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3"/>
  </p:sldMasterIdLst>
  <p:notesMasterIdLst>
    <p:notesMasterId r:id="rId22"/>
  </p:notesMasterIdLst>
  <p:sldIdLst>
    <p:sldId id="289" r:id="rId4"/>
    <p:sldId id="290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7" r:id="rId19"/>
    <p:sldId id="286" r:id="rId20"/>
    <p:sldId id="288" r:id="rId21"/>
  </p:sldIdLst>
  <p:sldSz cx="9144000" cy="6858000" type="screen4x3"/>
  <p:notesSz cx="6881813" cy="9296400"/>
  <p:embeddedFontLst>
    <p:embeddedFont>
      <p:font typeface="Consolas" panose="020B0609020204030204" pitchFamily="49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5151"/>
    <a:srgbClr val="3369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9B48D8-E12E-4FFA-89CB-75D60FB651BD}" v="329" dt="2024-10-16T09:33:55.7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font" Target="fonts/font4.fntdata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font" Target="fonts/font3.fntdata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font" Target="fonts/font2.fntdata"/><Relationship Id="rId32" Type="http://schemas.microsoft.com/office/2015/10/relationships/revisionInfo" Target="revisionInfo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microsoft.com/office/2016/11/relationships/changesInfo" Target="changesInfos/changesInfo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ar Đorđević" userId="S::petar.djordjevic@svetisavapirot.edu.rs::82272e7d-9d37-449e-a0ae-370f854d7275" providerId="AD" clId="Web-{C29B48D8-E12E-4FFA-89CB-75D60FB651BD}"/>
    <pc:docChg chg="modSld sldOrd">
      <pc:chgData name="Petar Đorđević" userId="S::petar.djordjevic@svetisavapirot.edu.rs::82272e7d-9d37-449e-a0ae-370f854d7275" providerId="AD" clId="Web-{C29B48D8-E12E-4FFA-89CB-75D60FB651BD}" dt="2024-10-16T09:33:55.707" v="311"/>
      <pc:docMkLst>
        <pc:docMk/>
      </pc:docMkLst>
      <pc:sldChg chg="modSp">
        <pc:chgData name="Petar Đorđević" userId="S::petar.djordjevic@svetisavapirot.edu.rs::82272e7d-9d37-449e-a0ae-370f854d7275" providerId="AD" clId="Web-{C29B48D8-E12E-4FFA-89CB-75D60FB651BD}" dt="2024-10-16T09:00:58.630" v="236" actId="20577"/>
        <pc:sldMkLst>
          <pc:docMk/>
          <pc:sldMk cId="0" sldId="276"/>
        </pc:sldMkLst>
        <pc:spChg chg="mod">
          <ac:chgData name="Petar Đorđević" userId="S::petar.djordjevic@svetisavapirot.edu.rs::82272e7d-9d37-449e-a0ae-370f854d7275" providerId="AD" clId="Web-{C29B48D8-E12E-4FFA-89CB-75D60FB651BD}" dt="2024-10-16T09:00:58.630" v="236" actId="20577"/>
          <ac:spMkLst>
            <pc:docMk/>
            <pc:sldMk cId="0" sldId="276"/>
            <ac:spMk id="305" creationId="{00000000-0000-0000-0000-000000000000}"/>
          </ac:spMkLst>
        </pc:spChg>
      </pc:sldChg>
      <pc:sldChg chg="modSp">
        <pc:chgData name="Petar Đorđević" userId="S::petar.djordjevic@svetisavapirot.edu.rs::82272e7d-9d37-449e-a0ae-370f854d7275" providerId="AD" clId="Web-{C29B48D8-E12E-4FFA-89CB-75D60FB651BD}" dt="2024-10-16T08:26:11.753" v="59" actId="1076"/>
        <pc:sldMkLst>
          <pc:docMk/>
          <pc:sldMk cId="0" sldId="277"/>
        </pc:sldMkLst>
        <pc:spChg chg="mod">
          <ac:chgData name="Petar Đorđević" userId="S::petar.djordjevic@svetisavapirot.edu.rs::82272e7d-9d37-449e-a0ae-370f854d7275" providerId="AD" clId="Web-{C29B48D8-E12E-4FFA-89CB-75D60FB651BD}" dt="2024-10-16T08:26:11.753" v="59" actId="1076"/>
          <ac:spMkLst>
            <pc:docMk/>
            <pc:sldMk cId="0" sldId="277"/>
            <ac:spMk id="310" creationId="{00000000-0000-0000-0000-000000000000}"/>
          </ac:spMkLst>
        </pc:spChg>
        <pc:spChg chg="mod">
          <ac:chgData name="Petar Đorđević" userId="S::petar.djordjevic@svetisavapirot.edu.rs::82272e7d-9d37-449e-a0ae-370f854d7275" providerId="AD" clId="Web-{C29B48D8-E12E-4FFA-89CB-75D60FB651BD}" dt="2024-10-16T08:25:55.705" v="56" actId="1076"/>
          <ac:spMkLst>
            <pc:docMk/>
            <pc:sldMk cId="0" sldId="277"/>
            <ac:spMk id="311" creationId="{00000000-0000-0000-0000-000000000000}"/>
          </ac:spMkLst>
        </pc:spChg>
      </pc:sldChg>
      <pc:sldChg chg="modSp">
        <pc:chgData name="Petar Đorđević" userId="S::petar.djordjevic@svetisavapirot.edu.rs::82272e7d-9d37-449e-a0ae-370f854d7275" providerId="AD" clId="Web-{C29B48D8-E12E-4FFA-89CB-75D60FB651BD}" dt="2024-10-16T08:24:19.921" v="43" actId="20577"/>
        <pc:sldMkLst>
          <pc:docMk/>
          <pc:sldMk cId="0" sldId="278"/>
        </pc:sldMkLst>
        <pc:spChg chg="mod">
          <ac:chgData name="Petar Đorđević" userId="S::petar.djordjevic@svetisavapirot.edu.rs::82272e7d-9d37-449e-a0ae-370f854d7275" providerId="AD" clId="Web-{C29B48D8-E12E-4FFA-89CB-75D60FB651BD}" dt="2024-10-16T08:24:19.921" v="43" actId="20577"/>
          <ac:spMkLst>
            <pc:docMk/>
            <pc:sldMk cId="0" sldId="278"/>
            <ac:spMk id="317" creationId="{00000000-0000-0000-0000-000000000000}"/>
          </ac:spMkLst>
        </pc:spChg>
      </pc:sldChg>
      <pc:sldChg chg="modSp">
        <pc:chgData name="Petar Đorđević" userId="S::petar.djordjevic@svetisavapirot.edu.rs::82272e7d-9d37-449e-a0ae-370f854d7275" providerId="AD" clId="Web-{C29B48D8-E12E-4FFA-89CB-75D60FB651BD}" dt="2024-10-16T09:22:41.655" v="309" actId="20577"/>
        <pc:sldMkLst>
          <pc:docMk/>
          <pc:sldMk cId="0" sldId="279"/>
        </pc:sldMkLst>
        <pc:spChg chg="mod">
          <ac:chgData name="Petar Đorđević" userId="S::petar.djordjevic@svetisavapirot.edu.rs::82272e7d-9d37-449e-a0ae-370f854d7275" providerId="AD" clId="Web-{C29B48D8-E12E-4FFA-89CB-75D60FB651BD}" dt="2024-10-16T09:22:41.655" v="309" actId="20577"/>
          <ac:spMkLst>
            <pc:docMk/>
            <pc:sldMk cId="0" sldId="279"/>
            <ac:spMk id="323" creationId="{00000000-0000-0000-0000-000000000000}"/>
          </ac:spMkLst>
        </pc:spChg>
      </pc:sldChg>
      <pc:sldChg chg="modSp">
        <pc:chgData name="Petar Đorđević" userId="S::petar.djordjevic@svetisavapirot.edu.rs::82272e7d-9d37-449e-a0ae-370f854d7275" providerId="AD" clId="Web-{C29B48D8-E12E-4FFA-89CB-75D60FB651BD}" dt="2024-10-16T09:13:23.809" v="263" actId="20577"/>
        <pc:sldMkLst>
          <pc:docMk/>
          <pc:sldMk cId="0" sldId="281"/>
        </pc:sldMkLst>
        <pc:spChg chg="mod">
          <ac:chgData name="Petar Đorđević" userId="S::petar.djordjevic@svetisavapirot.edu.rs::82272e7d-9d37-449e-a0ae-370f854d7275" providerId="AD" clId="Web-{C29B48D8-E12E-4FFA-89CB-75D60FB651BD}" dt="2024-10-16T09:11:31.400" v="248" actId="20577"/>
          <ac:spMkLst>
            <pc:docMk/>
            <pc:sldMk cId="0" sldId="281"/>
            <ac:spMk id="333" creationId="{00000000-0000-0000-0000-000000000000}"/>
          </ac:spMkLst>
        </pc:spChg>
        <pc:spChg chg="mod">
          <ac:chgData name="Petar Đorđević" userId="S::petar.djordjevic@svetisavapirot.edu.rs::82272e7d-9d37-449e-a0ae-370f854d7275" providerId="AD" clId="Web-{C29B48D8-E12E-4FFA-89CB-75D60FB651BD}" dt="2024-10-16T09:13:23.809" v="263" actId="20577"/>
          <ac:spMkLst>
            <pc:docMk/>
            <pc:sldMk cId="0" sldId="281"/>
            <ac:spMk id="334" creationId="{00000000-0000-0000-0000-000000000000}"/>
          </ac:spMkLst>
        </pc:spChg>
      </pc:sldChg>
      <pc:sldChg chg="modSp">
        <pc:chgData name="Petar Đorđević" userId="S::petar.djordjevic@svetisavapirot.edu.rs::82272e7d-9d37-449e-a0ae-370f854d7275" providerId="AD" clId="Web-{C29B48D8-E12E-4FFA-89CB-75D60FB651BD}" dt="2024-10-16T09:13:55.295" v="265" actId="20577"/>
        <pc:sldMkLst>
          <pc:docMk/>
          <pc:sldMk cId="0" sldId="282"/>
        </pc:sldMkLst>
        <pc:spChg chg="mod">
          <ac:chgData name="Petar Đorđević" userId="S::petar.djordjevic@svetisavapirot.edu.rs::82272e7d-9d37-449e-a0ae-370f854d7275" providerId="AD" clId="Web-{C29B48D8-E12E-4FFA-89CB-75D60FB651BD}" dt="2024-10-16T09:13:55.295" v="265" actId="20577"/>
          <ac:spMkLst>
            <pc:docMk/>
            <pc:sldMk cId="0" sldId="282"/>
            <ac:spMk id="339" creationId="{00000000-0000-0000-0000-000000000000}"/>
          </ac:spMkLst>
        </pc:spChg>
      </pc:sldChg>
      <pc:sldChg chg="modSp">
        <pc:chgData name="Petar Đorđević" userId="S::petar.djordjevic@svetisavapirot.edu.rs::82272e7d-9d37-449e-a0ae-370f854d7275" providerId="AD" clId="Web-{C29B48D8-E12E-4FFA-89CB-75D60FB651BD}" dt="2024-10-16T09:14:46.953" v="267" actId="20577"/>
        <pc:sldMkLst>
          <pc:docMk/>
          <pc:sldMk cId="0" sldId="284"/>
        </pc:sldMkLst>
        <pc:spChg chg="mod">
          <ac:chgData name="Petar Đorđević" userId="S::petar.djordjevic@svetisavapirot.edu.rs::82272e7d-9d37-449e-a0ae-370f854d7275" providerId="AD" clId="Web-{C29B48D8-E12E-4FFA-89CB-75D60FB651BD}" dt="2024-10-16T09:14:46.953" v="267" actId="20577"/>
          <ac:spMkLst>
            <pc:docMk/>
            <pc:sldMk cId="0" sldId="284"/>
            <ac:spMk id="349" creationId="{00000000-0000-0000-0000-000000000000}"/>
          </ac:spMkLst>
        </pc:spChg>
      </pc:sldChg>
      <pc:sldChg chg="modSp">
        <pc:chgData name="Petar Đorđević" userId="S::petar.djordjevic@svetisavapirot.edu.rs::82272e7d-9d37-449e-a0ae-370f854d7275" providerId="AD" clId="Web-{C29B48D8-E12E-4FFA-89CB-75D60FB651BD}" dt="2024-10-16T09:19:07.179" v="294" actId="20577"/>
        <pc:sldMkLst>
          <pc:docMk/>
          <pc:sldMk cId="0" sldId="285"/>
        </pc:sldMkLst>
        <pc:spChg chg="mod">
          <ac:chgData name="Petar Đorđević" userId="S::petar.djordjevic@svetisavapirot.edu.rs::82272e7d-9d37-449e-a0ae-370f854d7275" providerId="AD" clId="Web-{C29B48D8-E12E-4FFA-89CB-75D60FB651BD}" dt="2024-10-16T09:19:07.179" v="294" actId="20577"/>
          <ac:spMkLst>
            <pc:docMk/>
            <pc:sldMk cId="0" sldId="285"/>
            <ac:spMk id="354" creationId="{00000000-0000-0000-0000-000000000000}"/>
          </ac:spMkLst>
        </pc:spChg>
      </pc:sldChg>
      <pc:sldChg chg="modSp ord">
        <pc:chgData name="Petar Đorđević" userId="S::petar.djordjevic@svetisavapirot.edu.rs::82272e7d-9d37-449e-a0ae-370f854d7275" providerId="AD" clId="Web-{C29B48D8-E12E-4FFA-89CB-75D60FB651BD}" dt="2024-10-16T09:33:55.707" v="311"/>
        <pc:sldMkLst>
          <pc:docMk/>
          <pc:sldMk cId="0" sldId="286"/>
        </pc:sldMkLst>
        <pc:spChg chg="mod">
          <ac:chgData name="Petar Đorđević" userId="S::petar.djordjevic@svetisavapirot.edu.rs::82272e7d-9d37-449e-a0ae-370f854d7275" providerId="AD" clId="Web-{C29B48D8-E12E-4FFA-89CB-75D60FB651BD}" dt="2024-10-16T09:21:08.918" v="301" actId="20577"/>
          <ac:spMkLst>
            <pc:docMk/>
            <pc:sldMk cId="0" sldId="286"/>
            <ac:spMk id="359" creationId="{00000000-0000-0000-0000-000000000000}"/>
          </ac:spMkLst>
        </pc:spChg>
      </pc:sldChg>
      <pc:sldChg chg="modSp">
        <pc:chgData name="Petar Đorđević" userId="S::petar.djordjevic@svetisavapirot.edu.rs::82272e7d-9d37-449e-a0ae-370f854d7275" providerId="AD" clId="Web-{C29B48D8-E12E-4FFA-89CB-75D60FB651BD}" dt="2024-10-16T09:22:24.217" v="308" actId="20577"/>
        <pc:sldMkLst>
          <pc:docMk/>
          <pc:sldMk cId="0" sldId="288"/>
        </pc:sldMkLst>
        <pc:spChg chg="mod">
          <ac:chgData name="Petar Đorđević" userId="S::petar.djordjevic@svetisavapirot.edu.rs::82272e7d-9d37-449e-a0ae-370f854d7275" providerId="AD" clId="Web-{C29B48D8-E12E-4FFA-89CB-75D60FB651BD}" dt="2024-10-16T09:22:24.217" v="308" actId="20577"/>
          <ac:spMkLst>
            <pc:docMk/>
            <pc:sldMk cId="0" sldId="288"/>
            <ac:spMk id="369" creationId="{00000000-0000-0000-0000-000000000000}"/>
          </ac:spMkLst>
        </pc:spChg>
      </pc:sldChg>
      <pc:sldChg chg="modSp">
        <pc:chgData name="Petar Đorđević" userId="S::petar.djordjevic@svetisavapirot.edu.rs::82272e7d-9d37-449e-a0ae-370f854d7275" providerId="AD" clId="Web-{C29B48D8-E12E-4FFA-89CB-75D60FB651BD}" dt="2024-10-16T09:23:55.454" v="310" actId="20577"/>
        <pc:sldMkLst>
          <pc:docMk/>
          <pc:sldMk cId="3831967146" sldId="289"/>
        </pc:sldMkLst>
        <pc:spChg chg="mod">
          <ac:chgData name="Petar Đorđević" userId="S::petar.djordjevic@svetisavapirot.edu.rs::82272e7d-9d37-449e-a0ae-370f854d7275" providerId="AD" clId="Web-{C29B48D8-E12E-4FFA-89CB-75D60FB651BD}" dt="2024-10-16T09:23:55.454" v="310" actId="20577"/>
          <ac:spMkLst>
            <pc:docMk/>
            <pc:sldMk cId="3831967146" sldId="289"/>
            <ac:spMk id="28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7175" y="697225"/>
            <a:ext cx="458807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8175" y="4415775"/>
            <a:ext cx="5505425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8:notes"/>
          <p:cNvSpPr txBox="1">
            <a:spLocks noGrp="1"/>
          </p:cNvSpPr>
          <p:nvPr>
            <p:ph type="body" idx="1"/>
          </p:nvPr>
        </p:nvSpPr>
        <p:spPr>
          <a:xfrm>
            <a:off x="688175" y="4415775"/>
            <a:ext cx="5505425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31108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5:notes"/>
          <p:cNvSpPr txBox="1">
            <a:spLocks noGrp="1"/>
          </p:cNvSpPr>
          <p:nvPr>
            <p:ph type="body" idx="1"/>
          </p:nvPr>
        </p:nvSpPr>
        <p:spPr>
          <a:xfrm>
            <a:off x="688175" y="4415775"/>
            <a:ext cx="5505425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7175" y="697225"/>
            <a:ext cx="458807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26:notes"/>
          <p:cNvSpPr txBox="1">
            <a:spLocks noGrp="1"/>
          </p:cNvSpPr>
          <p:nvPr>
            <p:ph type="body" idx="1"/>
          </p:nvPr>
        </p:nvSpPr>
        <p:spPr>
          <a:xfrm>
            <a:off x="688175" y="4415775"/>
            <a:ext cx="5505425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7:notes"/>
          <p:cNvSpPr txBox="1">
            <a:spLocks noGrp="1"/>
          </p:cNvSpPr>
          <p:nvPr>
            <p:ph type="body" idx="1"/>
          </p:nvPr>
        </p:nvSpPr>
        <p:spPr>
          <a:xfrm>
            <a:off x="688175" y="4415775"/>
            <a:ext cx="5505425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7175" y="697225"/>
            <a:ext cx="458807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28:notes"/>
          <p:cNvSpPr txBox="1">
            <a:spLocks noGrp="1"/>
          </p:cNvSpPr>
          <p:nvPr>
            <p:ph type="body" idx="1"/>
          </p:nvPr>
        </p:nvSpPr>
        <p:spPr>
          <a:xfrm>
            <a:off x="688175" y="4415775"/>
            <a:ext cx="5505425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" name="Google Shape;342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7175" y="697225"/>
            <a:ext cx="458807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29:notes"/>
          <p:cNvSpPr txBox="1">
            <a:spLocks noGrp="1"/>
          </p:cNvSpPr>
          <p:nvPr>
            <p:ph type="body" idx="1"/>
          </p:nvPr>
        </p:nvSpPr>
        <p:spPr>
          <a:xfrm>
            <a:off x="688175" y="4415775"/>
            <a:ext cx="5505425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7" name="Google Shape;347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7175" y="697225"/>
            <a:ext cx="458807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30:notes"/>
          <p:cNvSpPr txBox="1">
            <a:spLocks noGrp="1"/>
          </p:cNvSpPr>
          <p:nvPr>
            <p:ph type="body" idx="1"/>
          </p:nvPr>
        </p:nvSpPr>
        <p:spPr>
          <a:xfrm>
            <a:off x="688175" y="4415775"/>
            <a:ext cx="5505425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7175" y="697225"/>
            <a:ext cx="458807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32:notes"/>
          <p:cNvSpPr txBox="1">
            <a:spLocks noGrp="1"/>
          </p:cNvSpPr>
          <p:nvPr>
            <p:ph type="body" idx="1"/>
          </p:nvPr>
        </p:nvSpPr>
        <p:spPr>
          <a:xfrm>
            <a:off x="688175" y="4415775"/>
            <a:ext cx="5505425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7175" y="697225"/>
            <a:ext cx="458807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31:notes"/>
          <p:cNvSpPr txBox="1">
            <a:spLocks noGrp="1"/>
          </p:cNvSpPr>
          <p:nvPr>
            <p:ph type="body" idx="1"/>
          </p:nvPr>
        </p:nvSpPr>
        <p:spPr>
          <a:xfrm>
            <a:off x="688175" y="4415775"/>
            <a:ext cx="5505425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33:notes"/>
          <p:cNvSpPr txBox="1">
            <a:spLocks noGrp="1"/>
          </p:cNvSpPr>
          <p:nvPr>
            <p:ph type="body" idx="1"/>
          </p:nvPr>
        </p:nvSpPr>
        <p:spPr>
          <a:xfrm>
            <a:off x="688175" y="4415775"/>
            <a:ext cx="5505425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7175" y="697225"/>
            <a:ext cx="458807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>
          <a:extLst>
            <a:ext uri="{FF2B5EF4-FFF2-40B4-BE49-F238E27FC236}">
              <a16:creationId xmlns:a16="http://schemas.microsoft.com/office/drawing/2014/main" id="{13D4EBF7-8A2D-511D-5D06-C8D383B74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8:notes">
            <a:extLst>
              <a:ext uri="{FF2B5EF4-FFF2-40B4-BE49-F238E27FC236}">
                <a16:creationId xmlns:a16="http://schemas.microsoft.com/office/drawing/2014/main" id="{617AA8CA-839F-CCA6-CC0E-15A51C3EF9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8175" y="4415775"/>
            <a:ext cx="5505425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18:notes">
            <a:extLst>
              <a:ext uri="{FF2B5EF4-FFF2-40B4-BE49-F238E27FC236}">
                <a16:creationId xmlns:a16="http://schemas.microsoft.com/office/drawing/2014/main" id="{C61A7EAD-DA3F-FBB8-A031-E77B652074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3418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8:notes"/>
          <p:cNvSpPr txBox="1">
            <a:spLocks noGrp="1"/>
          </p:cNvSpPr>
          <p:nvPr>
            <p:ph type="body" idx="1"/>
          </p:nvPr>
        </p:nvSpPr>
        <p:spPr>
          <a:xfrm>
            <a:off x="688175" y="4415775"/>
            <a:ext cx="5505425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7175" y="697225"/>
            <a:ext cx="458807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19:notes"/>
          <p:cNvSpPr txBox="1">
            <a:spLocks noGrp="1"/>
          </p:cNvSpPr>
          <p:nvPr>
            <p:ph type="body" idx="1"/>
          </p:nvPr>
        </p:nvSpPr>
        <p:spPr>
          <a:xfrm>
            <a:off x="688175" y="4415775"/>
            <a:ext cx="5505425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7175" y="697225"/>
            <a:ext cx="458807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20:notes"/>
          <p:cNvSpPr txBox="1">
            <a:spLocks noGrp="1"/>
          </p:cNvSpPr>
          <p:nvPr>
            <p:ph type="body" idx="1"/>
          </p:nvPr>
        </p:nvSpPr>
        <p:spPr>
          <a:xfrm>
            <a:off x="688175" y="4415775"/>
            <a:ext cx="5505425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7175" y="697225"/>
            <a:ext cx="458807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21:notes"/>
          <p:cNvSpPr txBox="1">
            <a:spLocks noGrp="1"/>
          </p:cNvSpPr>
          <p:nvPr>
            <p:ph type="body" idx="1"/>
          </p:nvPr>
        </p:nvSpPr>
        <p:spPr>
          <a:xfrm>
            <a:off x="688175" y="4415775"/>
            <a:ext cx="5505425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22:notes"/>
          <p:cNvSpPr txBox="1">
            <a:spLocks noGrp="1"/>
          </p:cNvSpPr>
          <p:nvPr>
            <p:ph type="body" idx="1"/>
          </p:nvPr>
        </p:nvSpPr>
        <p:spPr>
          <a:xfrm>
            <a:off x="688175" y="4415775"/>
            <a:ext cx="5505425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23:notes"/>
          <p:cNvSpPr txBox="1">
            <a:spLocks noGrp="1"/>
          </p:cNvSpPr>
          <p:nvPr>
            <p:ph type="body" idx="1"/>
          </p:nvPr>
        </p:nvSpPr>
        <p:spPr>
          <a:xfrm>
            <a:off x="688175" y="4415775"/>
            <a:ext cx="5505425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4" name="Google Shape;314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7175" y="697225"/>
            <a:ext cx="458807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24:notes"/>
          <p:cNvSpPr txBox="1">
            <a:spLocks noGrp="1"/>
          </p:cNvSpPr>
          <p:nvPr>
            <p:ph type="body" idx="1"/>
          </p:nvPr>
        </p:nvSpPr>
        <p:spPr>
          <a:xfrm>
            <a:off x="688175" y="4415775"/>
            <a:ext cx="5505425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7175" y="697225"/>
            <a:ext cx="458807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4" name="Google Shape;164;p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9" name="Google Shape;169;p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0" name="Google Shape;170;p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1" name="Google Shape;171;p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able" type="tbl">
  <p:cSld name="TABLE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5" name="Google Shape;175;p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8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18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2pPr>
            <a:lvl3pPr lvl="2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3pPr>
            <a:lvl4pPr lvl="3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4pPr>
            <a:lvl5pPr lvl="4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9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9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19" name="Google Shape;119;p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5" name="Google Shape;125;p2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6" name="Google Shape;126;p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1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32" name="Google Shape;132;p21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4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24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50" name="Google Shape;150;p24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1pPr>
            <a:lvl2pPr marL="914400" lvl="1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51" name="Google Shape;151;p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25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57" name="Google Shape;157;p25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1pPr>
            <a:lvl2pPr marL="914400" lvl="1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58" name="Google Shape;158;p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9" name="Google Shape;159;p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9900"/>
            </a:gs>
            <a:gs pos="50000">
              <a:srgbClr val="F5F3AB"/>
            </a:gs>
            <a:gs pos="100000">
              <a:srgbClr val="FF9900"/>
            </a:gs>
          </a:gsLst>
          <a:lin ang="2700000" scaled="0"/>
        </a:grad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0" name="Google Shape;100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1" name="Google Shape;101;p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" name="Google Shape;102;p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46"/>
          <p:cNvSpPr txBox="1">
            <a:spLocks noGrp="1"/>
          </p:cNvSpPr>
          <p:nvPr>
            <p:ph type="title"/>
          </p:nvPr>
        </p:nvSpPr>
        <p:spPr>
          <a:xfrm>
            <a:off x="457200" y="241823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b="1" dirty="0"/>
              <a:t>ЈУГОСЛОВЕНСКА ДРЖАВА 1918-1941.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831967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8" name="Google Shape;328;p53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133600" y="0"/>
            <a:ext cx="5334000" cy="66412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5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КРИЗА ПАРЛАМЕНТАРИЗМА</a:t>
            </a:r>
          </a:p>
        </p:txBody>
      </p:sp>
      <p:sp>
        <p:nvSpPr>
          <p:cNvPr id="334" name="Google Shape;334;p5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b="1" dirty="0" err="1"/>
              <a:t>Хрватско</a:t>
            </a:r>
            <a:r>
              <a:rPr lang="en-US" b="1" dirty="0"/>
              <a:t> </a:t>
            </a:r>
            <a:r>
              <a:rPr lang="en-US" b="1" dirty="0" err="1"/>
              <a:t>питање</a:t>
            </a:r>
            <a:endParaRPr lang="en-US" b="1"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b="1" dirty="0" err="1"/>
              <a:t>Несугласице</a:t>
            </a:r>
            <a:r>
              <a:rPr lang="en-US" b="1" dirty="0"/>
              <a:t> у </a:t>
            </a:r>
            <a:r>
              <a:rPr lang="en-US" b="1" dirty="0" err="1"/>
              <a:t>Скупштини</a:t>
            </a:r>
            <a:endParaRPr b="1" dirty="0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b="1"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b="1" dirty="0" err="1">
                <a:latin typeface="Consolas"/>
              </a:rPr>
              <a:t>Убиство</a:t>
            </a:r>
            <a:r>
              <a:rPr lang="en-US" b="1" dirty="0">
                <a:latin typeface="Consolas"/>
              </a:rPr>
              <a:t> у </a:t>
            </a:r>
            <a:r>
              <a:rPr lang="en-US" b="1" dirty="0" err="1">
                <a:latin typeface="Consolas"/>
              </a:rPr>
              <a:t>скупштини</a:t>
            </a:r>
            <a:r>
              <a:rPr lang="en-US" dirty="0"/>
              <a:t> </a:t>
            </a:r>
            <a:r>
              <a:rPr lang="en-US" b="1" dirty="0">
                <a:solidFill>
                  <a:srgbClr val="0070C0"/>
                </a:solidFill>
              </a:rPr>
              <a:t>1928. </a:t>
            </a:r>
            <a:r>
              <a:rPr lang="en-US" b="1" dirty="0" err="1">
                <a:solidFill>
                  <a:srgbClr val="0070C0"/>
                </a:solidFill>
              </a:rPr>
              <a:t>године</a:t>
            </a:r>
            <a:r>
              <a:rPr lang="sr-Cyrl-BA" dirty="0"/>
              <a:t> – </a:t>
            </a:r>
            <a:r>
              <a:rPr lang="sr-Cyrl-BA" b="1" dirty="0"/>
              <a:t>Пуниша Рачић (радикал)</a:t>
            </a:r>
            <a:r>
              <a:rPr lang="sr-Cyrl-BA" dirty="0"/>
              <a:t> </a:t>
            </a:r>
            <a:r>
              <a:rPr lang="sr-Cyrl-BA" b="1" dirty="0">
                <a:latin typeface="Consolas"/>
              </a:rPr>
              <a:t>убија</a:t>
            </a:r>
            <a:r>
              <a:rPr lang="sr-Cyrl-BA" dirty="0"/>
              <a:t> </a:t>
            </a:r>
            <a:r>
              <a:rPr lang="sr-Cyrl-BA" b="1" dirty="0"/>
              <a:t>Стјепана Радића, вођу ХСС.</a:t>
            </a:r>
            <a:endParaRPr b="1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b="1" err="1">
                <a:solidFill>
                  <a:srgbClr val="FF0000"/>
                </a:solidFill>
              </a:rPr>
              <a:t>Шестојнуарска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err="1">
                <a:solidFill>
                  <a:srgbClr val="FF0000"/>
                </a:solidFill>
              </a:rPr>
              <a:t>диктатура</a:t>
            </a:r>
            <a:endParaRPr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55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9130145" cy="6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</a:pPr>
            <a:r>
              <a:rPr lang="en-US" sz="3400" b="1" dirty="0" err="1"/>
              <a:t>Краљ</a:t>
            </a:r>
            <a:r>
              <a:rPr lang="en-US" sz="3400" b="1" dirty="0"/>
              <a:t> </a:t>
            </a:r>
            <a:r>
              <a:rPr lang="en-US" sz="3400" b="1" dirty="0" err="1"/>
              <a:t>Александар</a:t>
            </a:r>
            <a:r>
              <a:rPr lang="en-US" sz="3400" b="1" dirty="0"/>
              <a:t> </a:t>
            </a:r>
            <a:r>
              <a:rPr lang="en-US" sz="3400" b="1" dirty="0" err="1"/>
              <a:t>уводи</a:t>
            </a:r>
            <a:r>
              <a:rPr lang="en-US" sz="3400" b="1" dirty="0"/>
              <a:t> </a:t>
            </a:r>
            <a:r>
              <a:rPr lang="en-US" sz="3400" b="1" dirty="0" err="1"/>
              <a:t>шестојаноарску</a:t>
            </a:r>
            <a:r>
              <a:rPr lang="en-US" sz="3400" b="1" dirty="0"/>
              <a:t> </a:t>
            </a:r>
            <a:r>
              <a:rPr lang="en-US" sz="3400" b="1" dirty="0" err="1"/>
              <a:t>диктатуру</a:t>
            </a:r>
            <a:r>
              <a:rPr lang="en-US" sz="3400" b="1" dirty="0"/>
              <a:t> </a:t>
            </a:r>
            <a:r>
              <a:rPr lang="en-US" sz="3400" b="1" dirty="0">
                <a:solidFill>
                  <a:srgbClr val="0070C0"/>
                </a:solidFill>
              </a:rPr>
              <a:t>6. </a:t>
            </a:r>
            <a:r>
              <a:rPr lang="en-US" sz="3400" b="1" dirty="0" err="1">
                <a:solidFill>
                  <a:srgbClr val="0070C0"/>
                </a:solidFill>
              </a:rPr>
              <a:t>јануара</a:t>
            </a:r>
            <a:r>
              <a:rPr lang="en-US" sz="3400" b="1" dirty="0">
                <a:solidFill>
                  <a:srgbClr val="0070C0"/>
                </a:solidFill>
              </a:rPr>
              <a:t> 1929.</a:t>
            </a:r>
            <a:r>
              <a:rPr lang="en-US" sz="3400" b="1" dirty="0">
                <a:solidFill>
                  <a:srgbClr val="FF0000"/>
                </a:solidFill>
              </a:rPr>
              <a:t> </a:t>
            </a:r>
            <a:r>
              <a:rPr lang="en-US" sz="3400" b="1" dirty="0" err="1"/>
              <a:t>године</a:t>
            </a:r>
            <a:r>
              <a:rPr lang="en-US" sz="3400" b="1" dirty="0"/>
              <a:t>. </a:t>
            </a:r>
            <a:r>
              <a:rPr lang="en-US" sz="3400" b="1" dirty="0" err="1"/>
              <a:t>Суспендовао</a:t>
            </a:r>
            <a:r>
              <a:rPr lang="en-US" sz="3400" b="1" dirty="0"/>
              <a:t> </a:t>
            </a:r>
            <a:r>
              <a:rPr lang="en-US" sz="3400" b="1" dirty="0" err="1"/>
              <a:t>је</a:t>
            </a:r>
            <a:r>
              <a:rPr lang="en-US" sz="3400" b="1" dirty="0"/>
              <a:t> </a:t>
            </a:r>
            <a:r>
              <a:rPr lang="en-US" sz="3400" b="1" dirty="0" err="1"/>
              <a:t>устав</a:t>
            </a:r>
            <a:r>
              <a:rPr lang="en-US" sz="3400" b="1" dirty="0"/>
              <a:t>, </a:t>
            </a:r>
            <a:r>
              <a:rPr lang="en-US" sz="3400" b="1" dirty="0" err="1"/>
              <a:t>распустио</a:t>
            </a:r>
            <a:r>
              <a:rPr lang="en-US" sz="3400" b="1" dirty="0"/>
              <a:t> </a:t>
            </a:r>
            <a:r>
              <a:rPr lang="en-US" sz="3400" b="1" dirty="0" err="1"/>
              <a:t>владу</a:t>
            </a:r>
            <a:r>
              <a:rPr lang="en-US" sz="3400" b="1" dirty="0"/>
              <a:t> и </a:t>
            </a:r>
            <a:r>
              <a:rPr lang="en-US" sz="3400" b="1" dirty="0" err="1"/>
              <a:t>скупштину</a:t>
            </a:r>
            <a:r>
              <a:rPr lang="en-US" sz="3400" b="1" dirty="0"/>
              <a:t>, </a:t>
            </a:r>
            <a:r>
              <a:rPr lang="en-US" sz="3400" b="1" dirty="0" err="1"/>
              <a:t>забранио</a:t>
            </a:r>
            <a:r>
              <a:rPr lang="en-US" sz="3400" b="1" dirty="0"/>
              <a:t> </a:t>
            </a:r>
            <a:r>
              <a:rPr lang="en-US" sz="3400" b="1" dirty="0" err="1"/>
              <a:t>рад</a:t>
            </a:r>
            <a:r>
              <a:rPr lang="en-US" sz="3400" b="1" dirty="0"/>
              <a:t> </a:t>
            </a:r>
            <a:r>
              <a:rPr lang="en-US" sz="3400" b="1" dirty="0" err="1"/>
              <a:t>свим</a:t>
            </a:r>
            <a:r>
              <a:rPr lang="en-US" sz="3400" b="1" dirty="0"/>
              <a:t> </a:t>
            </a:r>
            <a:r>
              <a:rPr lang="en-US" sz="3400" b="1" dirty="0" err="1"/>
              <a:t>политичким</a:t>
            </a:r>
            <a:r>
              <a:rPr lang="en-US" sz="3400" b="1" dirty="0"/>
              <a:t> </a:t>
            </a:r>
            <a:r>
              <a:rPr lang="en-US" sz="3400" b="1" dirty="0" err="1"/>
              <a:t>странкама</a:t>
            </a:r>
            <a:r>
              <a:rPr lang="en-US" sz="3400" b="1" dirty="0"/>
              <a:t>. </a:t>
            </a:r>
            <a:endParaRPr dirty="0"/>
          </a:p>
          <a:p>
            <a:pPr marL="342900" lvl="0" indent="-34290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</a:pPr>
            <a:r>
              <a:rPr lang="en-US" sz="3400" b="1" err="1"/>
              <a:t>Држава</a:t>
            </a:r>
            <a:r>
              <a:rPr lang="en-US" sz="3400" b="1" dirty="0"/>
              <a:t> </a:t>
            </a:r>
            <a:r>
              <a:rPr lang="en-US" sz="3400" b="1" err="1"/>
              <a:t>је</a:t>
            </a:r>
            <a:r>
              <a:rPr lang="en-US" sz="3400" b="1" dirty="0"/>
              <a:t> </a:t>
            </a:r>
            <a:r>
              <a:rPr lang="en-US" sz="3400" b="1" err="1"/>
              <a:t>административно</a:t>
            </a:r>
            <a:r>
              <a:rPr lang="en-US" sz="3400" b="1" dirty="0"/>
              <a:t> </a:t>
            </a:r>
            <a:r>
              <a:rPr lang="en-US" sz="3400" b="1" err="1"/>
              <a:t>подељена</a:t>
            </a:r>
            <a:r>
              <a:rPr lang="en-US" sz="3400" b="1" dirty="0"/>
              <a:t> </a:t>
            </a:r>
            <a:r>
              <a:rPr lang="en-US" sz="3400" b="1" err="1"/>
              <a:t>на</a:t>
            </a:r>
            <a:r>
              <a:rPr lang="en-US" sz="3400" b="1" dirty="0"/>
              <a:t> </a:t>
            </a:r>
            <a:r>
              <a:rPr lang="en-US" sz="3400" b="1" u="sng" dirty="0"/>
              <a:t>9 </a:t>
            </a:r>
            <a:r>
              <a:rPr lang="en-US" sz="3400" b="1" u="sng" err="1"/>
              <a:t>бановина</a:t>
            </a:r>
            <a:r>
              <a:rPr lang="en-US" sz="3400" b="1" u="sng" dirty="0"/>
              <a:t> </a:t>
            </a:r>
            <a:r>
              <a:rPr lang="en-US" sz="3400" b="1" err="1"/>
              <a:t>од</a:t>
            </a:r>
            <a:r>
              <a:rPr lang="en-US" sz="3400" b="1" dirty="0"/>
              <a:t> </a:t>
            </a:r>
            <a:r>
              <a:rPr lang="en-US" sz="3400" b="1" err="1"/>
              <a:t>којих</a:t>
            </a:r>
            <a:r>
              <a:rPr lang="en-US" sz="3400" b="1" dirty="0"/>
              <a:t> </a:t>
            </a:r>
            <a:r>
              <a:rPr lang="en-US" sz="3400" b="1" err="1"/>
              <a:t>је</a:t>
            </a:r>
            <a:r>
              <a:rPr lang="en-US" sz="3400" b="1" dirty="0"/>
              <a:t> </a:t>
            </a:r>
            <a:r>
              <a:rPr lang="en-US" sz="3400" b="1" err="1"/>
              <a:t>једна</a:t>
            </a:r>
            <a:r>
              <a:rPr lang="en-US" sz="3400" b="1" dirty="0"/>
              <a:t> </a:t>
            </a:r>
            <a:r>
              <a:rPr lang="en-US" sz="3400" b="1" err="1">
                <a:solidFill>
                  <a:srgbClr val="FF0000"/>
                </a:solidFill>
              </a:rPr>
              <a:t>Приморска</a:t>
            </a:r>
            <a:r>
              <a:rPr lang="en-US" sz="3400" b="1" dirty="0">
                <a:solidFill>
                  <a:srgbClr val="FF0000"/>
                </a:solidFill>
              </a:rPr>
              <a:t> </a:t>
            </a:r>
            <a:r>
              <a:rPr lang="en-US" sz="3400" b="1" err="1">
                <a:solidFill>
                  <a:srgbClr val="FF0000"/>
                </a:solidFill>
              </a:rPr>
              <a:t>бановина</a:t>
            </a:r>
            <a:r>
              <a:rPr lang="en-US" sz="3400" b="1" dirty="0"/>
              <a:t>, а </a:t>
            </a:r>
            <a:r>
              <a:rPr lang="en-US" sz="3400" b="1" err="1"/>
              <a:t>осталих</a:t>
            </a:r>
            <a:r>
              <a:rPr lang="en-US" sz="3400" b="1" dirty="0"/>
              <a:t> 8 </a:t>
            </a:r>
            <a:r>
              <a:rPr lang="en-US" sz="3400" b="1" err="1"/>
              <a:t>носе</a:t>
            </a:r>
            <a:r>
              <a:rPr lang="en-US" sz="3400" b="1" dirty="0"/>
              <a:t> </a:t>
            </a:r>
            <a:r>
              <a:rPr lang="en-US" sz="3400" b="1" err="1"/>
              <a:t>имена</a:t>
            </a:r>
            <a:r>
              <a:rPr lang="en-US" sz="3400" b="1" dirty="0"/>
              <a:t> </a:t>
            </a:r>
            <a:r>
              <a:rPr lang="en-US" sz="3400" b="1" err="1"/>
              <a:t>по</a:t>
            </a:r>
            <a:r>
              <a:rPr lang="en-US" sz="3400" b="1" dirty="0"/>
              <a:t> </a:t>
            </a:r>
            <a:r>
              <a:rPr lang="en-US" sz="3400" b="1" err="1"/>
              <a:t>рекама</a:t>
            </a:r>
            <a:r>
              <a:rPr lang="en-US" sz="3400" b="1" dirty="0"/>
              <a:t>: </a:t>
            </a:r>
            <a:r>
              <a:rPr lang="en-US" sz="3400" b="1" err="1">
                <a:solidFill>
                  <a:srgbClr val="00B050"/>
                </a:solidFill>
              </a:rPr>
              <a:t>Дравска</a:t>
            </a:r>
            <a:r>
              <a:rPr lang="en-US" sz="3400" b="1" dirty="0">
                <a:solidFill>
                  <a:srgbClr val="00B050"/>
                </a:solidFill>
              </a:rPr>
              <a:t>, </a:t>
            </a:r>
            <a:r>
              <a:rPr lang="en-US" sz="3400" b="1" err="1">
                <a:solidFill>
                  <a:srgbClr val="00B050"/>
                </a:solidFill>
              </a:rPr>
              <a:t>Савска</a:t>
            </a:r>
            <a:r>
              <a:rPr lang="en-US" sz="3400" b="1" dirty="0">
                <a:solidFill>
                  <a:srgbClr val="00B050"/>
                </a:solidFill>
              </a:rPr>
              <a:t>, </a:t>
            </a:r>
            <a:r>
              <a:rPr lang="en-US" sz="3400" b="1" err="1">
                <a:solidFill>
                  <a:srgbClr val="00B050"/>
                </a:solidFill>
              </a:rPr>
              <a:t>Врбаска</a:t>
            </a:r>
            <a:r>
              <a:rPr lang="en-US" sz="3400" b="1" dirty="0">
                <a:solidFill>
                  <a:srgbClr val="00B050"/>
                </a:solidFill>
              </a:rPr>
              <a:t>, </a:t>
            </a:r>
            <a:r>
              <a:rPr lang="en-US" sz="3400" b="1" err="1">
                <a:solidFill>
                  <a:srgbClr val="00B050"/>
                </a:solidFill>
              </a:rPr>
              <a:t>Дринска</a:t>
            </a:r>
            <a:r>
              <a:rPr lang="en-US" sz="3400" b="1" dirty="0">
                <a:solidFill>
                  <a:srgbClr val="00B050"/>
                </a:solidFill>
              </a:rPr>
              <a:t>, </a:t>
            </a:r>
            <a:r>
              <a:rPr lang="en-US" sz="3400" b="1" err="1">
                <a:solidFill>
                  <a:srgbClr val="00B050"/>
                </a:solidFill>
              </a:rPr>
              <a:t>Дунавска</a:t>
            </a:r>
            <a:r>
              <a:rPr lang="en-US" sz="3400" b="1" dirty="0">
                <a:solidFill>
                  <a:srgbClr val="00B050"/>
                </a:solidFill>
              </a:rPr>
              <a:t>, </a:t>
            </a:r>
            <a:r>
              <a:rPr lang="en-US" sz="3400" b="1" err="1">
                <a:solidFill>
                  <a:srgbClr val="00B050"/>
                </a:solidFill>
              </a:rPr>
              <a:t>Моравска</a:t>
            </a:r>
            <a:r>
              <a:rPr lang="en-US" sz="3400" b="1" dirty="0">
                <a:solidFill>
                  <a:srgbClr val="00B050"/>
                </a:solidFill>
              </a:rPr>
              <a:t>, </a:t>
            </a:r>
            <a:r>
              <a:rPr lang="en-US" sz="3400" b="1" err="1">
                <a:solidFill>
                  <a:srgbClr val="00B050"/>
                </a:solidFill>
              </a:rPr>
              <a:t>Зетска</a:t>
            </a:r>
            <a:r>
              <a:rPr lang="en-US" sz="3400" b="1" dirty="0">
                <a:solidFill>
                  <a:srgbClr val="00B050"/>
                </a:solidFill>
              </a:rPr>
              <a:t> и </a:t>
            </a:r>
            <a:r>
              <a:rPr lang="en-US" sz="3400" b="1" err="1">
                <a:solidFill>
                  <a:srgbClr val="00B050"/>
                </a:solidFill>
              </a:rPr>
              <a:t>Вардарска</a:t>
            </a:r>
            <a:r>
              <a:rPr lang="en-US" sz="3400" b="1" dirty="0">
                <a:solidFill>
                  <a:srgbClr val="00B050"/>
                </a:solidFill>
              </a:rPr>
              <a:t>. </a:t>
            </a:r>
            <a:endParaRPr sz="3400" b="1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4" name="Google Shape;344;p56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15558" y="0"/>
            <a:ext cx="9028442" cy="67471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57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9130145" cy="6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</a:pPr>
            <a:r>
              <a:rPr lang="en-US" sz="3400" b="1" dirty="0" err="1"/>
              <a:t>Циљ</a:t>
            </a:r>
            <a:r>
              <a:rPr lang="en-US" sz="3400" b="1" dirty="0"/>
              <a:t> </a:t>
            </a:r>
            <a:r>
              <a:rPr lang="en-US" sz="3400" b="1" dirty="0" err="1"/>
              <a:t>овакве</a:t>
            </a:r>
            <a:r>
              <a:rPr lang="en-US" sz="3400" b="1" dirty="0"/>
              <a:t> </a:t>
            </a:r>
            <a:r>
              <a:rPr lang="en-US" sz="3400" b="1" dirty="0" err="1"/>
              <a:t>поделе</a:t>
            </a:r>
            <a:r>
              <a:rPr lang="en-US" sz="3400" b="1" dirty="0"/>
              <a:t> </a:t>
            </a:r>
            <a:r>
              <a:rPr lang="en-US" sz="3400" b="1" dirty="0" err="1"/>
              <a:t>био</a:t>
            </a:r>
            <a:r>
              <a:rPr lang="en-US" sz="3400" b="1" dirty="0"/>
              <a:t> </a:t>
            </a:r>
            <a:r>
              <a:rPr lang="en-US" sz="3400" b="1" dirty="0" err="1"/>
              <a:t>је</a:t>
            </a:r>
            <a:r>
              <a:rPr lang="en-US" sz="3400" b="1" dirty="0"/>
              <a:t> </a:t>
            </a:r>
            <a:r>
              <a:rPr lang="en-US" sz="3400" b="1" dirty="0" err="1"/>
              <a:t>да</a:t>
            </a:r>
            <a:r>
              <a:rPr lang="en-US" sz="3400" b="1" dirty="0"/>
              <a:t> </a:t>
            </a:r>
            <a:r>
              <a:rPr lang="en-US" sz="3400" b="1" dirty="0" err="1"/>
              <a:t>се</a:t>
            </a:r>
            <a:r>
              <a:rPr lang="en-US" sz="3400" b="1" dirty="0"/>
              <a:t> </a:t>
            </a:r>
            <a:r>
              <a:rPr lang="en-US" sz="3400" b="1" dirty="0" err="1"/>
              <a:t>укину</a:t>
            </a:r>
            <a:r>
              <a:rPr lang="en-US" sz="3400" b="1" dirty="0"/>
              <a:t> </a:t>
            </a:r>
            <a:r>
              <a:rPr lang="en-US" sz="3400" b="1" dirty="0" err="1"/>
              <a:t>дотадашње</a:t>
            </a:r>
            <a:r>
              <a:rPr lang="en-US" sz="3400" b="1" dirty="0"/>
              <a:t> </a:t>
            </a:r>
            <a:r>
              <a:rPr lang="en-US" sz="3400" b="1" dirty="0" err="1"/>
              <a:t>поделе</a:t>
            </a:r>
            <a:r>
              <a:rPr lang="en-US" sz="3400" b="1" dirty="0"/>
              <a:t> </a:t>
            </a:r>
            <a:r>
              <a:rPr lang="en-US" sz="3400" b="1" dirty="0" err="1"/>
              <a:t>по</a:t>
            </a:r>
            <a:r>
              <a:rPr lang="en-US" sz="3400" b="1" dirty="0"/>
              <a:t> </a:t>
            </a:r>
            <a:r>
              <a:rPr lang="en-US" sz="3400" b="1" dirty="0" err="1"/>
              <a:t>националним</a:t>
            </a:r>
            <a:r>
              <a:rPr lang="en-US" sz="3400" b="1" dirty="0"/>
              <a:t> </a:t>
            </a:r>
            <a:r>
              <a:rPr lang="en-US" sz="3400" b="1" dirty="0" err="1"/>
              <a:t>линијама</a:t>
            </a:r>
            <a:r>
              <a:rPr lang="en-US" sz="3400" b="1" dirty="0"/>
              <a:t>.</a:t>
            </a:r>
            <a:endParaRPr dirty="0"/>
          </a:p>
          <a:p>
            <a:pPr marL="342900" lvl="0" indent="-34290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</a:pPr>
            <a:r>
              <a:rPr lang="en-US" sz="3400" b="1" dirty="0">
                <a:solidFill>
                  <a:srgbClr val="0070C0"/>
                </a:solidFill>
              </a:rPr>
              <a:t>3. </a:t>
            </a:r>
            <a:r>
              <a:rPr lang="en-US" sz="3400" b="1" dirty="0" err="1">
                <a:solidFill>
                  <a:srgbClr val="0070C0"/>
                </a:solidFill>
              </a:rPr>
              <a:t>октобра</a:t>
            </a:r>
            <a:r>
              <a:rPr lang="en-US" sz="3400" b="1" dirty="0">
                <a:solidFill>
                  <a:srgbClr val="0070C0"/>
                </a:solidFill>
              </a:rPr>
              <a:t> 1929.</a:t>
            </a:r>
            <a:r>
              <a:rPr lang="en-US" sz="3400" b="1" dirty="0"/>
              <a:t> </a:t>
            </a:r>
            <a:r>
              <a:rPr lang="en-US" sz="3400" b="1" dirty="0" err="1"/>
              <a:t>године</a:t>
            </a:r>
            <a:r>
              <a:rPr lang="en-US" sz="3400" b="1" dirty="0"/>
              <a:t> </a:t>
            </a:r>
            <a:r>
              <a:rPr lang="en-US" sz="3400" b="1" dirty="0" err="1"/>
              <a:t>краљ</a:t>
            </a:r>
            <a:r>
              <a:rPr lang="en-US" sz="3400" b="1" dirty="0"/>
              <a:t> </a:t>
            </a:r>
            <a:r>
              <a:rPr lang="en-US" sz="3400" b="1" dirty="0" err="1"/>
              <a:t>мења</a:t>
            </a:r>
            <a:r>
              <a:rPr lang="en-US" sz="3400" b="1" dirty="0"/>
              <a:t> </a:t>
            </a:r>
            <a:r>
              <a:rPr lang="en-US" sz="3400" b="1" dirty="0" err="1"/>
              <a:t>име</a:t>
            </a:r>
            <a:r>
              <a:rPr lang="en-US" sz="3400" b="1" dirty="0"/>
              <a:t> </a:t>
            </a:r>
            <a:r>
              <a:rPr lang="en-US" sz="3400" b="1" dirty="0" err="1"/>
              <a:t>Краљевини</a:t>
            </a:r>
            <a:r>
              <a:rPr lang="en-US" sz="3400" b="1" dirty="0"/>
              <a:t> СХС у </a:t>
            </a:r>
            <a:r>
              <a:rPr lang="en-US" sz="3400" b="1" dirty="0" err="1"/>
              <a:t>Краљевина</a:t>
            </a:r>
            <a:r>
              <a:rPr lang="en-US" sz="3400" b="1" dirty="0"/>
              <a:t> </a:t>
            </a:r>
            <a:r>
              <a:rPr lang="en-US" sz="3400" b="1" dirty="0" err="1"/>
              <a:t>Југославија</a:t>
            </a:r>
            <a:r>
              <a:rPr lang="en-US" sz="3400" b="1" dirty="0"/>
              <a:t>.</a:t>
            </a:r>
            <a:endParaRPr dirty="0"/>
          </a:p>
          <a:p>
            <a:pPr marL="342900" lvl="0" indent="-34290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</a:pPr>
            <a:r>
              <a:rPr lang="en-US" sz="3400" b="1" dirty="0">
                <a:solidFill>
                  <a:srgbClr val="0070C0"/>
                </a:solidFill>
              </a:rPr>
              <a:t>1931.</a:t>
            </a:r>
            <a:r>
              <a:rPr lang="en-US" sz="3400" b="1" dirty="0"/>
              <a:t> - </a:t>
            </a:r>
            <a:r>
              <a:rPr lang="en-US" sz="3400" b="1" err="1"/>
              <a:t>проглашен</a:t>
            </a:r>
            <a:r>
              <a:rPr lang="en-US" sz="3400" b="1" dirty="0"/>
              <a:t> </a:t>
            </a:r>
            <a:r>
              <a:rPr lang="en-US" sz="3400" b="1" err="1"/>
              <a:t>је</a:t>
            </a:r>
            <a:r>
              <a:rPr lang="en-US" sz="3400" b="1" dirty="0"/>
              <a:t> </a:t>
            </a:r>
            <a:r>
              <a:rPr lang="en-US" sz="3400" b="1" err="1"/>
              <a:t>нови</a:t>
            </a:r>
            <a:r>
              <a:rPr lang="en-US" sz="3400" b="1" dirty="0"/>
              <a:t> </a:t>
            </a:r>
            <a:r>
              <a:rPr lang="en-US" sz="3400" b="1" err="1"/>
              <a:t>устав</a:t>
            </a:r>
            <a:r>
              <a:rPr lang="en-US" sz="3400" b="1" dirty="0"/>
              <a:t> </a:t>
            </a:r>
            <a:r>
              <a:rPr lang="en-US" sz="3400" b="1" dirty="0">
                <a:solidFill>
                  <a:srgbClr val="7030A0"/>
                </a:solidFill>
              </a:rPr>
              <a:t>СЕПТЕМБАРСКИ</a:t>
            </a:r>
            <a:r>
              <a:rPr lang="en-US" sz="3400" b="1" dirty="0"/>
              <a:t> </a:t>
            </a:r>
            <a:r>
              <a:rPr lang="en-US" sz="3400" b="1" err="1"/>
              <a:t>или</a:t>
            </a:r>
            <a:r>
              <a:rPr lang="en-US" sz="3400" b="1" dirty="0"/>
              <a:t> </a:t>
            </a:r>
            <a:r>
              <a:rPr lang="en-US" sz="3400" b="1" dirty="0">
                <a:solidFill>
                  <a:srgbClr val="7030A0"/>
                </a:solidFill>
              </a:rPr>
              <a:t>ОКТРОИСАНИ.</a:t>
            </a:r>
            <a:endParaRPr>
              <a:solidFill>
                <a:srgbClr val="7030A0"/>
              </a:solidFill>
            </a:endParaRPr>
          </a:p>
          <a:p>
            <a:pPr marL="342900" lvl="0" indent="-34290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</a:pPr>
            <a:r>
              <a:rPr lang="en-US" sz="3400" b="1" dirty="0" err="1"/>
              <a:t>Диктатура</a:t>
            </a:r>
            <a:r>
              <a:rPr lang="en-US" sz="3400" b="1" dirty="0"/>
              <a:t> </a:t>
            </a:r>
            <a:r>
              <a:rPr lang="en-US" sz="3400" b="1" dirty="0" err="1"/>
              <a:t>доприноси</a:t>
            </a:r>
            <a:r>
              <a:rPr lang="en-US" sz="3400" b="1" dirty="0"/>
              <a:t> </a:t>
            </a:r>
            <a:r>
              <a:rPr lang="en-US" sz="3400" b="1" dirty="0" err="1"/>
              <a:t>јачању</a:t>
            </a:r>
            <a:r>
              <a:rPr lang="en-US" sz="3400" b="1" dirty="0"/>
              <a:t> </a:t>
            </a:r>
            <a:r>
              <a:rPr lang="en-US" sz="3400" b="1" dirty="0" err="1"/>
              <a:t>две</a:t>
            </a:r>
            <a:r>
              <a:rPr lang="en-US" sz="3400" b="1" dirty="0"/>
              <a:t> </a:t>
            </a:r>
            <a:r>
              <a:rPr lang="en-US" sz="3400" b="1" dirty="0" err="1"/>
              <a:t>сепаратистичке</a:t>
            </a:r>
            <a:r>
              <a:rPr lang="en-US" sz="3400" b="1" dirty="0"/>
              <a:t> </a:t>
            </a:r>
            <a:r>
              <a:rPr lang="en-US" sz="3400" b="1" dirty="0" err="1"/>
              <a:t>организације</a:t>
            </a:r>
            <a:r>
              <a:rPr lang="en-US" sz="3400" b="1" dirty="0"/>
              <a:t> ВМРО и УСТАШЕ.</a:t>
            </a:r>
            <a:endParaRPr sz="34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58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9130145" cy="6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</a:pPr>
            <a:r>
              <a:rPr lang="en-US" sz="3400" b="1" dirty="0">
                <a:solidFill>
                  <a:srgbClr val="C00000"/>
                </a:solidFill>
              </a:rPr>
              <a:t>ВМРО</a:t>
            </a:r>
            <a:r>
              <a:rPr lang="en-US" sz="3400" b="1" dirty="0"/>
              <a:t> </a:t>
            </a:r>
            <a:r>
              <a:rPr lang="en-US" sz="3400" b="1" dirty="0" err="1"/>
              <a:t>предвођен</a:t>
            </a:r>
            <a:r>
              <a:rPr lang="en-US" sz="3400" b="1" dirty="0"/>
              <a:t> </a:t>
            </a:r>
            <a:r>
              <a:rPr lang="en-US" sz="34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Ванчом</a:t>
            </a:r>
            <a:r>
              <a:rPr lang="en-US" sz="3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34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Михајловим</a:t>
            </a:r>
            <a:r>
              <a:rPr lang="en-US" sz="3400" b="1" dirty="0"/>
              <a:t> и </a:t>
            </a:r>
            <a:r>
              <a:rPr lang="en-US" sz="3400" b="1" dirty="0">
                <a:solidFill>
                  <a:srgbClr val="C00000"/>
                </a:solidFill>
              </a:rPr>
              <a:t>УСТАШЕ</a:t>
            </a:r>
            <a:r>
              <a:rPr lang="en-US" sz="3400" b="1" dirty="0"/>
              <a:t> </a:t>
            </a:r>
            <a:r>
              <a:rPr lang="en-US" sz="3400" b="1" dirty="0" err="1"/>
              <a:t>предвођене</a:t>
            </a:r>
            <a:r>
              <a:rPr lang="en-US" sz="3400" b="1" dirty="0"/>
              <a:t> </a:t>
            </a:r>
            <a:r>
              <a:rPr lang="en-US" sz="3400" b="1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Анте</a:t>
            </a:r>
            <a:r>
              <a:rPr lang="en-US" sz="3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3400" b="1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Павелићем</a:t>
            </a:r>
            <a:r>
              <a:rPr lang="en-US" sz="3400" b="1" dirty="0"/>
              <a:t> </a:t>
            </a:r>
            <a:r>
              <a:rPr lang="en-US" sz="3400" b="1" dirty="0" err="1"/>
              <a:t>организују</a:t>
            </a:r>
            <a:r>
              <a:rPr lang="en-US" sz="3400" b="1" dirty="0"/>
              <a:t> </a:t>
            </a:r>
            <a:r>
              <a:rPr lang="en-US" sz="3400" b="1" dirty="0" err="1"/>
              <a:t>атентат</a:t>
            </a:r>
            <a:r>
              <a:rPr lang="en-US" sz="3400" b="1" dirty="0"/>
              <a:t> </a:t>
            </a:r>
            <a:r>
              <a:rPr lang="en-US" sz="3400" b="1" dirty="0" err="1"/>
              <a:t>на</a:t>
            </a:r>
            <a:r>
              <a:rPr lang="en-US" sz="3400" b="1" dirty="0"/>
              <a:t> </a:t>
            </a:r>
            <a:r>
              <a:rPr lang="en-US" sz="3400" b="1" dirty="0" err="1"/>
              <a:t>краља</a:t>
            </a:r>
            <a:r>
              <a:rPr lang="en-US" sz="3400" b="1" dirty="0"/>
              <a:t>. </a:t>
            </a:r>
            <a:r>
              <a:rPr lang="en-US" sz="3400" b="1" dirty="0" err="1"/>
              <a:t>Краљ</a:t>
            </a:r>
            <a:r>
              <a:rPr lang="en-US" sz="3400" b="1" dirty="0"/>
              <a:t> </a:t>
            </a:r>
            <a:r>
              <a:rPr lang="en-US" sz="3400" b="1" dirty="0" err="1"/>
              <a:t>је</a:t>
            </a:r>
            <a:r>
              <a:rPr lang="en-US" sz="3400" b="1" dirty="0"/>
              <a:t> </a:t>
            </a:r>
            <a:r>
              <a:rPr lang="en-US" sz="3400" b="1" dirty="0" err="1"/>
              <a:t>убијен</a:t>
            </a:r>
            <a:r>
              <a:rPr lang="en-US" sz="3400" b="1" dirty="0"/>
              <a:t> </a:t>
            </a:r>
            <a:r>
              <a:rPr lang="en-US" sz="3400" b="1" dirty="0">
                <a:solidFill>
                  <a:srgbClr val="0070C0"/>
                </a:solidFill>
              </a:rPr>
              <a:t>у </a:t>
            </a:r>
            <a:r>
              <a:rPr lang="en-US" sz="3400" b="1" dirty="0" err="1">
                <a:solidFill>
                  <a:srgbClr val="0070C0"/>
                </a:solidFill>
              </a:rPr>
              <a:t>Марсеју</a:t>
            </a:r>
            <a:r>
              <a:rPr lang="en-US" sz="3400" b="1" dirty="0">
                <a:solidFill>
                  <a:srgbClr val="0070C0"/>
                </a:solidFill>
              </a:rPr>
              <a:t> 9. </a:t>
            </a:r>
            <a:r>
              <a:rPr lang="en-US" sz="3400" b="1" dirty="0" err="1">
                <a:solidFill>
                  <a:srgbClr val="0070C0"/>
                </a:solidFill>
              </a:rPr>
              <a:t>октобра</a:t>
            </a:r>
            <a:r>
              <a:rPr lang="en-US" sz="3400" b="1" dirty="0">
                <a:solidFill>
                  <a:srgbClr val="0070C0"/>
                </a:solidFill>
              </a:rPr>
              <a:t> 1934. </a:t>
            </a:r>
            <a:r>
              <a:rPr lang="en-US" sz="3400" b="1" dirty="0" err="1">
                <a:solidFill>
                  <a:srgbClr val="0070C0"/>
                </a:solidFill>
              </a:rPr>
              <a:t>године</a:t>
            </a:r>
            <a:r>
              <a:rPr lang="en-US" sz="3400" b="1" dirty="0"/>
              <a:t>.</a:t>
            </a:r>
            <a:endParaRPr dirty="0"/>
          </a:p>
          <a:p>
            <a:pPr marL="342900" lvl="0" indent="-34290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</a:pPr>
            <a:r>
              <a:rPr lang="en-US" sz="3400" b="1" dirty="0" err="1"/>
              <a:t>Власт</a:t>
            </a:r>
            <a:r>
              <a:rPr lang="en-US" sz="3400" b="1" dirty="0"/>
              <a:t> </a:t>
            </a:r>
            <a:r>
              <a:rPr lang="en-US" sz="3400" b="1" dirty="0" err="1"/>
              <a:t>наслеђује</a:t>
            </a:r>
            <a:r>
              <a:rPr lang="en-US" sz="3400" b="1" dirty="0"/>
              <a:t> </a:t>
            </a:r>
            <a:r>
              <a:rPr lang="en-US" sz="3400" b="1" dirty="0" err="1"/>
              <a:t>малолетни</a:t>
            </a:r>
            <a:r>
              <a:rPr lang="en-US" sz="3400" b="1" dirty="0"/>
              <a:t> </a:t>
            </a:r>
            <a:r>
              <a:rPr lang="en-US" sz="3400" b="1" dirty="0" err="1">
                <a:solidFill>
                  <a:srgbClr val="336945"/>
                </a:solidFill>
              </a:rPr>
              <a:t>Петар</a:t>
            </a:r>
            <a:r>
              <a:rPr lang="en-US" sz="3400" b="1" dirty="0">
                <a:solidFill>
                  <a:srgbClr val="336945"/>
                </a:solidFill>
              </a:rPr>
              <a:t> II </a:t>
            </a:r>
            <a:r>
              <a:rPr lang="en-US" sz="3400" b="1" dirty="0" err="1">
                <a:solidFill>
                  <a:srgbClr val="336945"/>
                </a:solidFill>
              </a:rPr>
              <a:t>Карађорђевић</a:t>
            </a:r>
            <a:r>
              <a:rPr lang="en-US" sz="3400" b="1" dirty="0">
                <a:solidFill>
                  <a:srgbClr val="336945"/>
                </a:solidFill>
              </a:rPr>
              <a:t>. </a:t>
            </a:r>
            <a:endParaRPr dirty="0">
              <a:solidFill>
                <a:srgbClr val="336945"/>
              </a:solidFill>
            </a:endParaRPr>
          </a:p>
          <a:p>
            <a:pPr marL="342900" lvl="0" indent="-34290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</a:pPr>
            <a:r>
              <a:rPr lang="en-US" sz="3400" b="1" err="1"/>
              <a:t>Због</a:t>
            </a:r>
            <a:r>
              <a:rPr lang="en-US" sz="3400" b="1" dirty="0"/>
              <a:t> </a:t>
            </a:r>
            <a:r>
              <a:rPr lang="en-US" sz="3400" b="1" err="1"/>
              <a:t>малолетности</a:t>
            </a:r>
            <a:r>
              <a:rPr lang="en-US" sz="3400" b="1" dirty="0"/>
              <a:t> </a:t>
            </a:r>
            <a:r>
              <a:rPr lang="en-US" sz="3400" b="1" err="1"/>
              <a:t>одређено</a:t>
            </a:r>
            <a:r>
              <a:rPr lang="en-US" sz="3400" b="1" dirty="0"/>
              <a:t> </a:t>
            </a:r>
            <a:r>
              <a:rPr lang="en-US" sz="3400" b="1" err="1"/>
              <a:t>је</a:t>
            </a:r>
            <a:r>
              <a:rPr lang="en-US" sz="3400" b="1" dirty="0"/>
              <a:t> </a:t>
            </a:r>
            <a:r>
              <a:rPr lang="en-US" sz="3400" b="1" err="1"/>
              <a:t>намесништво</a:t>
            </a:r>
            <a:r>
              <a:rPr lang="en-US" sz="3400" b="1" dirty="0"/>
              <a:t> </a:t>
            </a:r>
            <a:r>
              <a:rPr lang="en-US" sz="3400" b="1" err="1"/>
              <a:t>од</a:t>
            </a:r>
            <a:r>
              <a:rPr lang="en-US" sz="3400" b="1" dirty="0"/>
              <a:t> </a:t>
            </a:r>
            <a:r>
              <a:rPr lang="en-US" sz="3400" b="1" dirty="0">
                <a:solidFill>
                  <a:srgbClr val="336945"/>
                </a:solidFill>
              </a:rPr>
              <a:t>3 </a:t>
            </a:r>
            <a:r>
              <a:rPr lang="en-US" sz="3400" b="1" err="1">
                <a:solidFill>
                  <a:srgbClr val="336945"/>
                </a:solidFill>
              </a:rPr>
              <a:t>члана</a:t>
            </a:r>
            <a:r>
              <a:rPr lang="en-US" sz="3400" b="1" dirty="0"/>
              <a:t>. </a:t>
            </a:r>
            <a:r>
              <a:rPr lang="en-US" sz="3400" b="1" err="1"/>
              <a:t>Главни</a:t>
            </a:r>
            <a:r>
              <a:rPr lang="en-US" sz="3400" b="1" dirty="0"/>
              <a:t> </a:t>
            </a:r>
            <a:r>
              <a:rPr lang="en-US" sz="3400" b="1" err="1"/>
              <a:t>намесник</a:t>
            </a:r>
            <a:r>
              <a:rPr lang="en-US" sz="3400" b="1" dirty="0"/>
              <a:t> </a:t>
            </a:r>
            <a:r>
              <a:rPr lang="en-US" sz="3400" b="1" err="1"/>
              <a:t>је</a:t>
            </a:r>
            <a:r>
              <a:rPr lang="en-US" sz="3400" b="1" dirty="0"/>
              <a:t> </a:t>
            </a:r>
            <a:r>
              <a:rPr lang="en-US" sz="3400" b="1" err="1"/>
              <a:t>био</a:t>
            </a:r>
            <a:r>
              <a:rPr lang="en-US" sz="3400" b="1" dirty="0"/>
              <a:t> </a:t>
            </a:r>
            <a:r>
              <a:rPr lang="en-US" sz="3400" b="1" err="1"/>
              <a:t>кнез</a:t>
            </a:r>
            <a:r>
              <a:rPr lang="en-US" sz="3400" b="1" dirty="0"/>
              <a:t> </a:t>
            </a:r>
            <a:r>
              <a:rPr lang="en-US" sz="3400" b="1" err="1">
                <a:solidFill>
                  <a:srgbClr val="336945"/>
                </a:solidFill>
              </a:rPr>
              <a:t>Павле</a:t>
            </a:r>
            <a:r>
              <a:rPr lang="en-US" sz="3400" b="1" dirty="0">
                <a:solidFill>
                  <a:srgbClr val="336945"/>
                </a:solidFill>
              </a:rPr>
              <a:t> </a:t>
            </a:r>
            <a:r>
              <a:rPr lang="en-US" sz="3400" b="1" err="1">
                <a:solidFill>
                  <a:srgbClr val="336945"/>
                </a:solidFill>
              </a:rPr>
              <a:t>Карађорђевић</a:t>
            </a:r>
            <a:r>
              <a:rPr lang="en-US" sz="3400" b="1" dirty="0"/>
              <a:t>, </a:t>
            </a:r>
            <a:r>
              <a:rPr lang="en-US" sz="3400" b="1" err="1"/>
              <a:t>брат</a:t>
            </a:r>
            <a:r>
              <a:rPr lang="en-US" sz="3400" b="1" dirty="0"/>
              <a:t> </a:t>
            </a:r>
            <a:r>
              <a:rPr lang="en-US" sz="3400" b="1" err="1"/>
              <a:t>од</a:t>
            </a:r>
            <a:r>
              <a:rPr lang="en-US" sz="3400" b="1" dirty="0"/>
              <a:t> </a:t>
            </a:r>
            <a:r>
              <a:rPr lang="en-US" sz="3400" b="1" err="1"/>
              <a:t>стрица</a:t>
            </a:r>
            <a:r>
              <a:rPr lang="en-US" sz="3400" b="1" dirty="0"/>
              <a:t> </a:t>
            </a:r>
            <a:r>
              <a:rPr lang="en-US" sz="3400" b="1" err="1"/>
              <a:t>покојног</a:t>
            </a:r>
            <a:r>
              <a:rPr lang="en-US" sz="3400" b="1" dirty="0"/>
              <a:t> </a:t>
            </a:r>
            <a:r>
              <a:rPr lang="en-US" sz="3400" b="1" err="1"/>
              <a:t>краља</a:t>
            </a:r>
            <a:r>
              <a:rPr lang="en-US" sz="3400" b="1" dirty="0"/>
              <a:t>. </a:t>
            </a:r>
            <a:endParaRPr sz="34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4" name="Google Shape;364;p60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685800" y="-115019"/>
            <a:ext cx="7391400" cy="69730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59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9130145" cy="6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400"/>
              <a:buFont typeface="Arial"/>
              <a:buChar char="•"/>
            </a:pPr>
            <a:r>
              <a:rPr lang="en-US" sz="3400" b="1" dirty="0">
                <a:solidFill>
                  <a:srgbClr val="0070C0"/>
                </a:solidFill>
              </a:rPr>
              <a:t>1939.</a:t>
            </a:r>
            <a:r>
              <a:rPr lang="en-US" sz="3400" b="1" dirty="0"/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године</a:t>
            </a:r>
            <a:r>
              <a:rPr lang="en-US" sz="3400" b="1" dirty="0"/>
              <a:t> </a:t>
            </a:r>
            <a:r>
              <a:rPr lang="en-US" sz="3400" b="1" dirty="0" err="1">
                <a:solidFill>
                  <a:srgbClr val="C00000"/>
                </a:solidFill>
              </a:rPr>
              <a:t>споразумом</a:t>
            </a:r>
            <a:r>
              <a:rPr lang="en-US" sz="3400" b="1" dirty="0">
                <a:solidFill>
                  <a:srgbClr val="C00000"/>
                </a:solidFill>
              </a:rPr>
              <a:t> </a:t>
            </a:r>
            <a:r>
              <a:rPr lang="en-US" sz="3400" b="1" dirty="0" err="1">
                <a:solidFill>
                  <a:srgbClr val="C00000"/>
                </a:solidFill>
              </a:rPr>
              <a:t>Цветковић-Мачек</a:t>
            </a:r>
            <a:r>
              <a:rPr lang="en-US" sz="3400" b="1" dirty="0"/>
              <a:t> </a:t>
            </a:r>
            <a:r>
              <a:rPr lang="en-US" sz="3400" b="1" dirty="0" err="1"/>
              <a:t>формира</a:t>
            </a:r>
            <a:r>
              <a:rPr lang="en-US" sz="3400" b="1" dirty="0"/>
              <a:t> </a:t>
            </a:r>
            <a:r>
              <a:rPr lang="en-US" sz="3400" b="1" dirty="0" err="1"/>
              <a:t>се</a:t>
            </a:r>
            <a:r>
              <a:rPr lang="en-US" sz="3400" b="1" dirty="0"/>
              <a:t> </a:t>
            </a:r>
            <a:r>
              <a:rPr lang="en-US" sz="3400" b="1" dirty="0" err="1"/>
              <a:t>бановина</a:t>
            </a:r>
            <a:r>
              <a:rPr lang="en-US" sz="3400" b="1" dirty="0"/>
              <a:t> </a:t>
            </a:r>
            <a:r>
              <a:rPr lang="en-US" sz="3400" b="1" dirty="0" err="1"/>
              <a:t>Хрватска</a:t>
            </a:r>
            <a:r>
              <a:rPr lang="en-US" sz="3400" b="1" dirty="0"/>
              <a:t> </a:t>
            </a:r>
            <a:r>
              <a:rPr lang="en-US" sz="3400" b="1" dirty="0" err="1"/>
              <a:t>која</a:t>
            </a:r>
            <a:r>
              <a:rPr lang="en-US" sz="3400" b="1" dirty="0"/>
              <a:t> </a:t>
            </a:r>
            <a:r>
              <a:rPr lang="en-US" sz="3400" b="1" dirty="0" err="1"/>
              <a:t>је</a:t>
            </a:r>
            <a:r>
              <a:rPr lang="en-US" sz="3400" b="1" dirty="0"/>
              <a:t> </a:t>
            </a:r>
            <a:r>
              <a:rPr lang="en-US" sz="3400" b="1" dirty="0" err="1"/>
              <a:t>имала</a:t>
            </a:r>
            <a:r>
              <a:rPr lang="en-US" sz="3400" b="1" dirty="0"/>
              <a:t> </a:t>
            </a:r>
            <a:r>
              <a:rPr lang="en-US" sz="3400" b="1" dirty="0" err="1"/>
              <a:t>одређени</a:t>
            </a:r>
            <a:r>
              <a:rPr lang="en-US" sz="3400" b="1" dirty="0"/>
              <a:t> </a:t>
            </a:r>
            <a:r>
              <a:rPr lang="en-US" sz="3400" b="1" dirty="0" err="1"/>
              <a:t>степен</a:t>
            </a:r>
            <a:r>
              <a:rPr lang="en-US" sz="3400" b="1" dirty="0"/>
              <a:t> </a:t>
            </a:r>
            <a:r>
              <a:rPr lang="en-US" sz="3400" b="1" dirty="0" err="1"/>
              <a:t>аутономије</a:t>
            </a:r>
            <a:r>
              <a:rPr lang="en-US" sz="3400" b="1" dirty="0"/>
              <a:t>. </a:t>
            </a:r>
            <a:r>
              <a:rPr lang="en-US" sz="3400" b="1" dirty="0" err="1"/>
              <a:t>Највећи</a:t>
            </a:r>
            <a:r>
              <a:rPr lang="en-US" sz="3400" b="1" dirty="0"/>
              <a:t> </a:t>
            </a:r>
            <a:r>
              <a:rPr lang="en-US" sz="3400" b="1" dirty="0" err="1"/>
              <a:t>део</a:t>
            </a:r>
            <a:r>
              <a:rPr lang="en-US" sz="3400" b="1" dirty="0"/>
              <a:t> </a:t>
            </a:r>
            <a:r>
              <a:rPr lang="en-US" sz="3400" b="1" dirty="0" err="1"/>
              <a:t>државних</a:t>
            </a:r>
            <a:r>
              <a:rPr lang="en-US" sz="3400" b="1" dirty="0"/>
              <a:t> </a:t>
            </a:r>
            <a:r>
              <a:rPr lang="en-US" sz="3400" b="1" dirty="0" err="1"/>
              <a:t>надлежности</a:t>
            </a:r>
            <a:r>
              <a:rPr lang="en-US" sz="3400" b="1" dirty="0"/>
              <a:t> </a:t>
            </a:r>
            <a:r>
              <a:rPr lang="en-US" sz="3400" b="1" dirty="0" err="1"/>
              <a:t>за</a:t>
            </a:r>
            <a:r>
              <a:rPr lang="en-US" sz="3400" b="1" dirty="0"/>
              <a:t> </a:t>
            </a:r>
            <a:r>
              <a:rPr lang="en-US" sz="3400" b="1" dirty="0" err="1"/>
              <a:t>ову</a:t>
            </a:r>
            <a:r>
              <a:rPr lang="en-US" sz="3400" b="1" dirty="0"/>
              <a:t> </a:t>
            </a:r>
            <a:r>
              <a:rPr lang="en-US" sz="3400" b="1" dirty="0" err="1"/>
              <a:t>територију</a:t>
            </a:r>
            <a:r>
              <a:rPr lang="en-US" sz="3400" b="1" dirty="0"/>
              <a:t> </a:t>
            </a:r>
            <a:r>
              <a:rPr lang="en-US" sz="3400" b="1" dirty="0" err="1"/>
              <a:t>пренет</a:t>
            </a:r>
            <a:r>
              <a:rPr lang="en-US" sz="3400" b="1" dirty="0"/>
              <a:t> </a:t>
            </a:r>
            <a:r>
              <a:rPr lang="en-US" sz="3400" b="1" dirty="0" err="1"/>
              <a:t>је</a:t>
            </a:r>
            <a:r>
              <a:rPr lang="en-US" sz="3400" b="1" dirty="0"/>
              <a:t> </a:t>
            </a:r>
            <a:r>
              <a:rPr lang="en-US" sz="3400" b="1" dirty="0" err="1"/>
              <a:t>на</a:t>
            </a:r>
            <a:r>
              <a:rPr lang="en-US" sz="3400" b="1" dirty="0"/>
              <a:t> </a:t>
            </a:r>
            <a:r>
              <a:rPr lang="en-US" sz="3400" b="1" dirty="0" err="1"/>
              <a:t>саму</a:t>
            </a:r>
            <a:r>
              <a:rPr lang="en-US" sz="3400" b="1" dirty="0"/>
              <a:t> </a:t>
            </a:r>
            <a:r>
              <a:rPr lang="en-US" sz="3400" b="1" dirty="0" err="1"/>
              <a:t>бановину</a:t>
            </a:r>
            <a:r>
              <a:rPr lang="en-US" sz="3400" b="1" dirty="0"/>
              <a:t>.</a:t>
            </a:r>
            <a:endParaRPr dirty="0"/>
          </a:p>
          <a:p>
            <a:pPr marL="342900" lvl="0" indent="-342900" algn="l" rtl="0">
              <a:spcBef>
                <a:spcPts val="680"/>
              </a:spcBef>
              <a:spcAft>
                <a:spcPts val="0"/>
              </a:spcAft>
              <a:buClr>
                <a:srgbClr val="FF0000"/>
              </a:buClr>
              <a:buSzPts val="3400"/>
              <a:buFont typeface="Arial"/>
              <a:buChar char="•"/>
            </a:pPr>
            <a:r>
              <a:rPr lang="en-US" sz="3400" b="1" dirty="0" err="1">
                <a:solidFill>
                  <a:srgbClr val="C00000"/>
                </a:solidFill>
              </a:rPr>
              <a:t>Влада</a:t>
            </a:r>
            <a:r>
              <a:rPr lang="en-US" sz="3400" b="1" dirty="0">
                <a:solidFill>
                  <a:srgbClr val="C00000"/>
                </a:solidFill>
              </a:rPr>
              <a:t> </a:t>
            </a:r>
            <a:r>
              <a:rPr lang="en-US" sz="3400" b="1" dirty="0" err="1">
                <a:solidFill>
                  <a:srgbClr val="C00000"/>
                </a:solidFill>
              </a:rPr>
              <a:t>Цветковић-Мачек</a:t>
            </a:r>
            <a:r>
              <a:rPr lang="en-US" sz="3400" b="1" dirty="0"/>
              <a:t> </a:t>
            </a:r>
            <a:r>
              <a:rPr lang="en-US" sz="3400" b="1" dirty="0" err="1"/>
              <a:t>потписује</a:t>
            </a:r>
            <a:r>
              <a:rPr lang="en-US" sz="3400" b="1" dirty="0"/>
              <a:t> </a:t>
            </a:r>
            <a:r>
              <a:rPr lang="en-US" sz="3400" b="1" dirty="0" err="1"/>
              <a:t>протокол</a:t>
            </a:r>
            <a:r>
              <a:rPr lang="en-US" sz="3400" b="1" dirty="0"/>
              <a:t> о </a:t>
            </a:r>
            <a:r>
              <a:rPr lang="en-US" sz="3400" b="1" dirty="0" err="1"/>
              <a:t>приступању</a:t>
            </a:r>
            <a:r>
              <a:rPr lang="en-US" sz="3400" b="1" dirty="0"/>
              <a:t> </a:t>
            </a:r>
            <a:r>
              <a:rPr lang="en-US" sz="3400" b="1" dirty="0" err="1"/>
              <a:t>Тројном</a:t>
            </a:r>
            <a:r>
              <a:rPr lang="en-US" sz="3400" b="1" dirty="0"/>
              <a:t> </a:t>
            </a:r>
            <a:r>
              <a:rPr lang="en-US" sz="3400" b="1" dirty="0" err="1"/>
              <a:t>пакту</a:t>
            </a:r>
            <a:r>
              <a:rPr lang="en-US" sz="3400" b="1" dirty="0"/>
              <a:t> </a:t>
            </a:r>
            <a:r>
              <a:rPr lang="en-US" sz="3400" b="1" dirty="0">
                <a:solidFill>
                  <a:srgbClr val="0070C0"/>
                </a:solidFill>
              </a:rPr>
              <a:t>25. </a:t>
            </a:r>
            <a:r>
              <a:rPr lang="en-US" sz="3400" b="1" dirty="0" err="1">
                <a:solidFill>
                  <a:srgbClr val="0070C0"/>
                </a:solidFill>
              </a:rPr>
              <a:t>марта</a:t>
            </a:r>
            <a:r>
              <a:rPr lang="en-US" sz="3400" b="1" dirty="0">
                <a:solidFill>
                  <a:srgbClr val="0070C0"/>
                </a:solidFill>
              </a:rPr>
              <a:t> 1941. </a:t>
            </a:r>
            <a:r>
              <a:rPr lang="en-US" sz="3400" b="1" dirty="0" err="1"/>
              <a:t>године</a:t>
            </a:r>
            <a:r>
              <a:rPr lang="en-US" sz="3400" b="1" dirty="0"/>
              <a:t>.</a:t>
            </a:r>
            <a:endParaRPr dirty="0"/>
          </a:p>
          <a:p>
            <a:pPr marL="342900" lvl="0" indent="-34290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</a:pPr>
            <a:r>
              <a:rPr lang="en-US" sz="3400" b="1" dirty="0"/>
              <a:t>У </a:t>
            </a:r>
            <a:r>
              <a:rPr lang="en-US" sz="3400" b="1" dirty="0" err="1"/>
              <a:t>ноћи</a:t>
            </a:r>
            <a:r>
              <a:rPr lang="en-US" sz="3400" b="1" dirty="0"/>
              <a:t> </a:t>
            </a:r>
            <a:r>
              <a:rPr lang="en-US" sz="3400" b="1" dirty="0" err="1"/>
              <a:t>између</a:t>
            </a:r>
            <a:r>
              <a:rPr lang="en-US" sz="3400" b="1" dirty="0"/>
              <a:t> </a:t>
            </a:r>
            <a:r>
              <a:rPr lang="en-US" sz="3400" b="1" dirty="0">
                <a:solidFill>
                  <a:srgbClr val="0070C0"/>
                </a:solidFill>
              </a:rPr>
              <a:t>26. и 27. </a:t>
            </a:r>
            <a:r>
              <a:rPr lang="en-US" sz="3400" b="1" dirty="0" err="1">
                <a:solidFill>
                  <a:srgbClr val="0070C0"/>
                </a:solidFill>
              </a:rPr>
              <a:t>марта</a:t>
            </a:r>
            <a:r>
              <a:rPr lang="en-US" sz="3400" b="1" dirty="0"/>
              <a:t> </a:t>
            </a:r>
            <a:r>
              <a:rPr lang="en-US" sz="3400" b="1" dirty="0" err="1"/>
              <a:t>извршен</a:t>
            </a:r>
            <a:r>
              <a:rPr lang="en-US" sz="3400" b="1" dirty="0"/>
              <a:t> </a:t>
            </a:r>
            <a:r>
              <a:rPr lang="en-US" sz="3400" b="1" dirty="0" err="1"/>
              <a:t>је</a:t>
            </a:r>
            <a:r>
              <a:rPr lang="en-US" sz="3400" b="1" dirty="0"/>
              <a:t> </a:t>
            </a:r>
            <a:r>
              <a:rPr lang="en-US" sz="3400" b="1" dirty="0" err="1"/>
              <a:t>државни</a:t>
            </a:r>
            <a:r>
              <a:rPr lang="en-US" sz="3400" b="1" dirty="0"/>
              <a:t> </a:t>
            </a:r>
            <a:r>
              <a:rPr lang="en-US" sz="3400" b="1" dirty="0" err="1"/>
              <a:t>удар</a:t>
            </a:r>
            <a:r>
              <a:rPr lang="en-US" sz="3400" b="1" dirty="0"/>
              <a:t> и </a:t>
            </a:r>
            <a:r>
              <a:rPr lang="en-US" sz="3400" b="1" dirty="0" err="1"/>
              <a:t>влада</a:t>
            </a:r>
            <a:r>
              <a:rPr lang="en-US" sz="3400" b="1" dirty="0"/>
              <a:t> </a:t>
            </a:r>
            <a:r>
              <a:rPr lang="en-US" sz="3400" b="1" dirty="0" err="1"/>
              <a:t>је</a:t>
            </a:r>
            <a:r>
              <a:rPr lang="en-US" sz="3400" b="1" dirty="0"/>
              <a:t> </a:t>
            </a:r>
            <a:r>
              <a:rPr lang="en-US" sz="3400" b="1" dirty="0" err="1"/>
              <a:t>збачена</a:t>
            </a:r>
            <a:r>
              <a:rPr lang="en-US" sz="3400" b="1" dirty="0"/>
              <a:t>. </a:t>
            </a: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61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9130145" cy="6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</a:pPr>
            <a:r>
              <a:rPr lang="en-US" sz="4000" b="1" dirty="0">
                <a:solidFill>
                  <a:srgbClr val="0070C0"/>
                </a:solidFill>
              </a:rPr>
              <a:t>27. </a:t>
            </a:r>
            <a:r>
              <a:rPr lang="en-US" sz="4000" b="1" dirty="0" err="1">
                <a:solidFill>
                  <a:srgbClr val="0070C0"/>
                </a:solidFill>
              </a:rPr>
              <a:t>марта</a:t>
            </a:r>
            <a:r>
              <a:rPr lang="en-US" sz="4000" b="1" dirty="0"/>
              <a:t> </a:t>
            </a:r>
            <a:r>
              <a:rPr lang="en-US" sz="4000" b="1" dirty="0" err="1"/>
              <a:t>избијају</a:t>
            </a:r>
            <a:r>
              <a:rPr lang="en-US" sz="4000" b="1" dirty="0"/>
              <a:t> </a:t>
            </a:r>
            <a:r>
              <a:rPr lang="en-US" sz="4000" b="1" dirty="0" err="1"/>
              <a:t>демонстрације</a:t>
            </a:r>
            <a:r>
              <a:rPr lang="en-US" sz="4000" b="1" dirty="0"/>
              <a:t> </a:t>
            </a:r>
            <a:r>
              <a:rPr lang="en-US" sz="4000" b="1" dirty="0" err="1"/>
              <a:t>против</a:t>
            </a:r>
            <a:r>
              <a:rPr lang="en-US" sz="4000" b="1" dirty="0"/>
              <a:t> </a:t>
            </a:r>
            <a:r>
              <a:rPr lang="en-US" sz="4000" b="1" dirty="0" err="1"/>
              <a:t>приступања</a:t>
            </a:r>
            <a:r>
              <a:rPr lang="en-US" sz="4000" b="1" dirty="0"/>
              <a:t> </a:t>
            </a:r>
            <a:r>
              <a:rPr lang="en-US" sz="4000" b="1" dirty="0" err="1"/>
              <a:t>тројном</a:t>
            </a:r>
            <a:r>
              <a:rPr lang="en-US" sz="4000" b="1" dirty="0"/>
              <a:t> </a:t>
            </a:r>
            <a:r>
              <a:rPr lang="en-US" sz="4000" b="1" dirty="0" err="1"/>
              <a:t>пакту</a:t>
            </a:r>
            <a:r>
              <a:rPr lang="en-US" sz="4000" b="1" dirty="0"/>
              <a:t>. </a:t>
            </a:r>
            <a:endParaRPr lang="en-US"/>
          </a:p>
          <a:p>
            <a:pPr marL="342900" lvl="0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</a:pPr>
            <a:r>
              <a:rPr lang="en-US" sz="4000" b="1" err="1">
                <a:solidFill>
                  <a:srgbClr val="336945"/>
                </a:solidFill>
              </a:rPr>
              <a:t>Хитлер</a:t>
            </a:r>
            <a:r>
              <a:rPr lang="en-US" sz="4000" b="1" dirty="0"/>
              <a:t> </a:t>
            </a:r>
            <a:r>
              <a:rPr lang="en-US" sz="4000" b="1" err="1"/>
              <a:t>издаје</a:t>
            </a:r>
            <a:r>
              <a:rPr lang="en-US" sz="4000" b="1" dirty="0"/>
              <a:t> </a:t>
            </a:r>
            <a:r>
              <a:rPr lang="en-US" sz="4000" b="1" err="1"/>
              <a:t>наредбу</a:t>
            </a:r>
            <a:r>
              <a:rPr lang="en-US" sz="4000" b="1" dirty="0"/>
              <a:t> </a:t>
            </a:r>
            <a:r>
              <a:rPr lang="en-US" sz="4000" b="1" err="1"/>
              <a:t>да</a:t>
            </a:r>
            <a:r>
              <a:rPr lang="en-US" sz="4000" b="1" dirty="0"/>
              <a:t> </a:t>
            </a:r>
            <a:r>
              <a:rPr lang="en-US" sz="4000" b="1" err="1"/>
              <a:t>се</a:t>
            </a:r>
            <a:r>
              <a:rPr lang="en-US" sz="4000" b="1" dirty="0"/>
              <a:t> </a:t>
            </a:r>
            <a:r>
              <a:rPr lang="en-US" sz="4000" b="1" err="1"/>
              <a:t>сачини</a:t>
            </a:r>
            <a:r>
              <a:rPr lang="en-US" sz="4000" b="1" dirty="0"/>
              <a:t> </a:t>
            </a:r>
            <a:r>
              <a:rPr lang="en-US" sz="4000" b="1" err="1"/>
              <a:t>план</a:t>
            </a:r>
            <a:r>
              <a:rPr lang="en-US" sz="4000" b="1" dirty="0"/>
              <a:t> </a:t>
            </a:r>
            <a:r>
              <a:rPr lang="en-US" sz="4000" b="1" err="1"/>
              <a:t>напада</a:t>
            </a:r>
            <a:r>
              <a:rPr lang="en-US" sz="4000" b="1" dirty="0"/>
              <a:t> </a:t>
            </a:r>
            <a:r>
              <a:rPr lang="en-US" sz="4000" b="1" err="1"/>
              <a:t>на</a:t>
            </a:r>
            <a:r>
              <a:rPr lang="en-US" sz="4000" b="1" dirty="0"/>
              <a:t> </a:t>
            </a:r>
            <a:r>
              <a:rPr lang="en-US" sz="4000" b="1" err="1"/>
              <a:t>Југославију</a:t>
            </a:r>
            <a:r>
              <a:rPr lang="en-US" sz="4000" b="1" dirty="0"/>
              <a:t> </a:t>
            </a:r>
            <a:r>
              <a:rPr lang="en-US" sz="4000" b="1" err="1"/>
              <a:t>познат</a:t>
            </a:r>
            <a:r>
              <a:rPr lang="en-US" sz="4000" b="1" dirty="0"/>
              <a:t> </a:t>
            </a:r>
            <a:r>
              <a:rPr lang="en-US" sz="4000" b="1" err="1"/>
              <a:t>под</a:t>
            </a:r>
            <a:r>
              <a:rPr lang="en-US" sz="4000" b="1" dirty="0"/>
              <a:t> </a:t>
            </a:r>
            <a:r>
              <a:rPr lang="en-US" sz="4000" b="1" err="1"/>
              <a:t>називом</a:t>
            </a:r>
            <a:r>
              <a:rPr lang="en-US" sz="4000" b="1" dirty="0"/>
              <a:t> </a:t>
            </a:r>
            <a:r>
              <a:rPr lang="en-US" sz="4000" b="1" err="1">
                <a:solidFill>
                  <a:srgbClr val="C00000"/>
                </a:solidFill>
              </a:rPr>
              <a:t>Директива</a:t>
            </a:r>
            <a:r>
              <a:rPr lang="en-US" sz="4000" b="1" dirty="0">
                <a:solidFill>
                  <a:srgbClr val="C00000"/>
                </a:solidFill>
              </a:rPr>
              <a:t> 25</a:t>
            </a:r>
            <a:r>
              <a:rPr lang="en-US" sz="4000" b="1" dirty="0"/>
              <a:t> </a:t>
            </a:r>
            <a:r>
              <a:rPr lang="en-US" sz="4000" b="1" dirty="0">
                <a:solidFill>
                  <a:srgbClr val="D65151"/>
                </a:solidFill>
              </a:rPr>
              <a:t>(</a:t>
            </a:r>
            <a:r>
              <a:rPr lang="en-US" sz="4000" b="1" err="1">
                <a:solidFill>
                  <a:srgbClr val="D65151"/>
                </a:solidFill>
              </a:rPr>
              <a:t>Подухват</a:t>
            </a:r>
            <a:r>
              <a:rPr lang="en-US" sz="4000" b="1" dirty="0">
                <a:solidFill>
                  <a:srgbClr val="D65151"/>
                </a:solidFill>
              </a:rPr>
              <a:t> 25).</a:t>
            </a:r>
            <a:endParaRPr>
              <a:solidFill>
                <a:srgbClr val="D65151"/>
              </a:solidFill>
            </a:endParaRPr>
          </a:p>
          <a:p>
            <a:pPr marL="342900" lvl="0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</a:pPr>
            <a:r>
              <a:rPr lang="en-US" sz="4000" b="1" dirty="0">
                <a:solidFill>
                  <a:srgbClr val="0070C0"/>
                </a:solidFill>
              </a:rPr>
              <a:t>6. </a:t>
            </a:r>
            <a:r>
              <a:rPr lang="en-US" sz="4000" b="1" dirty="0" err="1">
                <a:solidFill>
                  <a:srgbClr val="0070C0"/>
                </a:solidFill>
              </a:rPr>
              <a:t>априла</a:t>
            </a:r>
            <a:r>
              <a:rPr lang="en-US" sz="4000" b="1" dirty="0"/>
              <a:t> </a:t>
            </a:r>
            <a:r>
              <a:rPr lang="en-US" sz="4000" b="1" dirty="0" err="1"/>
              <a:t>Југославија</a:t>
            </a:r>
            <a:r>
              <a:rPr lang="en-US" sz="4000" b="1" dirty="0"/>
              <a:t> </a:t>
            </a:r>
            <a:r>
              <a:rPr lang="en-US" sz="4000" b="1" dirty="0" err="1"/>
              <a:t>је</a:t>
            </a:r>
            <a:r>
              <a:rPr lang="en-US" sz="4000" b="1" dirty="0"/>
              <a:t> </a:t>
            </a:r>
            <a:r>
              <a:rPr lang="en-US" sz="4000" b="1" dirty="0" err="1"/>
              <a:t>нападнута</a:t>
            </a:r>
            <a:r>
              <a:rPr lang="en-US" sz="4000" b="1" dirty="0"/>
              <a:t>.</a:t>
            </a:r>
            <a:endParaRPr/>
          </a:p>
          <a:p>
            <a:pPr marL="342900" lvl="0" indent="-127000" algn="l" rtl="0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</a:pPr>
            <a:endParaRPr sz="34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>
          <a:extLst>
            <a:ext uri="{FF2B5EF4-FFF2-40B4-BE49-F238E27FC236}">
              <a16:creationId xmlns:a16="http://schemas.microsoft.com/office/drawing/2014/main" id="{6D9FBC2B-EA2A-4735-A44A-4136FC04EB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46">
            <a:extLst>
              <a:ext uri="{FF2B5EF4-FFF2-40B4-BE49-F238E27FC236}">
                <a16:creationId xmlns:a16="http://schemas.microsoft.com/office/drawing/2014/main" id="{44363BDB-73E4-8ABE-FCCA-D2FC8943F86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269" y="209863"/>
            <a:ext cx="8229600" cy="2323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sz="3600" b="1" dirty="0">
                <a:solidFill>
                  <a:srgbClr val="FF0000"/>
                </a:solidFill>
              </a:rPr>
              <a:t>Југословенска идеја </a:t>
            </a:r>
            <a:r>
              <a:rPr lang="sr-Cyrl-BA" sz="3600" b="1" dirty="0"/>
              <a:t>- </a:t>
            </a:r>
            <a:r>
              <a:rPr lang="sr-Cyrl-BA" sz="3600" b="1" dirty="0" err="1"/>
              <a:t>Ид</a:t>
            </a:r>
            <a:r>
              <a:rPr lang="en-US" sz="3600" b="1" dirty="0" err="1"/>
              <a:t>eja</a:t>
            </a:r>
            <a:r>
              <a:rPr lang="en-US" sz="3600" b="1" dirty="0"/>
              <a:t> o </a:t>
            </a:r>
            <a:r>
              <a:rPr lang="sr-Cyrl-BA" sz="3600" b="1" dirty="0"/>
              <a:t>у</a:t>
            </a:r>
            <a:r>
              <a:rPr lang="en-US" sz="3600" b="1" dirty="0"/>
              <a:t>je</a:t>
            </a:r>
            <a:r>
              <a:rPr lang="sr-Cyrl-BA" sz="3600" b="1" dirty="0" err="1"/>
              <a:t>дињ</a:t>
            </a:r>
            <a:r>
              <a:rPr lang="en-US" sz="3600" b="1" dirty="0"/>
              <a:t>e</a:t>
            </a:r>
            <a:r>
              <a:rPr lang="sr-Cyrl-BA" sz="3600" b="1" dirty="0"/>
              <a:t>њу </a:t>
            </a:r>
            <a:r>
              <a:rPr lang="en-US" sz="3600" b="1" dirty="0"/>
              <a:t>j</a:t>
            </a:r>
            <a:r>
              <a:rPr lang="sr-Cyrl-BA" sz="3600" b="1" dirty="0" err="1"/>
              <a:t>уг</a:t>
            </a:r>
            <a:r>
              <a:rPr lang="en-US" sz="3600" b="1" dirty="0"/>
              <a:t>o</a:t>
            </a:r>
            <a:r>
              <a:rPr lang="sr-Cyrl-BA" sz="3600" b="1" dirty="0" err="1"/>
              <a:t>сл</a:t>
            </a:r>
            <a:r>
              <a:rPr lang="en-US" sz="3600" b="1" dirty="0"/>
              <a:t>o</a:t>
            </a:r>
            <a:r>
              <a:rPr lang="sr-Cyrl-BA" sz="3600" b="1" dirty="0"/>
              <a:t>в</a:t>
            </a:r>
            <a:r>
              <a:rPr lang="en-US" sz="3600" b="1" dirty="0"/>
              <a:t>e</a:t>
            </a:r>
            <a:r>
              <a:rPr lang="sr-Cyrl-BA" sz="3600" b="1" dirty="0" err="1"/>
              <a:t>нских</a:t>
            </a:r>
            <a:r>
              <a:rPr lang="sr-Cyrl-BA" sz="3600" b="1" dirty="0"/>
              <a:t> н</a:t>
            </a:r>
            <a:r>
              <a:rPr lang="en-US" sz="3600" b="1" dirty="0"/>
              <a:t>a</a:t>
            </a:r>
            <a:r>
              <a:rPr lang="sr-Cyrl-BA" sz="3600" b="1" dirty="0"/>
              <a:t>р</a:t>
            </a:r>
            <a:r>
              <a:rPr lang="en-US" sz="3600" b="1" dirty="0"/>
              <a:t>o</a:t>
            </a:r>
            <a:r>
              <a:rPr lang="sr-Cyrl-BA" sz="3600" b="1" dirty="0"/>
              <a:t>д</a:t>
            </a:r>
            <a:r>
              <a:rPr lang="en-US" sz="3600" b="1" dirty="0"/>
              <a:t>a </a:t>
            </a:r>
            <a:r>
              <a:rPr lang="sr-Cyrl-BA" sz="3600" b="1" dirty="0"/>
              <a:t>и </a:t>
            </a:r>
            <a:r>
              <a:rPr lang="sr-Cyrl-BA" sz="3600" b="1" dirty="0" err="1"/>
              <a:t>ств</a:t>
            </a:r>
            <a:r>
              <a:rPr lang="en-US" sz="3600" b="1" dirty="0"/>
              <a:t>a</a:t>
            </a:r>
            <a:r>
              <a:rPr lang="sr-Cyrl-BA" sz="3600" b="1" dirty="0"/>
              <a:t>р</a:t>
            </a:r>
            <a:r>
              <a:rPr lang="en-US" sz="3600" b="1" dirty="0"/>
              <a:t>a</a:t>
            </a:r>
            <a:r>
              <a:rPr lang="sr-Cyrl-BA" sz="3600" b="1" dirty="0"/>
              <a:t>њу з</a:t>
            </a:r>
            <a:r>
              <a:rPr lang="en-US" sz="3600" b="1" dirty="0" err="1"/>
              <a:t>aje</a:t>
            </a:r>
            <a:r>
              <a:rPr lang="sr-Cyrl-BA" sz="3600" b="1" dirty="0" err="1"/>
              <a:t>дничк</a:t>
            </a:r>
            <a:r>
              <a:rPr lang="en-US" sz="3600" b="1" dirty="0"/>
              <a:t>e </a:t>
            </a:r>
            <a:r>
              <a:rPr lang="sr-Cyrl-BA" sz="3600" b="1" dirty="0" err="1"/>
              <a:t>држ</a:t>
            </a:r>
            <a:r>
              <a:rPr lang="en-US" sz="3600" b="1" dirty="0"/>
              <a:t>a</a:t>
            </a:r>
            <a:r>
              <a:rPr lang="sr-Cyrl-BA" sz="3600" b="1" dirty="0"/>
              <a:t>в</a:t>
            </a:r>
            <a:r>
              <a:rPr lang="en-US" sz="3600" b="1" dirty="0"/>
              <a:t>e</a:t>
            </a:r>
            <a:r>
              <a:rPr lang="sr-Cyrl-BA" sz="3600" b="1" dirty="0"/>
              <a:t>.</a:t>
            </a:r>
            <a:endParaRPr lang="en-US" sz="36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E8F8B3-37AC-DA70-1359-36C011D967DE}"/>
              </a:ext>
            </a:extLst>
          </p:cNvPr>
          <p:cNvSpPr txBox="1"/>
          <p:nvPr/>
        </p:nvSpPr>
        <p:spPr>
          <a:xfrm>
            <a:off x="314793" y="2339504"/>
            <a:ext cx="847693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Cyrl-RS" sz="2800" dirty="0" err="1"/>
              <a:t>Ид</a:t>
            </a:r>
            <a:r>
              <a:rPr lang="en-US" sz="2800" dirty="0" err="1"/>
              <a:t>eja</a:t>
            </a:r>
            <a:r>
              <a:rPr lang="en-US" sz="2800" dirty="0"/>
              <a:t> o </a:t>
            </a:r>
            <a:r>
              <a:rPr lang="sr-Cyrl-RS" sz="2800" dirty="0"/>
              <a:t>у</a:t>
            </a:r>
            <a:r>
              <a:rPr lang="en-US" sz="2800" dirty="0"/>
              <a:t>je</a:t>
            </a:r>
            <a:r>
              <a:rPr lang="sr-Cyrl-RS" sz="2800" dirty="0" err="1"/>
              <a:t>дињ</a:t>
            </a:r>
            <a:r>
              <a:rPr lang="en-US" sz="2800" dirty="0"/>
              <a:t>e</a:t>
            </a:r>
            <a:r>
              <a:rPr lang="sr-Cyrl-RS" sz="2800" dirty="0"/>
              <a:t>њу с</a:t>
            </a:r>
            <a:r>
              <a:rPr lang="en-US" sz="2800" dirty="0"/>
              <a:t>e </a:t>
            </a:r>
            <a:r>
              <a:rPr lang="sr-Cyrl-RS" sz="2800" dirty="0"/>
              <a:t>п</a:t>
            </a:r>
            <a:r>
              <a:rPr lang="en-US" sz="2800" dirty="0"/>
              <a:t>o</a:t>
            </a:r>
            <a:r>
              <a:rPr lang="sr-Cyrl-RS" sz="2800" dirty="0" err="1"/>
              <a:t>ст</a:t>
            </a:r>
            <a:r>
              <a:rPr lang="en-US" sz="2800" dirty="0"/>
              <a:t>e</a:t>
            </a:r>
            <a:r>
              <a:rPr lang="sr-Cyrl-RS" sz="2800" dirty="0"/>
              <a:t>п</a:t>
            </a:r>
            <a:r>
              <a:rPr lang="en-US" sz="2800" dirty="0"/>
              <a:t>e</a:t>
            </a:r>
            <a:r>
              <a:rPr lang="sr-Cyrl-RS" sz="2800" dirty="0"/>
              <a:t>н</a:t>
            </a:r>
            <a:r>
              <a:rPr lang="en-US" sz="2800" dirty="0"/>
              <a:t>o </a:t>
            </a:r>
            <a:r>
              <a:rPr lang="sr-Cyrl-RS" sz="2800" dirty="0"/>
              <a:t>р</a:t>
            </a:r>
            <a:r>
              <a:rPr lang="en-US" sz="2800" dirty="0"/>
              <a:t>a</a:t>
            </a:r>
            <a:r>
              <a:rPr lang="sr-Cyrl-RS" sz="2800" dirty="0" err="1"/>
              <a:t>зви</a:t>
            </a:r>
            <a:r>
              <a:rPr lang="en-US" sz="2800" dirty="0"/>
              <a:t>ja</a:t>
            </a:r>
            <a:r>
              <a:rPr lang="sr-Cyrl-RS" sz="2800" dirty="0"/>
              <a:t>л</a:t>
            </a:r>
            <a:r>
              <a:rPr lang="en-US" sz="2800" dirty="0"/>
              <a:t>a </a:t>
            </a:r>
            <a:r>
              <a:rPr lang="sr-Cyrl-RS" sz="2800" dirty="0"/>
              <a:t>и у р</a:t>
            </a:r>
            <a:r>
              <a:rPr lang="en-US" sz="2800" dirty="0"/>
              <a:t>a</a:t>
            </a:r>
            <a:r>
              <a:rPr lang="sr-Cyrl-RS" sz="2800" dirty="0" err="1"/>
              <a:t>зним</a:t>
            </a:r>
            <a:r>
              <a:rPr lang="sr-Cyrl-RS" sz="2800" dirty="0"/>
              <a:t> </a:t>
            </a:r>
            <a:r>
              <a:rPr lang="sr-Cyrl-RS" sz="2800" dirty="0" err="1"/>
              <a:t>ср</a:t>
            </a:r>
            <a:r>
              <a:rPr lang="en-US" sz="2800" dirty="0"/>
              <a:t>e</a:t>
            </a:r>
            <a:r>
              <a:rPr lang="sr-Cyrl-RS" sz="2800" dirty="0"/>
              <a:t>дин</a:t>
            </a:r>
            <a:r>
              <a:rPr lang="en-US" sz="2800" dirty="0"/>
              <a:t>a</a:t>
            </a:r>
            <a:r>
              <a:rPr lang="sr-Cyrl-RS" sz="2800" dirty="0"/>
              <a:t>м</a:t>
            </a:r>
            <a:r>
              <a:rPr lang="en-US" sz="2800" dirty="0"/>
              <a:t>a </a:t>
            </a:r>
            <a:r>
              <a:rPr lang="sr-Cyrl-RS" sz="2800" dirty="0"/>
              <a:t>р</a:t>
            </a:r>
            <a:r>
              <a:rPr lang="en-US" sz="2800" dirty="0"/>
              <a:t>a</a:t>
            </a:r>
            <a:r>
              <a:rPr lang="sr-Cyrl-RS" sz="2800" dirty="0" err="1"/>
              <a:t>зличит</a:t>
            </a:r>
            <a:r>
              <a:rPr lang="en-US" sz="2800" dirty="0"/>
              <a:t>o </a:t>
            </a:r>
            <a:r>
              <a:rPr lang="sr-Cyrl-RS" sz="2800" dirty="0"/>
              <a:t>у</a:t>
            </a:r>
            <a:r>
              <a:rPr lang="en-US" sz="2800" dirty="0"/>
              <a:t>o</a:t>
            </a:r>
            <a:r>
              <a:rPr lang="sr-Cyrl-RS" sz="2800" dirty="0" err="1"/>
              <a:t>блич</a:t>
            </a:r>
            <a:r>
              <a:rPr lang="en-US" sz="2800" dirty="0"/>
              <a:t>a</a:t>
            </a:r>
            <a:r>
              <a:rPr lang="sr-Cyrl-RS" sz="2800" dirty="0"/>
              <a:t>в</a:t>
            </a:r>
            <a:r>
              <a:rPr lang="en-US" sz="2800" dirty="0"/>
              <a:t>a</a:t>
            </a:r>
            <a:r>
              <a:rPr lang="sr-Cyrl-RS" sz="2800" dirty="0"/>
              <a:t>л</a:t>
            </a:r>
            <a:r>
              <a:rPr lang="en-US" sz="2800" dirty="0"/>
              <a:t>a. </a:t>
            </a:r>
          </a:p>
          <a:p>
            <a:r>
              <a:rPr lang="sr-Cyrl-RS" sz="2800" dirty="0"/>
              <a:t>Н</a:t>
            </a:r>
            <a:r>
              <a:rPr lang="en-US" sz="2800" dirty="0"/>
              <a:t>a </a:t>
            </a:r>
            <a:r>
              <a:rPr lang="sr-Cyrl-RS" sz="2800" dirty="0"/>
              <a:t>прим</a:t>
            </a:r>
            <a:r>
              <a:rPr lang="en-US" sz="2800" dirty="0"/>
              <a:t>e</a:t>
            </a:r>
            <a:r>
              <a:rPr lang="sr-Cyrl-RS" sz="2800" dirty="0"/>
              <a:t>р, у Срби</a:t>
            </a:r>
            <a:r>
              <a:rPr lang="en-US" sz="2800" dirty="0"/>
              <a:t>j</a:t>
            </a:r>
            <a:r>
              <a:rPr lang="sr-Cyrl-RS" sz="2800" dirty="0"/>
              <a:t>и су с</a:t>
            </a:r>
            <a:r>
              <a:rPr lang="en-US" sz="2800" dirty="0"/>
              <a:t>e ja</a:t>
            </a:r>
            <a:r>
              <a:rPr lang="sr-Cyrl-RS" sz="2800" dirty="0" err="1"/>
              <a:t>вил</a:t>
            </a:r>
            <a:r>
              <a:rPr lang="en-US" sz="2800" dirty="0"/>
              <a:t>e </a:t>
            </a:r>
            <a:r>
              <a:rPr lang="sr-Cyrl-RS" sz="2800" dirty="0" err="1"/>
              <a:t>дв</a:t>
            </a:r>
            <a:r>
              <a:rPr lang="en-US" sz="2800" dirty="0"/>
              <a:t>e </a:t>
            </a:r>
            <a:r>
              <a:rPr lang="sr-Cyrl-RS" sz="2800" dirty="0" err="1"/>
              <a:t>ид</a:t>
            </a:r>
            <a:r>
              <a:rPr lang="en-US" sz="2800" dirty="0" err="1"/>
              <a:t>eje</a:t>
            </a:r>
            <a:r>
              <a:rPr lang="en-US" sz="2800" dirty="0"/>
              <a:t>: </a:t>
            </a:r>
            <a:r>
              <a:rPr lang="sr-Cyrl-RS" sz="2800" dirty="0"/>
              <a:t>тзв. </a:t>
            </a:r>
            <a:r>
              <a:rPr lang="sr-Cyrl-RS" sz="2800" b="1" dirty="0" err="1">
                <a:solidFill>
                  <a:srgbClr val="FF0000"/>
                </a:solidFill>
              </a:rPr>
              <a:t>ист</a:t>
            </a:r>
            <a:r>
              <a:rPr lang="en-US" sz="2800" b="1" dirty="0">
                <a:solidFill>
                  <a:srgbClr val="FF0000"/>
                </a:solidFill>
              </a:rPr>
              <a:t>o</a:t>
            </a:r>
            <a:r>
              <a:rPr lang="sr-Cyrl-RS" sz="2800" b="1" dirty="0" err="1">
                <a:solidFill>
                  <a:srgbClr val="FF0000"/>
                </a:solidFill>
              </a:rPr>
              <a:t>чн</a:t>
            </a:r>
            <a:r>
              <a:rPr lang="en-US" sz="2800" b="1" dirty="0">
                <a:solidFill>
                  <a:srgbClr val="FF0000"/>
                </a:solidFill>
              </a:rPr>
              <a:t>a </a:t>
            </a:r>
            <a:r>
              <a:rPr lang="sr-Cyrl-RS" sz="2800" dirty="0"/>
              <a:t>и тзв. </a:t>
            </a:r>
            <a:r>
              <a:rPr lang="sr-Cyrl-RS" sz="2800" dirty="0">
                <a:solidFill>
                  <a:srgbClr val="FF0000"/>
                </a:solidFill>
              </a:rPr>
              <a:t>з</a:t>
            </a:r>
            <a:r>
              <a:rPr lang="en-US" sz="2800" b="1" dirty="0">
                <a:solidFill>
                  <a:srgbClr val="FF0000"/>
                </a:solidFill>
              </a:rPr>
              <a:t>a</a:t>
            </a:r>
            <a:r>
              <a:rPr lang="sr-Cyrl-RS" sz="2800" b="1" dirty="0">
                <a:solidFill>
                  <a:srgbClr val="FF0000"/>
                </a:solidFill>
              </a:rPr>
              <a:t>п</a:t>
            </a:r>
            <a:r>
              <a:rPr lang="en-US" sz="2800" b="1" dirty="0">
                <a:solidFill>
                  <a:srgbClr val="FF0000"/>
                </a:solidFill>
              </a:rPr>
              <a:t>a</a:t>
            </a:r>
            <a:r>
              <a:rPr lang="sr-Cyrl-RS" sz="2800" b="1" dirty="0" err="1">
                <a:solidFill>
                  <a:srgbClr val="FF0000"/>
                </a:solidFill>
              </a:rPr>
              <a:t>дн</a:t>
            </a:r>
            <a:r>
              <a:rPr lang="en-US" sz="2800" b="1" dirty="0">
                <a:solidFill>
                  <a:srgbClr val="FF0000"/>
                </a:solidFill>
              </a:rPr>
              <a:t>a </a:t>
            </a:r>
            <a:r>
              <a:rPr lang="sr-Cyrl-RS" sz="2800" b="1" dirty="0" err="1">
                <a:solidFill>
                  <a:srgbClr val="FF0000"/>
                </a:solidFill>
              </a:rPr>
              <a:t>ид</a:t>
            </a:r>
            <a:r>
              <a:rPr lang="en-US" sz="2800" b="1" dirty="0" err="1">
                <a:solidFill>
                  <a:srgbClr val="FF0000"/>
                </a:solidFill>
              </a:rPr>
              <a:t>eja</a:t>
            </a:r>
            <a:r>
              <a:rPr lang="en-US" sz="2800" dirty="0"/>
              <a:t>.</a:t>
            </a:r>
          </a:p>
          <a:p>
            <a:r>
              <a:rPr lang="en-US" sz="2800" dirty="0"/>
              <a:t>-	</a:t>
            </a:r>
            <a:r>
              <a:rPr lang="sr-Cyrl-RS" sz="2800" dirty="0" err="1"/>
              <a:t>ист</a:t>
            </a:r>
            <a:r>
              <a:rPr lang="en-US" sz="2800" dirty="0"/>
              <a:t>o</a:t>
            </a:r>
            <a:r>
              <a:rPr lang="sr-Cyrl-RS" sz="2800" dirty="0" err="1"/>
              <a:t>чн</a:t>
            </a:r>
            <a:r>
              <a:rPr lang="en-US" sz="2800" dirty="0"/>
              <a:t>a je </a:t>
            </a:r>
            <a:r>
              <a:rPr lang="sr-Cyrl-RS" sz="2800" dirty="0"/>
              <a:t>п</a:t>
            </a:r>
            <a:r>
              <a:rPr lang="en-US" sz="2800" dirty="0"/>
              <a:t>o</a:t>
            </a:r>
            <a:r>
              <a:rPr lang="sr-Cyrl-RS" sz="2800" dirty="0"/>
              <a:t>др</a:t>
            </a:r>
            <a:r>
              <a:rPr lang="en-US" sz="2800" dirty="0"/>
              <a:t>a</a:t>
            </a:r>
            <a:r>
              <a:rPr lang="sr-Cyrl-RS" sz="2800" dirty="0" err="1"/>
              <a:t>зум</a:t>
            </a:r>
            <a:r>
              <a:rPr lang="en-US" sz="2800" dirty="0"/>
              <a:t>e</a:t>
            </a:r>
            <a:r>
              <a:rPr lang="sr-Cyrl-RS" sz="2800" dirty="0"/>
              <a:t>в</a:t>
            </a:r>
            <a:r>
              <a:rPr lang="en-US" sz="2800" dirty="0"/>
              <a:t>a</a:t>
            </a:r>
            <a:r>
              <a:rPr lang="sr-Cyrl-RS" sz="2800" dirty="0"/>
              <a:t>л</a:t>
            </a:r>
            <a:r>
              <a:rPr lang="en-US" sz="2800" dirty="0"/>
              <a:t>a </a:t>
            </a:r>
            <a:r>
              <a:rPr lang="sr-Cyrl-RS" sz="2800" dirty="0"/>
              <a:t>у</a:t>
            </a:r>
            <a:r>
              <a:rPr lang="en-US" sz="2800" dirty="0"/>
              <a:t>je</a:t>
            </a:r>
            <a:r>
              <a:rPr lang="sr-Cyrl-RS" sz="2800" dirty="0" err="1"/>
              <a:t>дињ</a:t>
            </a:r>
            <a:r>
              <a:rPr lang="en-US" sz="2800" dirty="0"/>
              <a:t>e</a:t>
            </a:r>
            <a:r>
              <a:rPr lang="sr-Cyrl-RS" sz="2800" dirty="0"/>
              <a:t>њ</a:t>
            </a:r>
            <a:r>
              <a:rPr lang="en-US" sz="2800" dirty="0"/>
              <a:t>e </a:t>
            </a:r>
            <a:r>
              <a:rPr lang="sr-Cyrl-RS" sz="2800" dirty="0" err="1"/>
              <a:t>Срб</a:t>
            </a:r>
            <a:r>
              <a:rPr lang="en-US" sz="2800" dirty="0"/>
              <a:t>a </a:t>
            </a:r>
            <a:r>
              <a:rPr lang="sr-Cyrl-RS" sz="2800" dirty="0"/>
              <a:t>и </a:t>
            </a:r>
            <a:r>
              <a:rPr lang="sr-Cyrl-RS" sz="2800" dirty="0" err="1"/>
              <a:t>Буг</a:t>
            </a:r>
            <a:r>
              <a:rPr lang="en-US" sz="2800" dirty="0"/>
              <a:t>a</a:t>
            </a:r>
            <a:r>
              <a:rPr lang="sr-Cyrl-RS" sz="2800" dirty="0"/>
              <a:t>р</a:t>
            </a:r>
            <a:r>
              <a:rPr lang="en-US" sz="2800" dirty="0"/>
              <a:t>a </a:t>
            </a:r>
            <a:r>
              <a:rPr lang="sr-Cyrl-RS" sz="2800" dirty="0"/>
              <a:t>у </a:t>
            </a:r>
            <a:r>
              <a:rPr lang="en-US" sz="2800" dirty="0"/>
              <a:t>je</a:t>
            </a:r>
            <a:r>
              <a:rPr lang="sr-Cyrl-RS" sz="2800" dirty="0"/>
              <a:t>дну </a:t>
            </a:r>
            <a:r>
              <a:rPr lang="sr-Cyrl-RS" sz="2800" dirty="0" err="1"/>
              <a:t>држ</a:t>
            </a:r>
            <a:r>
              <a:rPr lang="en-US" sz="2800" dirty="0"/>
              <a:t>a</a:t>
            </a:r>
            <a:r>
              <a:rPr lang="sr-Cyrl-RS" sz="2800" dirty="0" err="1"/>
              <a:t>ву</a:t>
            </a:r>
            <a:endParaRPr lang="sr-Cyrl-RS" sz="2800" dirty="0"/>
          </a:p>
          <a:p>
            <a:r>
              <a:rPr lang="sr-Cyrl-RS" sz="2800" dirty="0"/>
              <a:t>-	з</a:t>
            </a:r>
            <a:r>
              <a:rPr lang="en-US" sz="2800" dirty="0"/>
              <a:t>a</a:t>
            </a:r>
            <a:r>
              <a:rPr lang="sr-Cyrl-RS" sz="2800" dirty="0"/>
              <a:t>п</a:t>
            </a:r>
            <a:r>
              <a:rPr lang="en-US" sz="2800" dirty="0"/>
              <a:t>a</a:t>
            </a:r>
            <a:r>
              <a:rPr lang="sr-Cyrl-RS" sz="2800" dirty="0" err="1"/>
              <a:t>дн</a:t>
            </a:r>
            <a:r>
              <a:rPr lang="en-US" sz="2800" dirty="0"/>
              <a:t>a, </a:t>
            </a:r>
            <a:r>
              <a:rPr lang="sr-Cyrl-RS" sz="2800" dirty="0"/>
              <a:t>з</a:t>
            </a:r>
            <a:r>
              <a:rPr lang="en-US" sz="2800" dirty="0"/>
              <a:t>a</a:t>
            </a:r>
            <a:r>
              <a:rPr lang="sr-Cyrl-RS" sz="2800" dirty="0" err="1"/>
              <a:t>сн</a:t>
            </a:r>
            <a:r>
              <a:rPr lang="en-US" sz="2800" dirty="0"/>
              <a:t>o</a:t>
            </a:r>
            <a:r>
              <a:rPr lang="sr-Cyrl-RS" sz="2800" dirty="0"/>
              <a:t>в</a:t>
            </a:r>
            <a:r>
              <a:rPr lang="en-US" sz="2800" dirty="0"/>
              <a:t>a</a:t>
            </a:r>
            <a:r>
              <a:rPr lang="sr-Cyrl-RS" sz="2800" dirty="0"/>
              <a:t>н</a:t>
            </a:r>
            <a:r>
              <a:rPr lang="en-US" sz="2800" dirty="0"/>
              <a:t>a </a:t>
            </a:r>
            <a:r>
              <a:rPr lang="sr-Cyrl-RS" sz="2800" dirty="0"/>
              <a:t>н</a:t>
            </a:r>
            <a:r>
              <a:rPr lang="en-US" sz="2800" dirty="0"/>
              <a:t>a </a:t>
            </a:r>
            <a:r>
              <a:rPr lang="sr-Cyrl-RS" sz="2800" dirty="0"/>
              <a:t>Н</a:t>
            </a:r>
            <a:r>
              <a:rPr lang="en-US" sz="2800" dirty="0"/>
              <a:t>a</a:t>
            </a:r>
            <a:r>
              <a:rPr lang="sr-Cyrl-RS" sz="2800" dirty="0"/>
              <a:t>ч</a:t>
            </a:r>
            <a:r>
              <a:rPr lang="en-US" sz="2800" dirty="0"/>
              <a:t>e</a:t>
            </a:r>
            <a:r>
              <a:rPr lang="sr-Cyrl-RS" sz="2800" dirty="0"/>
              <a:t>рт</a:t>
            </a:r>
            <a:r>
              <a:rPr lang="en-US" sz="2800" dirty="0"/>
              <a:t>a</a:t>
            </a:r>
            <a:r>
              <a:rPr lang="sr-Cyrl-RS" sz="2800" dirty="0"/>
              <a:t>ни</a:t>
            </a:r>
            <a:r>
              <a:rPr lang="en-US" sz="2800" dirty="0"/>
              <a:t>j</a:t>
            </a:r>
            <a:r>
              <a:rPr lang="sr-Cyrl-RS" sz="2800" dirty="0"/>
              <a:t>у </a:t>
            </a:r>
            <a:r>
              <a:rPr lang="en-US" sz="2800" dirty="0"/>
              <a:t>(</a:t>
            </a:r>
            <a:r>
              <a:rPr lang="sr-Cyrl-RS" sz="2800" dirty="0"/>
              <a:t>из 1844), п</a:t>
            </a:r>
            <a:r>
              <a:rPr lang="en-US" sz="2800" dirty="0"/>
              <a:t>o</a:t>
            </a:r>
            <a:r>
              <a:rPr lang="sr-Cyrl-RS" sz="2800" dirty="0"/>
              <a:t>др</a:t>
            </a:r>
            <a:r>
              <a:rPr lang="en-US" sz="2800" dirty="0"/>
              <a:t>a</a:t>
            </a:r>
            <a:r>
              <a:rPr lang="sr-Cyrl-RS" sz="2800" dirty="0" err="1"/>
              <a:t>зум</a:t>
            </a:r>
            <a:r>
              <a:rPr lang="en-US" sz="2800" dirty="0"/>
              <a:t>e</a:t>
            </a:r>
            <a:r>
              <a:rPr lang="sr-Cyrl-RS" sz="2800" dirty="0"/>
              <a:t>в</a:t>
            </a:r>
            <a:r>
              <a:rPr lang="en-US" sz="2800" dirty="0"/>
              <a:t>a</a:t>
            </a:r>
            <a:r>
              <a:rPr lang="sr-Cyrl-RS" sz="2800" dirty="0"/>
              <a:t>л</a:t>
            </a:r>
            <a:r>
              <a:rPr lang="en-US" sz="2800" dirty="0"/>
              <a:t>a je </a:t>
            </a:r>
            <a:r>
              <a:rPr lang="sr-Cyrl-RS" sz="2800" dirty="0"/>
              <a:t>у</a:t>
            </a:r>
            <a:r>
              <a:rPr lang="en-US" sz="2800" dirty="0"/>
              <a:t>je</a:t>
            </a:r>
            <a:r>
              <a:rPr lang="sr-Cyrl-RS" sz="2800" dirty="0" err="1"/>
              <a:t>дињ</a:t>
            </a:r>
            <a:r>
              <a:rPr lang="en-US" sz="2800" dirty="0"/>
              <a:t>e</a:t>
            </a:r>
            <a:r>
              <a:rPr lang="sr-Cyrl-RS" sz="2800" dirty="0"/>
              <a:t>њ</a:t>
            </a:r>
            <a:r>
              <a:rPr lang="en-US" sz="2800" dirty="0"/>
              <a:t>e j</a:t>
            </a:r>
            <a:r>
              <a:rPr lang="sr-Cyrl-RS" sz="2800" dirty="0" err="1"/>
              <a:t>уг</a:t>
            </a:r>
            <a:r>
              <a:rPr lang="en-US" sz="2800" dirty="0"/>
              <a:t>o</a:t>
            </a:r>
            <a:r>
              <a:rPr lang="sr-Cyrl-RS" sz="2800" dirty="0" err="1"/>
              <a:t>сл</a:t>
            </a:r>
            <a:r>
              <a:rPr lang="en-US" sz="2800" dirty="0"/>
              <a:t>o</a:t>
            </a:r>
            <a:r>
              <a:rPr lang="sr-Cyrl-RS" sz="2800" dirty="0"/>
              <a:t>в</a:t>
            </a:r>
            <a:r>
              <a:rPr lang="en-US" sz="2800" dirty="0"/>
              <a:t>e</a:t>
            </a:r>
            <a:r>
              <a:rPr lang="sr-Cyrl-RS" sz="2800" dirty="0" err="1"/>
              <a:t>нских</a:t>
            </a:r>
            <a:r>
              <a:rPr lang="sr-Cyrl-RS" sz="2800" dirty="0"/>
              <a:t> з</a:t>
            </a:r>
            <a:r>
              <a:rPr lang="en-US" sz="2800" dirty="0"/>
              <a:t>e</a:t>
            </a:r>
            <a:r>
              <a:rPr lang="sr-Cyrl-RS" sz="2800" dirty="0"/>
              <a:t>м</a:t>
            </a:r>
            <a:r>
              <a:rPr lang="en-US" sz="2800" dirty="0"/>
              <a:t>a</a:t>
            </a:r>
            <a:r>
              <a:rPr lang="sr-Cyrl-RS" sz="2800" dirty="0"/>
              <a:t>љ</a:t>
            </a:r>
            <a:r>
              <a:rPr lang="en-US" sz="2800" dirty="0"/>
              <a:t>a </a:t>
            </a:r>
            <a:r>
              <a:rPr lang="sr-Cyrl-RS" sz="2800" dirty="0"/>
              <a:t>п</a:t>
            </a:r>
            <a:r>
              <a:rPr lang="en-US" sz="2800" dirty="0"/>
              <a:t>o</a:t>
            </a:r>
            <a:r>
              <a:rPr lang="sr-Cyrl-RS" sz="2800" dirty="0"/>
              <a:t>д в</a:t>
            </a:r>
            <a:r>
              <a:rPr lang="en-US" sz="2800" dirty="0"/>
              <a:t>o</a:t>
            </a:r>
            <a:r>
              <a:rPr lang="sr-Cyrl-RS" sz="2800" dirty="0" err="1"/>
              <a:t>ђств</a:t>
            </a:r>
            <a:r>
              <a:rPr lang="en-US" sz="2800" dirty="0"/>
              <a:t>o</a:t>
            </a:r>
            <a:r>
              <a:rPr lang="sr-Cyrl-RS" sz="2800" dirty="0"/>
              <a:t>м Срби</a:t>
            </a:r>
            <a:r>
              <a:rPr lang="en-US" sz="2800" dirty="0"/>
              <a:t>je. </a:t>
            </a:r>
          </a:p>
        </p:txBody>
      </p:sp>
    </p:spTree>
    <p:extLst>
      <p:ext uri="{BB962C8B-B14F-4D97-AF65-F5344CB8AC3E}">
        <p14:creationId xmlns:p14="http://schemas.microsoft.com/office/powerpoint/2010/main" val="2660760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p4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139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/>
          </a:p>
        </p:txBody>
      </p:sp>
      <p:pic>
        <p:nvPicPr>
          <p:cNvPr id="283" name="Google Shape;283;p46" descr="cache_13859518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8313" y="476250"/>
            <a:ext cx="7729537" cy="4208463"/>
          </a:xfrm>
          <a:prstGeom prst="rect">
            <a:avLst/>
          </a:prstGeom>
          <a:noFill/>
          <a:ln>
            <a:noFill/>
          </a:ln>
        </p:spPr>
      </p:pic>
      <p:sp>
        <p:nvSpPr>
          <p:cNvPr id="284" name="Google Shape;284;p46"/>
          <p:cNvSpPr txBox="1"/>
          <p:nvPr/>
        </p:nvSpPr>
        <p:spPr>
          <a:xfrm>
            <a:off x="609600" y="5036106"/>
            <a:ext cx="806334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1.12. 1918. ПРОГЛАШЕЊЕ КРАЉЕВИНА СХС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4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4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139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/>
          </a:p>
        </p:txBody>
      </p:sp>
      <p:pic>
        <p:nvPicPr>
          <p:cNvPr id="291" name="Google Shape;291;p47" descr="i-karadjordjevic-x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00563" y="333375"/>
            <a:ext cx="4476750" cy="3419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2" name="Google Shape;292;p47" descr="jpg_423px-PetarI-Karadjordjevic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5575" y="46038"/>
            <a:ext cx="4029075" cy="5715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3" name="Google Shape;293;p47"/>
          <p:cNvSpPr txBox="1"/>
          <p:nvPr/>
        </p:nvSpPr>
        <p:spPr>
          <a:xfrm>
            <a:off x="395288" y="6021388"/>
            <a:ext cx="40322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КРАЉ ПЕТАР КАРАЂОРЂЕВИЋ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47"/>
          <p:cNvSpPr txBox="1"/>
          <p:nvPr/>
        </p:nvSpPr>
        <p:spPr>
          <a:xfrm>
            <a:off x="5219700" y="3933825"/>
            <a:ext cx="295275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РЕГЕНТ АЛЕКСАНДАР КАРАЂОРЂЕВИЋ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4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ДВА ПРОБЛЕМА НАКОН УЈЕДИЊЕЊА:</a:t>
            </a:r>
            <a:endParaRPr/>
          </a:p>
        </p:txBody>
      </p:sp>
      <p:sp>
        <p:nvSpPr>
          <p:cNvPr id="300" name="Google Shape;300;p4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ДРЖАВА НИЈЕ МЕЂУНАРОДНО ПРИЗНАТА</a:t>
            </a:r>
            <a:endParaRPr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ГРАНИЦЕ НИСУ УТВРЂЕНЕ</a:t>
            </a:r>
            <a:endParaRPr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НАЈВЕЋИ ПРОБЛЕМ ОКО ГРАНИЦА СА ИТАЛИЈАНИМА, РЕШЕН УГОВОРОМ У РАПАЛУ НОВЕМБРА 1920.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49"/>
          <p:cNvSpPr txBox="1">
            <a:spLocks noGrp="1"/>
          </p:cNvSpPr>
          <p:nvPr>
            <p:ph type="body" idx="1"/>
          </p:nvPr>
        </p:nvSpPr>
        <p:spPr>
          <a:xfrm>
            <a:off x="268737" y="202424"/>
            <a:ext cx="7929996" cy="5552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>
              <a:spcBef>
                <a:spcPts val="400"/>
              </a:spcBef>
              <a:buSzPts val="2000"/>
            </a:pPr>
            <a:r>
              <a:rPr lang="en-US" sz="2400" err="1"/>
              <a:t>Период</a:t>
            </a:r>
            <a:r>
              <a:rPr lang="en-US" sz="2400" dirty="0"/>
              <a:t> </a:t>
            </a:r>
            <a:r>
              <a:rPr lang="en-US" sz="2400" err="1"/>
              <a:t>који</a:t>
            </a:r>
            <a:r>
              <a:rPr lang="en-US" sz="2400" dirty="0"/>
              <a:t> </a:t>
            </a:r>
            <a:r>
              <a:rPr lang="en-US" sz="2400" err="1"/>
              <a:t>је</a:t>
            </a:r>
            <a:r>
              <a:rPr lang="en-US" sz="2400" dirty="0"/>
              <a:t> </a:t>
            </a:r>
            <a:r>
              <a:rPr lang="en-US" sz="2400" err="1"/>
              <a:t>трајао</a:t>
            </a:r>
            <a:r>
              <a:rPr lang="en-US" sz="2400" dirty="0"/>
              <a:t> </a:t>
            </a:r>
            <a:r>
              <a:rPr lang="en-US" sz="2400" err="1"/>
              <a:t>од</a:t>
            </a:r>
            <a:r>
              <a:rPr lang="en-US" sz="2400" dirty="0"/>
              <a:t> </a:t>
            </a:r>
            <a:r>
              <a:rPr lang="en-US" sz="2400" err="1"/>
              <a:t>проглашења</a:t>
            </a:r>
            <a:r>
              <a:rPr lang="en-US" sz="2400" dirty="0"/>
              <a:t> </a:t>
            </a:r>
            <a:r>
              <a:rPr lang="en-US" sz="2400" err="1"/>
              <a:t>краљевине</a:t>
            </a:r>
            <a:r>
              <a:rPr lang="en-US" sz="2400" dirty="0"/>
              <a:t> 1. </a:t>
            </a:r>
            <a:r>
              <a:rPr lang="en-US" sz="2400" err="1"/>
              <a:t>децембра</a:t>
            </a:r>
            <a:r>
              <a:rPr lang="en-US" sz="2400" dirty="0"/>
              <a:t> 1918.год. </a:t>
            </a:r>
            <a:r>
              <a:rPr lang="en-US" sz="2400" err="1"/>
              <a:t>до</a:t>
            </a:r>
            <a:r>
              <a:rPr lang="en-US" sz="2400" dirty="0"/>
              <a:t> </a:t>
            </a:r>
            <a:r>
              <a:rPr lang="en-US" sz="2400" err="1"/>
              <a:t>доношења</a:t>
            </a:r>
            <a:r>
              <a:rPr lang="en-US" sz="2400" dirty="0"/>
              <a:t> </a:t>
            </a:r>
            <a:r>
              <a:rPr lang="en-US" sz="2400" err="1"/>
              <a:t>устава</a:t>
            </a:r>
            <a:r>
              <a:rPr lang="en-US" sz="2400" dirty="0"/>
              <a:t> 1921. </a:t>
            </a:r>
            <a:r>
              <a:rPr lang="en-US" sz="2400" err="1"/>
              <a:t>назива</a:t>
            </a:r>
            <a:r>
              <a:rPr lang="en-US" sz="2400" dirty="0"/>
              <a:t> </a:t>
            </a:r>
            <a:r>
              <a:rPr lang="en-US" sz="2400" err="1"/>
              <a:t>се</a:t>
            </a:r>
            <a:r>
              <a:rPr lang="en-US" sz="2400" dirty="0"/>
              <a:t> </a:t>
            </a:r>
            <a:r>
              <a:rPr lang="en-US" sz="2400" b="1" err="1"/>
              <a:t>државноправни</a:t>
            </a:r>
            <a:r>
              <a:rPr lang="en-US" sz="2400" b="1" dirty="0"/>
              <a:t> </a:t>
            </a:r>
            <a:r>
              <a:rPr lang="en-US" sz="2400" b="1" err="1"/>
              <a:t>провизоријум</a:t>
            </a:r>
            <a:r>
              <a:rPr lang="en-US" sz="2400" dirty="0"/>
              <a:t>.</a:t>
            </a:r>
          </a:p>
          <a:p>
            <a:pPr marL="0" indent="0">
              <a:spcBef>
                <a:spcPts val="400"/>
              </a:spcBef>
              <a:buSzPts val="2000"/>
              <a:buNone/>
            </a:pPr>
            <a:r>
              <a:rPr lang="en-US" sz="2400" dirty="0"/>
              <a:t> </a:t>
            </a:r>
          </a:p>
          <a:p>
            <a:pPr marL="0" indent="0">
              <a:spcBef>
                <a:spcPts val="400"/>
              </a:spcBef>
              <a:buSzPts val="2000"/>
              <a:buNone/>
            </a:pPr>
            <a:r>
              <a:rPr lang="en-US" sz="2400" dirty="0"/>
              <a:t>  </a:t>
            </a:r>
            <a:r>
              <a:rPr lang="en-US" dirty="0"/>
              <a:t> </a:t>
            </a:r>
            <a:r>
              <a:rPr lang="en-US" b="1" dirty="0" err="1"/>
              <a:t>Власт</a:t>
            </a:r>
            <a:r>
              <a:rPr lang="en-US" b="1" dirty="0"/>
              <a:t> </a:t>
            </a:r>
            <a:r>
              <a:rPr lang="en-US" b="1" dirty="0" err="1"/>
              <a:t>је</a:t>
            </a:r>
            <a:r>
              <a:rPr lang="en-US" b="1" dirty="0"/>
              <a:t> </a:t>
            </a:r>
            <a:r>
              <a:rPr lang="en-US" b="1" dirty="0" err="1"/>
              <a:t>припадала</a:t>
            </a:r>
            <a:r>
              <a:rPr lang="en-US" b="1" dirty="0"/>
              <a:t>:</a:t>
            </a:r>
            <a:endParaRPr lang="en-US" dirty="0"/>
          </a:p>
          <a:p>
            <a:pPr marL="0" indent="0">
              <a:spcBef>
                <a:spcPts val="400"/>
              </a:spcBef>
              <a:buSzPts val="2000"/>
              <a:buNone/>
            </a:pPr>
            <a:endParaRPr lang="en-US" b="1" dirty="0"/>
          </a:p>
          <a:p>
            <a:pPr>
              <a:spcBef>
                <a:spcPts val="400"/>
              </a:spcBef>
              <a:buSzPts val="2000"/>
            </a:pPr>
            <a:r>
              <a:rPr lang="en-US" sz="2800" b="1" err="1"/>
              <a:t>Регенту</a:t>
            </a:r>
            <a:r>
              <a:rPr lang="en-US" sz="2800" b="1" dirty="0"/>
              <a:t> </a:t>
            </a:r>
            <a:r>
              <a:rPr lang="en-US" sz="2800" b="1" err="1"/>
              <a:t>Александру</a:t>
            </a:r>
            <a:r>
              <a:rPr lang="en-US" sz="2800" dirty="0"/>
              <a:t> </a:t>
            </a:r>
            <a:r>
              <a:rPr lang="en-US" sz="2800" err="1"/>
              <a:t>који</a:t>
            </a:r>
            <a:r>
              <a:rPr lang="en-US" sz="2800" dirty="0"/>
              <a:t> </a:t>
            </a:r>
            <a:r>
              <a:rPr lang="en-US" sz="2800" err="1"/>
              <a:t>је</a:t>
            </a:r>
            <a:r>
              <a:rPr lang="en-US" sz="2800" dirty="0"/>
              <a:t> </a:t>
            </a:r>
          </a:p>
          <a:p>
            <a:pPr marL="114300" indent="0">
              <a:spcBef>
                <a:spcPts val="400"/>
              </a:spcBef>
              <a:buSzPts val="2000"/>
              <a:buNone/>
            </a:pPr>
            <a:r>
              <a:rPr lang="en-US" sz="2800" dirty="0"/>
              <a:t>   </a:t>
            </a:r>
            <a:r>
              <a:rPr lang="en-US" sz="2800" dirty="0" err="1"/>
              <a:t>фактички</a:t>
            </a:r>
            <a:r>
              <a:rPr lang="en-US" sz="2800" dirty="0"/>
              <a:t> </a:t>
            </a:r>
            <a:r>
              <a:rPr lang="en-US" sz="2800" dirty="0" err="1"/>
              <a:t>вршио</a:t>
            </a:r>
            <a:r>
              <a:rPr lang="en-US" sz="2800" dirty="0"/>
              <a:t> </a:t>
            </a:r>
            <a:r>
              <a:rPr lang="en-US" sz="2800" dirty="0" err="1"/>
              <a:t>краљевску</a:t>
            </a:r>
            <a:r>
              <a:rPr lang="en-US" sz="2800" dirty="0"/>
              <a:t> </a:t>
            </a:r>
            <a:r>
              <a:rPr lang="en-US" sz="2800" dirty="0" err="1"/>
              <a:t>власт</a:t>
            </a:r>
            <a:endParaRPr lang="en-US" sz="2800" dirty="0"/>
          </a:p>
          <a:p>
            <a:pPr marL="114300" indent="0">
              <a:spcBef>
                <a:spcPts val="400"/>
              </a:spcBef>
              <a:buSzPts val="2000"/>
              <a:buNone/>
            </a:pPr>
            <a:endParaRPr lang="en-US" sz="2800" dirty="0"/>
          </a:p>
          <a:p>
            <a:pPr indent="-457200">
              <a:spcBef>
                <a:spcPts val="400"/>
              </a:spcBef>
              <a:buSzPts val="2000"/>
            </a:pPr>
            <a:r>
              <a:rPr lang="en-US" sz="2800" b="1" err="1"/>
              <a:t>Привременом</a:t>
            </a:r>
            <a:r>
              <a:rPr lang="en-US" sz="2800" b="1" dirty="0"/>
              <a:t> </a:t>
            </a:r>
            <a:r>
              <a:rPr lang="en-US" sz="2800" b="1" err="1"/>
              <a:t>народном</a:t>
            </a:r>
            <a:r>
              <a:rPr lang="en-US" sz="2800" b="1" dirty="0"/>
              <a:t> </a:t>
            </a:r>
            <a:r>
              <a:rPr lang="en-US" sz="2800" b="1" err="1"/>
              <a:t>представништву</a:t>
            </a:r>
            <a:endParaRPr lang="en-US" sz="2800" b="1"/>
          </a:p>
          <a:p>
            <a:pPr indent="-457200">
              <a:spcBef>
                <a:spcPts val="400"/>
              </a:spcBef>
              <a:buSzPts val="2000"/>
            </a:pPr>
            <a:endParaRPr lang="en-US" sz="2800" b="1" dirty="0"/>
          </a:p>
          <a:p>
            <a:pPr indent="-457200">
              <a:spcBef>
                <a:spcPts val="400"/>
              </a:spcBef>
              <a:buSzPts val="2000"/>
            </a:pPr>
            <a:r>
              <a:rPr lang="en-US" sz="2800" b="1" dirty="0" err="1"/>
              <a:t>Влади</a:t>
            </a:r>
            <a:endParaRPr lang="en-US" sz="2800" b="1" dirty="0"/>
          </a:p>
          <a:p>
            <a:pPr marL="342900">
              <a:spcBef>
                <a:spcPts val="400"/>
              </a:spcBef>
              <a:buSzPts val="2000"/>
            </a:pPr>
            <a:endParaRPr lang="en-US" sz="2800" b="1" dirty="0"/>
          </a:p>
          <a:p>
            <a:pPr marL="0" indent="0">
              <a:spcBef>
                <a:spcPts val="400"/>
              </a:spcBef>
              <a:buSzPts val="2000"/>
              <a:buNone/>
            </a:pPr>
            <a:r>
              <a:rPr lang="en-US" sz="2800" dirty="0"/>
              <a:t>        </a:t>
            </a:r>
          </a:p>
          <a:p>
            <a:pPr marL="0" indent="0">
              <a:spcBef>
                <a:spcPts val="400"/>
              </a:spcBef>
              <a:buSzPts val="2000"/>
              <a:buNone/>
            </a:pPr>
            <a:r>
              <a:rPr lang="en-US" sz="2800" dirty="0"/>
              <a:t>   </a:t>
            </a:r>
            <a:r>
              <a:rPr lang="en-US" sz="2800" b="1" dirty="0"/>
              <a:t> </a:t>
            </a:r>
            <a:r>
              <a:rPr lang="en-US" sz="2800" dirty="0"/>
              <a:t> </a:t>
            </a:r>
            <a:endParaRPr lang="en-U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50"/>
          <p:cNvSpPr txBox="1">
            <a:spLocks noGrp="1"/>
          </p:cNvSpPr>
          <p:nvPr>
            <p:ph type="title"/>
          </p:nvPr>
        </p:nvSpPr>
        <p:spPr>
          <a:xfrm>
            <a:off x="256521" y="431692"/>
            <a:ext cx="822960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err="1"/>
              <a:t>Политичке</a:t>
            </a:r>
            <a:r>
              <a:rPr lang="en-US" sz="5400" b="1" dirty="0"/>
              <a:t> </a:t>
            </a:r>
            <a:r>
              <a:rPr lang="en-US" sz="5400" b="1" err="1"/>
              <a:t>странке</a:t>
            </a:r>
            <a:endParaRPr lang="en-US" sz="5400" b="1"/>
          </a:p>
        </p:txBody>
      </p:sp>
      <p:sp>
        <p:nvSpPr>
          <p:cNvPr id="311" name="Google Shape;311;p50"/>
          <p:cNvSpPr txBox="1">
            <a:spLocks noGrp="1"/>
          </p:cNvSpPr>
          <p:nvPr>
            <p:ph type="body" idx="1"/>
          </p:nvPr>
        </p:nvSpPr>
        <p:spPr>
          <a:xfrm>
            <a:off x="461272" y="1422207"/>
            <a:ext cx="8386653" cy="47528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000" b="1" err="1"/>
              <a:t>Народна</a:t>
            </a:r>
            <a:r>
              <a:rPr lang="en-US" sz="3000" b="1" dirty="0"/>
              <a:t> </a:t>
            </a:r>
            <a:r>
              <a:rPr lang="en-US" sz="3000" b="1" err="1"/>
              <a:t>радикална</a:t>
            </a:r>
            <a:r>
              <a:rPr lang="en-US" sz="3000" b="1" dirty="0"/>
              <a:t> </a:t>
            </a:r>
            <a:r>
              <a:rPr lang="en-US" sz="3000" b="1" err="1"/>
              <a:t>странка</a:t>
            </a:r>
            <a:r>
              <a:rPr lang="en-US" sz="3000" dirty="0"/>
              <a:t> (</a:t>
            </a:r>
            <a:r>
              <a:rPr lang="en-US" sz="3000" err="1"/>
              <a:t>Никола</a:t>
            </a:r>
            <a:r>
              <a:rPr lang="en-US" sz="3000" dirty="0"/>
              <a:t> </a:t>
            </a:r>
            <a:r>
              <a:rPr lang="en-US" sz="3000" err="1"/>
              <a:t>Пашић</a:t>
            </a:r>
            <a:r>
              <a:rPr lang="en-US" sz="3000" dirty="0"/>
              <a:t>)</a:t>
            </a:r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000" b="1" err="1"/>
              <a:t>Демократска</a:t>
            </a:r>
            <a:r>
              <a:rPr lang="en-US" sz="3000" b="1" dirty="0"/>
              <a:t> </a:t>
            </a:r>
            <a:r>
              <a:rPr lang="en-US" sz="3000" b="1" err="1"/>
              <a:t>странка</a:t>
            </a:r>
            <a:r>
              <a:rPr lang="en-US" sz="3000" dirty="0"/>
              <a:t> (</a:t>
            </a:r>
            <a:r>
              <a:rPr lang="en-US" sz="3000" err="1"/>
              <a:t>Љуба</a:t>
            </a:r>
            <a:r>
              <a:rPr lang="en-US" sz="3000" dirty="0"/>
              <a:t> </a:t>
            </a:r>
            <a:r>
              <a:rPr lang="en-US" sz="3000" err="1"/>
              <a:t>Давидовић</a:t>
            </a:r>
            <a:r>
              <a:rPr lang="en-US" sz="3000" dirty="0"/>
              <a:t>)</a:t>
            </a:r>
            <a:endParaRPr sz="300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000" b="1" err="1"/>
              <a:t>Хрватска</a:t>
            </a:r>
            <a:r>
              <a:rPr lang="en-US" sz="3000" b="1" dirty="0"/>
              <a:t> </a:t>
            </a:r>
            <a:r>
              <a:rPr lang="en-US" sz="3000" b="1" err="1"/>
              <a:t>сељачка</a:t>
            </a:r>
            <a:r>
              <a:rPr lang="en-US" sz="3000" b="1" dirty="0"/>
              <a:t> </a:t>
            </a:r>
            <a:r>
              <a:rPr lang="en-US" sz="3000" b="1" err="1"/>
              <a:t>странка</a:t>
            </a:r>
            <a:r>
              <a:rPr lang="en-US" sz="3000" dirty="0"/>
              <a:t> (</a:t>
            </a:r>
            <a:r>
              <a:rPr lang="en-US" sz="3000" err="1"/>
              <a:t>Стјепан</a:t>
            </a:r>
            <a:r>
              <a:rPr lang="en-US" sz="3000" dirty="0"/>
              <a:t> </a:t>
            </a:r>
            <a:r>
              <a:rPr lang="en-US" sz="3000" err="1"/>
              <a:t>Радић</a:t>
            </a:r>
            <a:r>
              <a:rPr lang="en-US" sz="3000" dirty="0"/>
              <a:t>)</a:t>
            </a:r>
            <a:endParaRPr sz="300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000" b="1" err="1"/>
              <a:t>Словенска</a:t>
            </a:r>
            <a:r>
              <a:rPr lang="en-US" sz="3000" b="1" dirty="0"/>
              <a:t> </a:t>
            </a:r>
            <a:r>
              <a:rPr lang="en-US" sz="3000" b="1" err="1"/>
              <a:t>људска</a:t>
            </a:r>
            <a:r>
              <a:rPr lang="en-US" sz="3000" b="1" dirty="0"/>
              <a:t> </a:t>
            </a:r>
            <a:r>
              <a:rPr lang="en-US" sz="3000" b="1" err="1"/>
              <a:t>странка</a:t>
            </a:r>
            <a:r>
              <a:rPr lang="en-US" sz="3000" dirty="0"/>
              <a:t> (</a:t>
            </a:r>
            <a:r>
              <a:rPr lang="en-US" sz="3000" err="1"/>
              <a:t>Антон</a:t>
            </a:r>
            <a:r>
              <a:rPr lang="en-US" sz="3000" dirty="0"/>
              <a:t> </a:t>
            </a:r>
            <a:r>
              <a:rPr lang="en-US" sz="3000" err="1"/>
              <a:t>Корошец</a:t>
            </a:r>
            <a:r>
              <a:rPr lang="en-US" sz="3000" dirty="0"/>
              <a:t>)</a:t>
            </a:r>
            <a:endParaRPr sz="300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000" b="1" err="1"/>
              <a:t>Југословенска</a:t>
            </a:r>
            <a:r>
              <a:rPr lang="en-US" sz="3000" b="1" dirty="0"/>
              <a:t> </a:t>
            </a:r>
            <a:r>
              <a:rPr lang="en-US" sz="3000" b="1" err="1"/>
              <a:t>муслиманска</a:t>
            </a:r>
            <a:r>
              <a:rPr lang="en-US" sz="3000" b="1" dirty="0"/>
              <a:t> </a:t>
            </a:r>
            <a:r>
              <a:rPr lang="en-US" sz="3000" b="1" err="1"/>
              <a:t>организација</a:t>
            </a:r>
            <a:r>
              <a:rPr lang="en-US" sz="3000" dirty="0"/>
              <a:t> (</a:t>
            </a:r>
            <a:r>
              <a:rPr lang="en-US" sz="3000" err="1"/>
              <a:t>Мехмед</a:t>
            </a:r>
            <a:r>
              <a:rPr lang="en-US" sz="3000" dirty="0"/>
              <a:t> </a:t>
            </a:r>
            <a:r>
              <a:rPr lang="en-US" sz="3000" err="1"/>
              <a:t>Спахо</a:t>
            </a:r>
            <a:r>
              <a:rPr lang="en-US" sz="3000" dirty="0"/>
              <a:t>)</a:t>
            </a:r>
            <a:endParaRPr sz="300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000" b="1" err="1"/>
              <a:t>Комунистичка</a:t>
            </a:r>
            <a:r>
              <a:rPr lang="en-US" sz="3000" b="1" dirty="0"/>
              <a:t> </a:t>
            </a:r>
            <a:r>
              <a:rPr lang="en-US" sz="3000" b="1" err="1"/>
              <a:t>партија</a:t>
            </a:r>
            <a:r>
              <a:rPr lang="en-US" sz="3000" b="1" dirty="0"/>
              <a:t> </a:t>
            </a:r>
            <a:r>
              <a:rPr lang="en-US" sz="3000" b="1" err="1"/>
              <a:t>Југославије</a:t>
            </a:r>
            <a:endParaRPr sz="3000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5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Унутрашњи проблеми</a:t>
            </a:r>
            <a:endParaRPr/>
          </a:p>
        </p:txBody>
      </p:sp>
      <p:sp>
        <p:nvSpPr>
          <p:cNvPr id="317" name="Google Shape;317;p5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>
              <a:spcBef>
                <a:spcPts val="0"/>
              </a:spcBef>
              <a:buSzPts val="3200"/>
            </a:pPr>
            <a:r>
              <a:rPr lang="en-US" b="1" err="1"/>
              <a:t>Комунистичка</a:t>
            </a:r>
            <a:r>
              <a:rPr lang="en-US" b="1" dirty="0"/>
              <a:t> </a:t>
            </a:r>
            <a:r>
              <a:rPr lang="en-US" b="1" err="1"/>
              <a:t>Партија</a:t>
            </a:r>
            <a:r>
              <a:rPr lang="en-US" b="1" dirty="0"/>
              <a:t> </a:t>
            </a:r>
            <a:r>
              <a:rPr lang="en-US" b="1" err="1"/>
              <a:t>Југославије</a:t>
            </a:r>
            <a:r>
              <a:rPr lang="en-US" dirty="0"/>
              <a:t> </a:t>
            </a:r>
            <a:r>
              <a:rPr lang="en-US" err="1"/>
              <a:t>привремено</a:t>
            </a:r>
            <a:r>
              <a:rPr lang="en-US" dirty="0"/>
              <a:t> </a:t>
            </a:r>
            <a:r>
              <a:rPr lang="en-US" err="1"/>
              <a:t>забрањена</a:t>
            </a:r>
            <a:r>
              <a:rPr lang="en-US" dirty="0"/>
              <a:t> </a:t>
            </a:r>
            <a:r>
              <a:rPr lang="en-US" err="1"/>
              <a:t>Обзнаном</a:t>
            </a:r>
            <a:r>
              <a:rPr lang="en-US" dirty="0"/>
              <a:t> 1920. (</a:t>
            </a:r>
            <a:r>
              <a:rPr lang="en-US" err="1"/>
              <a:t>Милорад</a:t>
            </a:r>
            <a:r>
              <a:rPr lang="en-US" dirty="0"/>
              <a:t> </a:t>
            </a:r>
            <a:r>
              <a:rPr lang="en-US" err="1"/>
              <a:t>Драшковић</a:t>
            </a:r>
            <a:r>
              <a:rPr lang="en-US" dirty="0"/>
              <a:t>)</a:t>
            </a:r>
            <a:endParaRPr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dirty="0" err="1"/>
              <a:t>Потпуно</a:t>
            </a:r>
            <a:r>
              <a:rPr lang="en-US" dirty="0"/>
              <a:t> </a:t>
            </a:r>
            <a:r>
              <a:rPr lang="en-US" dirty="0" err="1"/>
              <a:t>забрањена</a:t>
            </a:r>
            <a:r>
              <a:rPr lang="en-US" dirty="0"/>
              <a:t> </a:t>
            </a:r>
            <a:r>
              <a:rPr lang="en-US" dirty="0" err="1"/>
              <a:t>Законом</a:t>
            </a:r>
            <a:r>
              <a:rPr lang="en-US" dirty="0"/>
              <a:t> о </a:t>
            </a:r>
            <a:r>
              <a:rPr lang="en-US" dirty="0" err="1"/>
              <a:t>заштити</a:t>
            </a:r>
            <a:r>
              <a:rPr lang="en-US" dirty="0"/>
              <a:t> </a:t>
            </a:r>
            <a:r>
              <a:rPr lang="en-US" dirty="0" err="1"/>
              <a:t>државе</a:t>
            </a:r>
            <a:r>
              <a:rPr lang="en-US" dirty="0"/>
              <a:t> 1921. </a:t>
            </a:r>
            <a:r>
              <a:rPr lang="en-US" dirty="0" err="1"/>
              <a:t>године</a:t>
            </a:r>
            <a:endParaRPr dirty="0" err="1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dirty="0" err="1"/>
              <a:t>Хрватски</a:t>
            </a:r>
            <a:r>
              <a:rPr lang="en-US" dirty="0"/>
              <a:t> </a:t>
            </a:r>
            <a:r>
              <a:rPr lang="en-US" dirty="0" err="1"/>
              <a:t>политичари</a:t>
            </a:r>
            <a:r>
              <a:rPr lang="en-US" dirty="0"/>
              <a:t> </a:t>
            </a:r>
            <a:r>
              <a:rPr lang="en-US" dirty="0" err="1"/>
              <a:t>траже</a:t>
            </a:r>
            <a:r>
              <a:rPr lang="en-US" dirty="0"/>
              <a:t> </a:t>
            </a:r>
            <a:r>
              <a:rPr lang="en-US" dirty="0" err="1"/>
              <a:t>посебан</a:t>
            </a:r>
            <a:r>
              <a:rPr lang="en-US" dirty="0"/>
              <a:t> </a:t>
            </a:r>
            <a:r>
              <a:rPr lang="en-US" dirty="0" err="1"/>
              <a:t>положај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Хрватску</a:t>
            </a:r>
            <a:endParaRPr dirty="0" err="1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dirty="0"/>
              <a:t>ВМРО и </a:t>
            </a:r>
            <a:r>
              <a:rPr lang="en-US" dirty="0" err="1"/>
              <a:t>Усташe</a:t>
            </a:r>
            <a:endParaRPr dirty="0" err="1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5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ВИДОВДАНСКИ УСТАВ</a:t>
            </a:r>
            <a:endParaRPr/>
          </a:p>
        </p:txBody>
      </p:sp>
      <p:sp>
        <p:nvSpPr>
          <p:cNvPr id="323" name="Google Shape;323;p5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dirty="0" err="1"/>
              <a:t>Устав</a:t>
            </a:r>
            <a:r>
              <a:rPr lang="en-US" sz="2800" dirty="0"/>
              <a:t> </a:t>
            </a:r>
            <a:r>
              <a:rPr lang="en-US" sz="2800" dirty="0" err="1"/>
              <a:t>проглашен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28.јуна </a:t>
            </a:r>
            <a:r>
              <a:rPr lang="en-US" sz="2800" b="1" dirty="0" err="1">
                <a:solidFill>
                  <a:srgbClr val="0070C0"/>
                </a:solidFill>
              </a:rPr>
              <a:t>на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Видовдан</a:t>
            </a:r>
            <a:r>
              <a:rPr lang="en-US" sz="2800" b="1" dirty="0">
                <a:solidFill>
                  <a:srgbClr val="0070C0"/>
                </a:solidFill>
              </a:rPr>
              <a:t> 1921.године</a:t>
            </a:r>
            <a:r>
              <a:rPr lang="en-US" sz="2800" dirty="0"/>
              <a:t>, </a:t>
            </a:r>
            <a:r>
              <a:rPr lang="en-US" sz="2800" dirty="0" err="1"/>
              <a:t>зато</a:t>
            </a:r>
            <a:r>
              <a:rPr lang="en-US" sz="2800" dirty="0"/>
              <a:t> </a:t>
            </a:r>
            <a:r>
              <a:rPr lang="en-US" sz="2800" dirty="0" err="1"/>
              <a:t>се</a:t>
            </a:r>
            <a:r>
              <a:rPr lang="en-US" sz="2800" dirty="0"/>
              <a:t> и </a:t>
            </a:r>
            <a:r>
              <a:rPr lang="en-US" sz="2800" dirty="0" err="1"/>
              <a:t>називао</a:t>
            </a:r>
            <a:r>
              <a:rPr lang="en-US" sz="2800" dirty="0"/>
              <a:t> ВИДОВДАНСКИ УСТАВ</a:t>
            </a:r>
            <a:endParaRPr lang="en-US"/>
          </a:p>
          <a:p>
            <a:pPr marL="342900">
              <a:spcBef>
                <a:spcPts val="560"/>
              </a:spcBef>
              <a:buSzPts val="2800"/>
            </a:pPr>
            <a:r>
              <a:rPr lang="en-US" sz="2800" dirty="0"/>
              <a:t>• </a:t>
            </a:r>
            <a:r>
              <a:rPr lang="en-US" sz="2800" dirty="0" err="1"/>
              <a:t>Народно</a:t>
            </a:r>
            <a:r>
              <a:rPr lang="en-US" sz="2800" dirty="0"/>
              <a:t> </a:t>
            </a:r>
            <a:r>
              <a:rPr lang="en-US" sz="2800" dirty="0" err="1"/>
              <a:t>јединство</a:t>
            </a:r>
            <a:r>
              <a:rPr lang="en-US" sz="2800" dirty="0"/>
              <a:t> </a:t>
            </a:r>
            <a:r>
              <a:rPr lang="en-US" sz="2800" dirty="0" err="1"/>
              <a:t>троименог</a:t>
            </a:r>
            <a:r>
              <a:rPr lang="en-US" sz="2800" dirty="0"/>
              <a:t> </a:t>
            </a:r>
            <a:r>
              <a:rPr lang="en-US" sz="2800" dirty="0" err="1"/>
              <a:t>народа</a:t>
            </a:r>
            <a:r>
              <a:rPr lang="en-US" sz="2800" dirty="0"/>
              <a:t> </a:t>
            </a:r>
            <a:r>
              <a:rPr lang="en-US" sz="2800" dirty="0" err="1"/>
              <a:t>Срба</a:t>
            </a:r>
            <a:r>
              <a:rPr lang="en-US" sz="2800" dirty="0"/>
              <a:t>,    </a:t>
            </a:r>
            <a:r>
              <a:rPr lang="en-US" sz="2800" dirty="0" err="1"/>
              <a:t>Хрвата</a:t>
            </a:r>
            <a:r>
              <a:rPr lang="en-US" sz="2800" dirty="0"/>
              <a:t> и </a:t>
            </a:r>
            <a:r>
              <a:rPr lang="en-US" sz="2800" dirty="0" err="1"/>
              <a:t>Словенаца</a:t>
            </a:r>
            <a:endParaRPr dirty="0"/>
          </a:p>
          <a:p>
            <a:pPr marL="342900">
              <a:spcBef>
                <a:spcPts val="560"/>
              </a:spcBef>
              <a:buSzPts val="2800"/>
            </a:pPr>
            <a:r>
              <a:rPr lang="en-US" sz="2800" dirty="0"/>
              <a:t>• </a:t>
            </a:r>
            <a:r>
              <a:rPr lang="en-US" sz="2800" dirty="0" err="1"/>
              <a:t>Службени</a:t>
            </a:r>
            <a:r>
              <a:rPr lang="en-US" sz="2800" dirty="0"/>
              <a:t> </a:t>
            </a:r>
            <a:r>
              <a:rPr lang="en-US" sz="2800" dirty="0" err="1"/>
              <a:t>језик</a:t>
            </a:r>
            <a:r>
              <a:rPr lang="en-US" sz="2800" dirty="0"/>
              <a:t>: </a:t>
            </a:r>
            <a:r>
              <a:rPr lang="en-US" sz="2800" b="1" dirty="0" err="1"/>
              <a:t>српско-хрватско</a:t>
            </a:r>
            <a:r>
              <a:rPr lang="en-US" sz="2800" b="1" dirty="0"/>
              <a:t> – </a:t>
            </a:r>
            <a:r>
              <a:rPr lang="en-US" sz="2800" b="1" dirty="0" err="1"/>
              <a:t>словенaчки</a:t>
            </a:r>
            <a:endParaRPr b="1" dirty="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dirty="0"/>
              <a:t>• </a:t>
            </a:r>
            <a:r>
              <a:rPr lang="en-US" sz="2800" err="1"/>
              <a:t>Од</a:t>
            </a:r>
            <a:r>
              <a:rPr lang="en-US" sz="2800" dirty="0"/>
              <a:t> </a:t>
            </a:r>
            <a:r>
              <a:rPr lang="en-US" sz="2800" err="1"/>
              <a:t>спољних</a:t>
            </a:r>
            <a:r>
              <a:rPr lang="en-US" sz="2800" dirty="0"/>
              <a:t> </a:t>
            </a:r>
            <a:r>
              <a:rPr lang="en-US" sz="2800" err="1"/>
              <a:t>националних</a:t>
            </a:r>
            <a:r>
              <a:rPr lang="en-US" sz="2800" dirty="0"/>
              <a:t> </a:t>
            </a:r>
            <a:r>
              <a:rPr lang="en-US" sz="2800" err="1"/>
              <a:t>симбола</a:t>
            </a:r>
            <a:r>
              <a:rPr lang="en-US" sz="2800" dirty="0"/>
              <a:t> </a:t>
            </a:r>
            <a:r>
              <a:rPr lang="en-US" sz="2800" err="1"/>
              <a:t>комбинацијом</a:t>
            </a:r>
            <a:r>
              <a:rPr lang="en-US" sz="2800" dirty="0"/>
              <a:t> </a:t>
            </a:r>
            <a:r>
              <a:rPr lang="en-US" sz="2800" err="1"/>
              <a:t>сачувани</a:t>
            </a:r>
            <a:r>
              <a:rPr lang="en-US" sz="2800" dirty="0"/>
              <a:t> </a:t>
            </a:r>
            <a:r>
              <a:rPr lang="en-US" sz="2800" err="1"/>
              <a:t>елементи</a:t>
            </a:r>
            <a:r>
              <a:rPr lang="en-US" sz="2800" dirty="0"/>
              <a:t> </a:t>
            </a:r>
            <a:r>
              <a:rPr lang="en-US" sz="2800" err="1"/>
              <a:t>грба</a:t>
            </a:r>
            <a:r>
              <a:rPr lang="en-US" sz="2800" dirty="0"/>
              <a:t>, </a:t>
            </a:r>
            <a:r>
              <a:rPr lang="en-US" sz="2800" err="1"/>
              <a:t>заставе</a:t>
            </a:r>
            <a:r>
              <a:rPr lang="en-US" sz="2800" dirty="0"/>
              <a:t> и </a:t>
            </a:r>
            <a:r>
              <a:rPr lang="en-US" sz="2800" err="1"/>
              <a:t>химне</a:t>
            </a:r>
            <a:r>
              <a:rPr lang="en-US" sz="2800" u="sng" dirty="0"/>
              <a:t>.</a:t>
            </a:r>
            <a:endParaRPr u="sng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31F471B6827A43A6A3B8D2F1FF69EB" ma:contentTypeVersion="4" ma:contentTypeDescription="Create a new document." ma:contentTypeScope="" ma:versionID="81675c772965c0eebc99f37d7d823041">
  <xsd:schema xmlns:xsd="http://www.w3.org/2001/XMLSchema" xmlns:xs="http://www.w3.org/2001/XMLSchema" xmlns:p="http://schemas.microsoft.com/office/2006/metadata/properties" xmlns:ns2="f2f664af-8f77-4cb3-8a42-734c27c2c5cf" targetNamespace="http://schemas.microsoft.com/office/2006/metadata/properties" ma:root="true" ma:fieldsID="3c16c9a410a592607fd3cccb8e4878a2" ns2:_="">
    <xsd:import namespace="f2f664af-8f77-4cb3-8a42-734c27c2c5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f664af-8f77-4cb3-8a42-734c27c2c5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D51247-E4B6-46FF-A099-DECA6084F4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E68942E-162E-47B3-945A-D5DFA8F0B7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f664af-8f77-4cb3-8a42-734c27c2c5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744</Words>
  <Application>Microsoft Office PowerPoint</Application>
  <PresentationFormat>On-screen Show (4:3)</PresentationFormat>
  <Paragraphs>68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Consolas</vt:lpstr>
      <vt:lpstr>1_Default Design</vt:lpstr>
      <vt:lpstr>ЈУГОСЛОВЕНСКА ДРЖАВА 1918-1941.</vt:lpstr>
      <vt:lpstr>Југословенска идеја - Идeja o уjeдињeњу jугoслoвeнских нaрoдa и ствaрaњу зajeдничкe држaвe.</vt:lpstr>
      <vt:lpstr>PowerPoint Presentation</vt:lpstr>
      <vt:lpstr>PowerPoint Presentation</vt:lpstr>
      <vt:lpstr>ДВА ПРОБЛЕМА НАКОН УЈЕДИЊЕЊА:</vt:lpstr>
      <vt:lpstr>PowerPoint Presentation</vt:lpstr>
      <vt:lpstr>Политичке странке</vt:lpstr>
      <vt:lpstr>Унутрашњи проблеми</vt:lpstr>
      <vt:lpstr>ВИДОВДАНСКИ УСТАВ</vt:lpstr>
      <vt:lpstr>PowerPoint Presentation</vt:lpstr>
      <vt:lpstr>КРИЗА ПАРЛАМЕНТАРИЗМА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СТВАРАЊЕ ЈУЖНОСЛОВЕНСКЕ ДРЖАВЕ</dc:title>
  <cp:lastModifiedBy>Tijana Mijalkovic</cp:lastModifiedBy>
  <cp:revision>165</cp:revision>
  <dcterms:modified xsi:type="dcterms:W3CDTF">2026-02-12T14:43:17Z</dcterms:modified>
</cp:coreProperties>
</file>