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87" r:id="rId6"/>
    <p:sldId id="261" r:id="rId7"/>
    <p:sldId id="260" r:id="rId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E3C66B"/>
    <a:srgbClr val="9D5ABB"/>
    <a:srgbClr val="6E3F83"/>
    <a:srgbClr val="FFC893"/>
    <a:srgbClr val="E1A268"/>
    <a:srgbClr val="75AFE7"/>
    <a:srgbClr val="5D8BB8"/>
    <a:srgbClr val="3CBB79"/>
    <a:srgbClr val="2C8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49" d="100"/>
          <a:sy n="49" d="100"/>
        </p:scale>
        <p:origin x="88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F3A79-BDAB-4F71-BFC6-B5B00787AC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9DDAABB-92F4-4441-A1B9-B2427B42ACBA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Cyrl-RS" b="1" dirty="0">
              <a:solidFill>
                <a:schemeClr val="tx1"/>
              </a:solidFill>
            </a:rPr>
            <a:t>Два конзула</a:t>
          </a:r>
          <a:endParaRPr lang="en-US" b="1" dirty="0">
            <a:solidFill>
              <a:schemeClr val="tx1"/>
            </a:solidFill>
          </a:endParaRPr>
        </a:p>
      </dgm:t>
    </dgm:pt>
    <dgm:pt modelId="{0A5D412A-AC52-4D3B-851B-2FDB6FE60C0C}" type="parTrans" cxnId="{BC7067C0-3222-48E1-B67A-E84964343747}">
      <dgm:prSet/>
      <dgm:spPr/>
      <dgm:t>
        <a:bodyPr/>
        <a:lstStyle/>
        <a:p>
          <a:endParaRPr lang="en-US"/>
        </a:p>
      </dgm:t>
    </dgm:pt>
    <dgm:pt modelId="{7ED49BD8-F96F-49B0-8F5E-531EB8AD4A11}" type="sibTrans" cxnId="{BC7067C0-3222-48E1-B67A-E84964343747}">
      <dgm:prSet/>
      <dgm:spPr/>
      <dgm:t>
        <a:bodyPr/>
        <a:lstStyle/>
        <a:p>
          <a:endParaRPr lang="en-US"/>
        </a:p>
      </dgm:t>
    </dgm:pt>
    <dgm:pt modelId="{966017E6-7AE1-4F1B-BD60-0DEEDA195F9E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Cyrl-RS" b="1" dirty="0">
              <a:solidFill>
                <a:schemeClr val="tx1"/>
              </a:solidFill>
            </a:rPr>
            <a:t>Сенат</a:t>
          </a:r>
          <a:endParaRPr lang="en-US" b="1" dirty="0">
            <a:solidFill>
              <a:schemeClr val="tx1"/>
            </a:solidFill>
          </a:endParaRPr>
        </a:p>
      </dgm:t>
    </dgm:pt>
    <dgm:pt modelId="{BDFA12BB-D690-4F31-9881-B1D6F36B25B4}" type="parTrans" cxnId="{290D69EE-FED8-4FF6-A1B9-C512A21DE43B}">
      <dgm:prSet/>
      <dgm:spPr/>
      <dgm:t>
        <a:bodyPr/>
        <a:lstStyle/>
        <a:p>
          <a:endParaRPr lang="en-US"/>
        </a:p>
      </dgm:t>
    </dgm:pt>
    <dgm:pt modelId="{781F0E04-BB77-4F98-9711-BB0BA3C0A8BC}" type="sibTrans" cxnId="{290D69EE-FED8-4FF6-A1B9-C512A21DE43B}">
      <dgm:prSet/>
      <dgm:spPr/>
      <dgm:t>
        <a:bodyPr/>
        <a:lstStyle/>
        <a:p>
          <a:endParaRPr lang="en-US"/>
        </a:p>
      </dgm:t>
    </dgm:pt>
    <dgm:pt modelId="{9E393F74-5A34-491C-BF39-57DA2C09FC31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Cyrl-RS" b="1" dirty="0">
              <a:solidFill>
                <a:schemeClr val="tx1"/>
              </a:solidFill>
            </a:rPr>
            <a:t>Народна скупштина</a:t>
          </a:r>
          <a:endParaRPr lang="en-US" b="1" dirty="0">
            <a:solidFill>
              <a:schemeClr val="tx1"/>
            </a:solidFill>
          </a:endParaRPr>
        </a:p>
      </dgm:t>
    </dgm:pt>
    <dgm:pt modelId="{80FAE4A5-53E7-4E0F-B5E0-9DE843C37F28}" type="parTrans" cxnId="{2653FD70-D46F-4F74-8A54-1AD67C87A6F7}">
      <dgm:prSet/>
      <dgm:spPr/>
      <dgm:t>
        <a:bodyPr/>
        <a:lstStyle/>
        <a:p>
          <a:endParaRPr lang="en-US"/>
        </a:p>
      </dgm:t>
    </dgm:pt>
    <dgm:pt modelId="{E123C3CC-C97E-4A65-85F4-1B9379F5558B}" type="sibTrans" cxnId="{2653FD70-D46F-4F74-8A54-1AD67C87A6F7}">
      <dgm:prSet/>
      <dgm:spPr/>
      <dgm:t>
        <a:bodyPr/>
        <a:lstStyle/>
        <a:p>
          <a:endParaRPr lang="en-US"/>
        </a:p>
      </dgm:t>
    </dgm:pt>
    <dgm:pt modelId="{84C15076-353C-44CD-87CE-80534BB775DB}" type="pres">
      <dgm:prSet presAssocID="{975F3A79-BDAB-4F71-BFC6-B5B00787AC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07A955-AD29-499D-9EBC-024CB2506D01}" type="pres">
      <dgm:prSet presAssocID="{79DDAABB-92F4-4441-A1B9-B2427B42ACBA}" presName="hierRoot1" presStyleCnt="0">
        <dgm:presLayoutVars>
          <dgm:hierBranch val="init"/>
        </dgm:presLayoutVars>
      </dgm:prSet>
      <dgm:spPr/>
    </dgm:pt>
    <dgm:pt modelId="{0B1B779F-8476-4DDA-93A1-4C8DB0FF7CDF}" type="pres">
      <dgm:prSet presAssocID="{79DDAABB-92F4-4441-A1B9-B2427B42ACBA}" presName="rootComposite1" presStyleCnt="0"/>
      <dgm:spPr/>
    </dgm:pt>
    <dgm:pt modelId="{404D39C7-B060-4DAE-BF35-76DCC6EA70E5}" type="pres">
      <dgm:prSet presAssocID="{79DDAABB-92F4-4441-A1B9-B2427B42ACBA}" presName="rootText1" presStyleLbl="node0" presStyleIdx="0" presStyleCnt="3">
        <dgm:presLayoutVars>
          <dgm:chPref val="3"/>
        </dgm:presLayoutVars>
      </dgm:prSet>
      <dgm:spPr/>
    </dgm:pt>
    <dgm:pt modelId="{7840CB27-4CCA-40CC-81A3-9D43CA98A2DB}" type="pres">
      <dgm:prSet presAssocID="{79DDAABB-92F4-4441-A1B9-B2427B42ACBA}" presName="rootConnector1" presStyleLbl="node1" presStyleIdx="0" presStyleCnt="0"/>
      <dgm:spPr/>
    </dgm:pt>
    <dgm:pt modelId="{F457C2C7-BD5D-4294-832A-D5792BED50FE}" type="pres">
      <dgm:prSet presAssocID="{79DDAABB-92F4-4441-A1B9-B2427B42ACBA}" presName="hierChild2" presStyleCnt="0"/>
      <dgm:spPr/>
    </dgm:pt>
    <dgm:pt modelId="{61E5B59F-CC25-4BF1-AD10-291B68E1EC85}" type="pres">
      <dgm:prSet presAssocID="{79DDAABB-92F4-4441-A1B9-B2427B42ACBA}" presName="hierChild3" presStyleCnt="0"/>
      <dgm:spPr/>
    </dgm:pt>
    <dgm:pt modelId="{DA9DF753-BF8A-4B80-BD88-E3466E606745}" type="pres">
      <dgm:prSet presAssocID="{966017E6-7AE1-4F1B-BD60-0DEEDA195F9E}" presName="hierRoot1" presStyleCnt="0">
        <dgm:presLayoutVars>
          <dgm:hierBranch val="init"/>
        </dgm:presLayoutVars>
      </dgm:prSet>
      <dgm:spPr/>
    </dgm:pt>
    <dgm:pt modelId="{78BF7A7A-C524-4087-87E0-BDDE1E54B8B0}" type="pres">
      <dgm:prSet presAssocID="{966017E6-7AE1-4F1B-BD60-0DEEDA195F9E}" presName="rootComposite1" presStyleCnt="0"/>
      <dgm:spPr/>
    </dgm:pt>
    <dgm:pt modelId="{B77940F0-6DE0-4AAF-896E-F825127585C1}" type="pres">
      <dgm:prSet presAssocID="{966017E6-7AE1-4F1B-BD60-0DEEDA195F9E}" presName="rootText1" presStyleLbl="node0" presStyleIdx="1" presStyleCnt="3">
        <dgm:presLayoutVars>
          <dgm:chPref val="3"/>
        </dgm:presLayoutVars>
      </dgm:prSet>
      <dgm:spPr/>
    </dgm:pt>
    <dgm:pt modelId="{540779CA-CC32-4024-BE6B-73FE5676BEB2}" type="pres">
      <dgm:prSet presAssocID="{966017E6-7AE1-4F1B-BD60-0DEEDA195F9E}" presName="rootConnector1" presStyleLbl="node1" presStyleIdx="0" presStyleCnt="0"/>
      <dgm:spPr/>
    </dgm:pt>
    <dgm:pt modelId="{55133B08-2989-4314-B144-3D37CAEB27DD}" type="pres">
      <dgm:prSet presAssocID="{966017E6-7AE1-4F1B-BD60-0DEEDA195F9E}" presName="hierChild2" presStyleCnt="0"/>
      <dgm:spPr/>
    </dgm:pt>
    <dgm:pt modelId="{7B5CB7EB-8D60-41B4-BA41-BBCB69BFB42A}" type="pres">
      <dgm:prSet presAssocID="{966017E6-7AE1-4F1B-BD60-0DEEDA195F9E}" presName="hierChild3" presStyleCnt="0"/>
      <dgm:spPr/>
    </dgm:pt>
    <dgm:pt modelId="{520120E2-F2D7-464F-9928-FCE3651CB629}" type="pres">
      <dgm:prSet presAssocID="{9E393F74-5A34-491C-BF39-57DA2C09FC31}" presName="hierRoot1" presStyleCnt="0">
        <dgm:presLayoutVars>
          <dgm:hierBranch val="init"/>
        </dgm:presLayoutVars>
      </dgm:prSet>
      <dgm:spPr/>
    </dgm:pt>
    <dgm:pt modelId="{00B9F693-4865-44D9-882D-ACB6C288856D}" type="pres">
      <dgm:prSet presAssocID="{9E393F74-5A34-491C-BF39-57DA2C09FC31}" presName="rootComposite1" presStyleCnt="0"/>
      <dgm:spPr/>
    </dgm:pt>
    <dgm:pt modelId="{CC91FF27-25EE-445E-B85C-0CC7DE51BFBA}" type="pres">
      <dgm:prSet presAssocID="{9E393F74-5A34-491C-BF39-57DA2C09FC31}" presName="rootText1" presStyleLbl="node0" presStyleIdx="2" presStyleCnt="3">
        <dgm:presLayoutVars>
          <dgm:chPref val="3"/>
        </dgm:presLayoutVars>
      </dgm:prSet>
      <dgm:spPr/>
    </dgm:pt>
    <dgm:pt modelId="{E77FF0F2-9F09-430D-B8A9-45EBE453A9B9}" type="pres">
      <dgm:prSet presAssocID="{9E393F74-5A34-491C-BF39-57DA2C09FC31}" presName="rootConnector1" presStyleLbl="node1" presStyleIdx="0" presStyleCnt="0"/>
      <dgm:spPr/>
    </dgm:pt>
    <dgm:pt modelId="{248E0200-AC56-4D8F-93F7-619DE7DF4FFF}" type="pres">
      <dgm:prSet presAssocID="{9E393F74-5A34-491C-BF39-57DA2C09FC31}" presName="hierChild2" presStyleCnt="0"/>
      <dgm:spPr/>
    </dgm:pt>
    <dgm:pt modelId="{6DD6006B-6D90-4E75-B1A7-3019E2A3BDB1}" type="pres">
      <dgm:prSet presAssocID="{9E393F74-5A34-491C-BF39-57DA2C09FC31}" presName="hierChild3" presStyleCnt="0"/>
      <dgm:spPr/>
    </dgm:pt>
  </dgm:ptLst>
  <dgm:cxnLst>
    <dgm:cxn modelId="{FC761001-5F25-42E4-A847-EA091AB0FF0A}" type="presOf" srcId="{966017E6-7AE1-4F1B-BD60-0DEEDA195F9E}" destId="{B77940F0-6DE0-4AAF-896E-F825127585C1}" srcOrd="0" destOrd="0" presId="urn:microsoft.com/office/officeart/2005/8/layout/orgChart1"/>
    <dgm:cxn modelId="{09E88D32-A368-4621-8385-136D5A6EF4E0}" type="presOf" srcId="{975F3A79-BDAB-4F71-BFC6-B5B00787AC2E}" destId="{84C15076-353C-44CD-87CE-80534BB775DB}" srcOrd="0" destOrd="0" presId="urn:microsoft.com/office/officeart/2005/8/layout/orgChart1"/>
    <dgm:cxn modelId="{31BD9840-8062-46C9-8FF7-BAD4E3C222E7}" type="presOf" srcId="{9E393F74-5A34-491C-BF39-57DA2C09FC31}" destId="{CC91FF27-25EE-445E-B85C-0CC7DE51BFBA}" srcOrd="0" destOrd="0" presId="urn:microsoft.com/office/officeart/2005/8/layout/orgChart1"/>
    <dgm:cxn modelId="{2653FD70-D46F-4F74-8A54-1AD67C87A6F7}" srcId="{975F3A79-BDAB-4F71-BFC6-B5B00787AC2E}" destId="{9E393F74-5A34-491C-BF39-57DA2C09FC31}" srcOrd="2" destOrd="0" parTransId="{80FAE4A5-53E7-4E0F-B5E0-9DE843C37F28}" sibTransId="{E123C3CC-C97E-4A65-85F4-1B9379F5558B}"/>
    <dgm:cxn modelId="{3F4B1A79-8481-45D3-99BA-A021A10D2B40}" type="presOf" srcId="{9E393F74-5A34-491C-BF39-57DA2C09FC31}" destId="{E77FF0F2-9F09-430D-B8A9-45EBE453A9B9}" srcOrd="1" destOrd="0" presId="urn:microsoft.com/office/officeart/2005/8/layout/orgChart1"/>
    <dgm:cxn modelId="{B0ECD39B-9B58-4190-B8FB-AA3C2252BF7B}" type="presOf" srcId="{79DDAABB-92F4-4441-A1B9-B2427B42ACBA}" destId="{404D39C7-B060-4DAE-BF35-76DCC6EA70E5}" srcOrd="0" destOrd="0" presId="urn:microsoft.com/office/officeart/2005/8/layout/orgChart1"/>
    <dgm:cxn modelId="{54E259B5-669E-4C6D-B774-D7318798353C}" type="presOf" srcId="{79DDAABB-92F4-4441-A1B9-B2427B42ACBA}" destId="{7840CB27-4CCA-40CC-81A3-9D43CA98A2DB}" srcOrd="1" destOrd="0" presId="urn:microsoft.com/office/officeart/2005/8/layout/orgChart1"/>
    <dgm:cxn modelId="{BC7067C0-3222-48E1-B67A-E84964343747}" srcId="{975F3A79-BDAB-4F71-BFC6-B5B00787AC2E}" destId="{79DDAABB-92F4-4441-A1B9-B2427B42ACBA}" srcOrd="0" destOrd="0" parTransId="{0A5D412A-AC52-4D3B-851B-2FDB6FE60C0C}" sibTransId="{7ED49BD8-F96F-49B0-8F5E-531EB8AD4A11}"/>
    <dgm:cxn modelId="{A6444CCC-AAB0-4D61-BB82-E2514822044B}" type="presOf" srcId="{966017E6-7AE1-4F1B-BD60-0DEEDA195F9E}" destId="{540779CA-CC32-4024-BE6B-73FE5676BEB2}" srcOrd="1" destOrd="0" presId="urn:microsoft.com/office/officeart/2005/8/layout/orgChart1"/>
    <dgm:cxn modelId="{290D69EE-FED8-4FF6-A1B9-C512A21DE43B}" srcId="{975F3A79-BDAB-4F71-BFC6-B5B00787AC2E}" destId="{966017E6-7AE1-4F1B-BD60-0DEEDA195F9E}" srcOrd="1" destOrd="0" parTransId="{BDFA12BB-D690-4F31-9881-B1D6F36B25B4}" sibTransId="{781F0E04-BB77-4F98-9711-BB0BA3C0A8BC}"/>
    <dgm:cxn modelId="{B88A98CD-86AB-4C0E-9DFF-38708FB8B2EE}" type="presParOf" srcId="{84C15076-353C-44CD-87CE-80534BB775DB}" destId="{7707A955-AD29-499D-9EBC-024CB2506D01}" srcOrd="0" destOrd="0" presId="urn:microsoft.com/office/officeart/2005/8/layout/orgChart1"/>
    <dgm:cxn modelId="{043F9EEE-F204-4093-817A-816995CB47F0}" type="presParOf" srcId="{7707A955-AD29-499D-9EBC-024CB2506D01}" destId="{0B1B779F-8476-4DDA-93A1-4C8DB0FF7CDF}" srcOrd="0" destOrd="0" presId="urn:microsoft.com/office/officeart/2005/8/layout/orgChart1"/>
    <dgm:cxn modelId="{B8BC0378-9617-4B67-82C8-E7D5A303E322}" type="presParOf" srcId="{0B1B779F-8476-4DDA-93A1-4C8DB0FF7CDF}" destId="{404D39C7-B060-4DAE-BF35-76DCC6EA70E5}" srcOrd="0" destOrd="0" presId="urn:microsoft.com/office/officeart/2005/8/layout/orgChart1"/>
    <dgm:cxn modelId="{BF77BEE6-4FF6-44C8-B3A8-00CEAA2BE461}" type="presParOf" srcId="{0B1B779F-8476-4DDA-93A1-4C8DB0FF7CDF}" destId="{7840CB27-4CCA-40CC-81A3-9D43CA98A2DB}" srcOrd="1" destOrd="0" presId="urn:microsoft.com/office/officeart/2005/8/layout/orgChart1"/>
    <dgm:cxn modelId="{B98B7ADD-4D64-4C78-B5DB-E13E5C021666}" type="presParOf" srcId="{7707A955-AD29-499D-9EBC-024CB2506D01}" destId="{F457C2C7-BD5D-4294-832A-D5792BED50FE}" srcOrd="1" destOrd="0" presId="urn:microsoft.com/office/officeart/2005/8/layout/orgChart1"/>
    <dgm:cxn modelId="{280B95DE-2A43-4064-BC16-CBC534CEAC31}" type="presParOf" srcId="{7707A955-AD29-499D-9EBC-024CB2506D01}" destId="{61E5B59F-CC25-4BF1-AD10-291B68E1EC85}" srcOrd="2" destOrd="0" presId="urn:microsoft.com/office/officeart/2005/8/layout/orgChart1"/>
    <dgm:cxn modelId="{50A5C339-4097-44D8-959C-B329358CF99C}" type="presParOf" srcId="{84C15076-353C-44CD-87CE-80534BB775DB}" destId="{DA9DF753-BF8A-4B80-BD88-E3466E606745}" srcOrd="1" destOrd="0" presId="urn:microsoft.com/office/officeart/2005/8/layout/orgChart1"/>
    <dgm:cxn modelId="{D0872218-0F9F-4D89-ADB0-127984A2F328}" type="presParOf" srcId="{DA9DF753-BF8A-4B80-BD88-E3466E606745}" destId="{78BF7A7A-C524-4087-87E0-BDDE1E54B8B0}" srcOrd="0" destOrd="0" presId="urn:microsoft.com/office/officeart/2005/8/layout/orgChart1"/>
    <dgm:cxn modelId="{EBF31AB9-BBA4-4480-AF89-CDBAB9A734EE}" type="presParOf" srcId="{78BF7A7A-C524-4087-87E0-BDDE1E54B8B0}" destId="{B77940F0-6DE0-4AAF-896E-F825127585C1}" srcOrd="0" destOrd="0" presId="urn:microsoft.com/office/officeart/2005/8/layout/orgChart1"/>
    <dgm:cxn modelId="{93D4FE7D-9E83-4709-B9AB-BFD60BBC02AB}" type="presParOf" srcId="{78BF7A7A-C524-4087-87E0-BDDE1E54B8B0}" destId="{540779CA-CC32-4024-BE6B-73FE5676BEB2}" srcOrd="1" destOrd="0" presId="urn:microsoft.com/office/officeart/2005/8/layout/orgChart1"/>
    <dgm:cxn modelId="{23DB9AB2-1FE8-4274-A93E-D0485D7A21E9}" type="presParOf" srcId="{DA9DF753-BF8A-4B80-BD88-E3466E606745}" destId="{55133B08-2989-4314-B144-3D37CAEB27DD}" srcOrd="1" destOrd="0" presId="urn:microsoft.com/office/officeart/2005/8/layout/orgChart1"/>
    <dgm:cxn modelId="{885CC251-818F-4622-9D72-609017AC6182}" type="presParOf" srcId="{DA9DF753-BF8A-4B80-BD88-E3466E606745}" destId="{7B5CB7EB-8D60-41B4-BA41-BBCB69BFB42A}" srcOrd="2" destOrd="0" presId="urn:microsoft.com/office/officeart/2005/8/layout/orgChart1"/>
    <dgm:cxn modelId="{D16AD352-1822-46DD-804A-ED6A0F1384FF}" type="presParOf" srcId="{84C15076-353C-44CD-87CE-80534BB775DB}" destId="{520120E2-F2D7-464F-9928-FCE3651CB629}" srcOrd="2" destOrd="0" presId="urn:microsoft.com/office/officeart/2005/8/layout/orgChart1"/>
    <dgm:cxn modelId="{E2994DC0-E0A5-4523-B7C0-4E3765886565}" type="presParOf" srcId="{520120E2-F2D7-464F-9928-FCE3651CB629}" destId="{00B9F693-4865-44D9-882D-ACB6C288856D}" srcOrd="0" destOrd="0" presId="urn:microsoft.com/office/officeart/2005/8/layout/orgChart1"/>
    <dgm:cxn modelId="{06705A23-92C6-495D-99D4-D4E0C5FE92E0}" type="presParOf" srcId="{00B9F693-4865-44D9-882D-ACB6C288856D}" destId="{CC91FF27-25EE-445E-B85C-0CC7DE51BFBA}" srcOrd="0" destOrd="0" presId="urn:microsoft.com/office/officeart/2005/8/layout/orgChart1"/>
    <dgm:cxn modelId="{1C2C5B87-0928-4D9A-80A2-C7E255747041}" type="presParOf" srcId="{00B9F693-4865-44D9-882D-ACB6C288856D}" destId="{E77FF0F2-9F09-430D-B8A9-45EBE453A9B9}" srcOrd="1" destOrd="0" presId="urn:microsoft.com/office/officeart/2005/8/layout/orgChart1"/>
    <dgm:cxn modelId="{A2AF52C5-BA25-48F7-BEC4-56E87A735F57}" type="presParOf" srcId="{520120E2-F2D7-464F-9928-FCE3651CB629}" destId="{248E0200-AC56-4D8F-93F7-619DE7DF4FFF}" srcOrd="1" destOrd="0" presId="urn:microsoft.com/office/officeart/2005/8/layout/orgChart1"/>
    <dgm:cxn modelId="{841878FF-DAB6-43E4-9953-6061A3AA439D}" type="presParOf" srcId="{520120E2-F2D7-464F-9928-FCE3651CB629}" destId="{6DD6006B-6D90-4E75-B1A7-3019E2A3BD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D39C7-B060-4DAE-BF35-76DCC6EA70E5}">
      <dsp:nvSpPr>
        <dsp:cNvPr id="0" name=""/>
        <dsp:cNvSpPr/>
      </dsp:nvSpPr>
      <dsp:spPr>
        <a:xfrm>
          <a:off x="1277482" y="414"/>
          <a:ext cx="3808341" cy="190417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200" b="1" kern="1200" dirty="0">
              <a:solidFill>
                <a:schemeClr val="tx1"/>
              </a:solidFill>
            </a:rPr>
            <a:t>Два конзула</a:t>
          </a:r>
          <a:endParaRPr lang="en-US" sz="6200" b="1" kern="1200" dirty="0">
            <a:solidFill>
              <a:schemeClr val="tx1"/>
            </a:solidFill>
          </a:endParaRPr>
        </a:p>
      </dsp:txBody>
      <dsp:txXfrm>
        <a:off x="1277482" y="414"/>
        <a:ext cx="3808341" cy="1904170"/>
      </dsp:txXfrm>
    </dsp:sp>
    <dsp:sp modelId="{B77940F0-6DE0-4AAF-896E-F825127585C1}">
      <dsp:nvSpPr>
        <dsp:cNvPr id="0" name=""/>
        <dsp:cNvSpPr/>
      </dsp:nvSpPr>
      <dsp:spPr>
        <a:xfrm>
          <a:off x="5885575" y="414"/>
          <a:ext cx="3808341" cy="190417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200" b="1" kern="1200" dirty="0">
              <a:solidFill>
                <a:schemeClr val="tx1"/>
              </a:solidFill>
            </a:rPr>
            <a:t>Сенат</a:t>
          </a:r>
          <a:endParaRPr lang="en-US" sz="6200" b="1" kern="1200" dirty="0">
            <a:solidFill>
              <a:schemeClr val="tx1"/>
            </a:solidFill>
          </a:endParaRPr>
        </a:p>
      </dsp:txBody>
      <dsp:txXfrm>
        <a:off x="5885575" y="414"/>
        <a:ext cx="3808341" cy="1904170"/>
      </dsp:txXfrm>
    </dsp:sp>
    <dsp:sp modelId="{CC91FF27-25EE-445E-B85C-0CC7DE51BFBA}">
      <dsp:nvSpPr>
        <dsp:cNvPr id="0" name=""/>
        <dsp:cNvSpPr/>
      </dsp:nvSpPr>
      <dsp:spPr>
        <a:xfrm>
          <a:off x="10493668" y="414"/>
          <a:ext cx="3808341" cy="190417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200" b="1" kern="1200" dirty="0">
              <a:solidFill>
                <a:schemeClr val="tx1"/>
              </a:solidFill>
            </a:rPr>
            <a:t>Народна скупштина</a:t>
          </a:r>
          <a:endParaRPr lang="en-US" sz="6200" b="1" kern="1200" dirty="0">
            <a:solidFill>
              <a:schemeClr val="tx1"/>
            </a:solidFill>
          </a:endParaRPr>
        </a:p>
      </dsp:txBody>
      <dsp:txXfrm>
        <a:off x="10493668" y="414"/>
        <a:ext cx="3808341" cy="1904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2D65-572A-3440-9910-65CDAB3998CE}" type="datetimeFigureOut">
              <a:rPr lang="es-ES_tradnl" smtClean="0"/>
              <a:t>13/05/2026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67E32-CA85-5C48-BD1F-DCC9897FFA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19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67E32-CA85-5C48-BD1F-DCC9897FFA0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819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67E32-CA85-5C48-BD1F-DCC9897FFA0D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653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67E32-CA85-5C48-BD1F-DCC9897FFA0D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746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42892" y="8385872"/>
            <a:ext cx="1092200" cy="365125"/>
          </a:xfrm>
        </p:spPr>
        <p:txBody>
          <a:bodyPr/>
          <a:lstStyle>
            <a:lvl1pPr>
              <a:defRPr lang="en-US" sz="2500" kern="1200" smtClean="0">
                <a:solidFill>
                  <a:srgbClr val="231F20"/>
                </a:solidFill>
                <a:latin typeface="PT Serif" pitchFamily="18" charset="0"/>
                <a:ea typeface="+mn-ea"/>
                <a:cs typeface="PT Serif" pitchFamily="18" charset="0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93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1171420"/>
            <a:ext cx="12852400" cy="1470025"/>
          </a:xfrm>
        </p:spPr>
        <p:txBody>
          <a:bodyPr>
            <a:noAutofit/>
          </a:bodyPr>
          <a:lstStyle>
            <a:lvl1pPr>
              <a:defRPr lang="en-US" sz="8000" kern="1200">
                <a:solidFill>
                  <a:srgbClr val="61668C"/>
                </a:solidFill>
                <a:latin typeface="Cinzel" charset="0"/>
                <a:ea typeface="Cinzel" charset="0"/>
                <a:cs typeface="Cinze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42892" y="8385872"/>
            <a:ext cx="1092200" cy="365125"/>
          </a:xfrm>
        </p:spPr>
        <p:txBody>
          <a:bodyPr/>
          <a:lstStyle>
            <a:lvl1pPr>
              <a:defRPr lang="en-US" sz="2500" kern="1200" smtClean="0">
                <a:solidFill>
                  <a:srgbClr val="231F20"/>
                </a:solidFill>
                <a:latin typeface="PT Serif" pitchFamily="18" charset="0"/>
                <a:ea typeface="+mn-ea"/>
                <a:cs typeface="PT Serif" pitchFamily="18" charset="0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6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C7B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42892" y="8385872"/>
            <a:ext cx="1092200" cy="365125"/>
          </a:xfrm>
        </p:spPr>
        <p:txBody>
          <a:bodyPr/>
          <a:lstStyle>
            <a:lvl1pPr>
              <a:defRPr lang="en-US" sz="2500" kern="1200" smtClean="0">
                <a:solidFill>
                  <a:srgbClr val="231F20"/>
                </a:solidFill>
                <a:latin typeface="PT Serif" pitchFamily="18" charset="0"/>
                <a:ea typeface="+mn-ea"/>
                <a:cs typeface="PT Serif" pitchFamily="18" charset="0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318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1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398" y="-247684"/>
            <a:ext cx="15057007" cy="20774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/>
            </a:pPr>
            <a:r>
              <a:rPr lang="sr-Cyrl-RS" altLang="zh-CN" sz="6600" dirty="0">
                <a:solidFill>
                  <a:srgbClr val="61668C"/>
                </a:solidFill>
                <a:latin typeface="Comic Sans MS" panose="030F0702030302020204" pitchFamily="66" charset="0"/>
                <a:ea typeface="Cinzel" charset="0"/>
                <a:cs typeface="Cinzel" charset="0"/>
              </a:rPr>
              <a:t>Држава и друштво Рима</a:t>
            </a:r>
          </a:p>
          <a:p>
            <a:pPr algn="ctr">
              <a:tabLst/>
            </a:pPr>
            <a:r>
              <a:rPr lang="sr-Cyrl-RS" altLang="zh-CN" sz="6600" dirty="0">
                <a:solidFill>
                  <a:srgbClr val="61668C"/>
                </a:solidFill>
                <a:latin typeface="Comic Sans MS" panose="030F0702030302020204" pitchFamily="66" charset="0"/>
                <a:ea typeface="Cinzel" charset="0"/>
                <a:cs typeface="Cinzel" charset="0"/>
              </a:rPr>
              <a:t>У доба краљевства и доба републике</a:t>
            </a:r>
            <a:endParaRPr lang="en-US" altLang="zh-CN" sz="6600" dirty="0">
              <a:solidFill>
                <a:srgbClr val="61668C"/>
              </a:solidFill>
              <a:latin typeface="Comic Sans MS" panose="030F0702030302020204" pitchFamily="66" charset="0"/>
              <a:ea typeface="Cinzel" charset="0"/>
              <a:cs typeface="Cinzel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0" y="1794474"/>
            <a:ext cx="16281401" cy="7366002"/>
            <a:chOff x="-2794001" y="-1"/>
            <a:chExt cx="16281401" cy="7366002"/>
          </a:xfrm>
        </p:grpSpPr>
        <p:grpSp>
          <p:nvGrpSpPr>
            <p:cNvPr id="5" name="Grupo"/>
            <p:cNvGrpSpPr/>
            <p:nvPr/>
          </p:nvGrpSpPr>
          <p:grpSpPr>
            <a:xfrm>
              <a:off x="-2794001" y="5638800"/>
              <a:ext cx="16264892" cy="1727201"/>
              <a:chOff x="0" y="0"/>
              <a:chExt cx="16264891" cy="1727200"/>
            </a:xfrm>
          </p:grpSpPr>
          <p:sp>
            <p:nvSpPr>
              <p:cNvPr id="1632" name="Rectángulo"/>
              <p:cNvSpPr/>
              <p:nvPr/>
            </p:nvSpPr>
            <p:spPr>
              <a:xfrm>
                <a:off x="0" y="0"/>
                <a:ext cx="16264891" cy="1720850"/>
              </a:xfrm>
              <a:prstGeom prst="rect">
                <a:avLst/>
              </a:prstGeom>
              <a:solidFill>
                <a:srgbClr val="CCCC6C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33" name="Figura"/>
              <p:cNvSpPr/>
              <p:nvPr/>
            </p:nvSpPr>
            <p:spPr>
              <a:xfrm>
                <a:off x="-1" y="279400"/>
                <a:ext cx="16264892" cy="1447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25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F6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34" name="Figura"/>
              <p:cNvSpPr/>
              <p:nvPr/>
            </p:nvSpPr>
            <p:spPr>
              <a:xfrm>
                <a:off x="-1" y="952500"/>
                <a:ext cx="16264892" cy="772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1954"/>
                    </a:lnTo>
                    <a:close/>
                  </a:path>
                </a:pathLst>
              </a:cu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35" name="Rectángulo"/>
              <p:cNvSpPr/>
              <p:nvPr/>
            </p:nvSpPr>
            <p:spPr>
              <a:xfrm>
                <a:off x="0" y="457200"/>
                <a:ext cx="6150610" cy="309880"/>
              </a:xfrm>
              <a:prstGeom prst="rect">
                <a:avLst/>
              </a:pr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36" name="Rectángulo"/>
              <p:cNvSpPr/>
              <p:nvPr/>
            </p:nvSpPr>
            <p:spPr>
              <a:xfrm>
                <a:off x="9855200" y="457200"/>
                <a:ext cx="6407150" cy="309880"/>
              </a:xfrm>
              <a:prstGeom prst="rect">
                <a:avLst/>
              </a:pr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6" name="Grupo"/>
            <p:cNvGrpSpPr/>
            <p:nvPr/>
          </p:nvGrpSpPr>
          <p:grpSpPr>
            <a:xfrm>
              <a:off x="-2794000" y="736600"/>
              <a:ext cx="16281400" cy="5247641"/>
              <a:chOff x="0" y="0"/>
              <a:chExt cx="16281399" cy="5247640"/>
            </a:xfrm>
          </p:grpSpPr>
          <p:sp>
            <p:nvSpPr>
              <p:cNvPr id="1629" name="Figura"/>
              <p:cNvSpPr/>
              <p:nvPr/>
            </p:nvSpPr>
            <p:spPr>
              <a:xfrm>
                <a:off x="9397999" y="0"/>
                <a:ext cx="6883401" cy="5247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4" extrusionOk="0">
                    <a:moveTo>
                      <a:pt x="21532" y="8922"/>
                    </a:moveTo>
                    <a:lnTo>
                      <a:pt x="19723" y="8922"/>
                    </a:lnTo>
                    <a:lnTo>
                      <a:pt x="19723" y="8786"/>
                    </a:lnTo>
                    <a:cubicBezTo>
                      <a:pt x="19723" y="8776"/>
                      <a:pt x="19719" y="8771"/>
                      <a:pt x="19719" y="8760"/>
                    </a:cubicBezTo>
                    <a:cubicBezTo>
                      <a:pt x="19854" y="8687"/>
                      <a:pt x="19982" y="8666"/>
                      <a:pt x="19982" y="8666"/>
                    </a:cubicBezTo>
                    <a:cubicBezTo>
                      <a:pt x="19982" y="8666"/>
                      <a:pt x="19982" y="8666"/>
                      <a:pt x="19898" y="8431"/>
                    </a:cubicBezTo>
                    <a:cubicBezTo>
                      <a:pt x="19862" y="8327"/>
                      <a:pt x="19763" y="8060"/>
                      <a:pt x="19667" y="7799"/>
                    </a:cubicBezTo>
                    <a:cubicBezTo>
                      <a:pt x="19763" y="7715"/>
                      <a:pt x="19839" y="7647"/>
                      <a:pt x="19839" y="7647"/>
                    </a:cubicBezTo>
                    <a:lnTo>
                      <a:pt x="19731" y="7423"/>
                    </a:lnTo>
                    <a:cubicBezTo>
                      <a:pt x="19743" y="7412"/>
                      <a:pt x="19751" y="7407"/>
                      <a:pt x="19751" y="7407"/>
                    </a:cubicBezTo>
                    <a:lnTo>
                      <a:pt x="19488" y="6880"/>
                    </a:lnTo>
                    <a:cubicBezTo>
                      <a:pt x="19520" y="6749"/>
                      <a:pt x="19536" y="6660"/>
                      <a:pt x="19536" y="6660"/>
                    </a:cubicBezTo>
                    <a:lnTo>
                      <a:pt x="19261" y="6483"/>
                    </a:lnTo>
                    <a:cubicBezTo>
                      <a:pt x="19273" y="6399"/>
                      <a:pt x="19281" y="6347"/>
                      <a:pt x="19281" y="6347"/>
                    </a:cubicBezTo>
                    <a:lnTo>
                      <a:pt x="18946" y="6185"/>
                    </a:lnTo>
                    <a:cubicBezTo>
                      <a:pt x="18958" y="6112"/>
                      <a:pt x="18962" y="6065"/>
                      <a:pt x="18962" y="6065"/>
                    </a:cubicBezTo>
                    <a:lnTo>
                      <a:pt x="18368" y="5777"/>
                    </a:lnTo>
                    <a:cubicBezTo>
                      <a:pt x="18368" y="5777"/>
                      <a:pt x="18336" y="5898"/>
                      <a:pt x="18296" y="6054"/>
                    </a:cubicBezTo>
                    <a:cubicBezTo>
                      <a:pt x="18221" y="6018"/>
                      <a:pt x="18169" y="5992"/>
                      <a:pt x="18169" y="5992"/>
                    </a:cubicBezTo>
                    <a:cubicBezTo>
                      <a:pt x="18169" y="5992"/>
                      <a:pt x="18145" y="5934"/>
                      <a:pt x="18105" y="5866"/>
                    </a:cubicBezTo>
                    <a:cubicBezTo>
                      <a:pt x="18248" y="5777"/>
                      <a:pt x="18312" y="5657"/>
                      <a:pt x="18256" y="5542"/>
                    </a:cubicBezTo>
                    <a:cubicBezTo>
                      <a:pt x="18197" y="5417"/>
                      <a:pt x="18117" y="5260"/>
                      <a:pt x="18065" y="5156"/>
                    </a:cubicBezTo>
                    <a:cubicBezTo>
                      <a:pt x="18105" y="5067"/>
                      <a:pt x="18137" y="4968"/>
                      <a:pt x="18141" y="4858"/>
                    </a:cubicBezTo>
                    <a:cubicBezTo>
                      <a:pt x="18161" y="4555"/>
                      <a:pt x="18165" y="4043"/>
                      <a:pt x="18169" y="3965"/>
                    </a:cubicBezTo>
                    <a:lnTo>
                      <a:pt x="18169" y="3965"/>
                    </a:lnTo>
                    <a:lnTo>
                      <a:pt x="18169" y="3954"/>
                    </a:lnTo>
                    <a:lnTo>
                      <a:pt x="18169" y="3902"/>
                    </a:lnTo>
                    <a:lnTo>
                      <a:pt x="18169" y="3860"/>
                    </a:lnTo>
                    <a:lnTo>
                      <a:pt x="18169" y="3724"/>
                    </a:lnTo>
                    <a:lnTo>
                      <a:pt x="18169" y="3709"/>
                    </a:lnTo>
                    <a:lnTo>
                      <a:pt x="18169" y="3615"/>
                    </a:lnTo>
                    <a:lnTo>
                      <a:pt x="18169" y="3510"/>
                    </a:lnTo>
                    <a:lnTo>
                      <a:pt x="18256" y="3510"/>
                    </a:lnTo>
                    <a:lnTo>
                      <a:pt x="18256" y="3359"/>
                    </a:lnTo>
                    <a:lnTo>
                      <a:pt x="18169" y="3359"/>
                    </a:lnTo>
                    <a:cubicBezTo>
                      <a:pt x="18153" y="2904"/>
                      <a:pt x="17826" y="2533"/>
                      <a:pt x="17427" y="2533"/>
                    </a:cubicBezTo>
                    <a:cubicBezTo>
                      <a:pt x="17029" y="2533"/>
                      <a:pt x="16702" y="2899"/>
                      <a:pt x="16686" y="3359"/>
                    </a:cubicBezTo>
                    <a:lnTo>
                      <a:pt x="16595" y="3359"/>
                    </a:lnTo>
                    <a:lnTo>
                      <a:pt x="16595" y="3510"/>
                    </a:lnTo>
                    <a:lnTo>
                      <a:pt x="16682" y="3510"/>
                    </a:lnTo>
                    <a:lnTo>
                      <a:pt x="16682" y="3615"/>
                    </a:lnTo>
                    <a:lnTo>
                      <a:pt x="16682" y="3709"/>
                    </a:lnTo>
                    <a:lnTo>
                      <a:pt x="16682" y="3719"/>
                    </a:lnTo>
                    <a:lnTo>
                      <a:pt x="16682" y="3855"/>
                    </a:lnTo>
                    <a:lnTo>
                      <a:pt x="16682" y="3897"/>
                    </a:lnTo>
                    <a:lnTo>
                      <a:pt x="16682" y="3949"/>
                    </a:lnTo>
                    <a:lnTo>
                      <a:pt x="16682" y="3960"/>
                    </a:lnTo>
                    <a:lnTo>
                      <a:pt x="16682" y="3960"/>
                    </a:lnTo>
                    <a:cubicBezTo>
                      <a:pt x="16682" y="4038"/>
                      <a:pt x="16690" y="4550"/>
                      <a:pt x="16710" y="4853"/>
                    </a:cubicBezTo>
                    <a:cubicBezTo>
                      <a:pt x="16714" y="4947"/>
                      <a:pt x="16738" y="5030"/>
                      <a:pt x="16770" y="5109"/>
                    </a:cubicBezTo>
                    <a:cubicBezTo>
                      <a:pt x="16722" y="5208"/>
                      <a:pt x="16630" y="5391"/>
                      <a:pt x="16559" y="5537"/>
                    </a:cubicBezTo>
                    <a:cubicBezTo>
                      <a:pt x="16495" y="5668"/>
                      <a:pt x="16583" y="5804"/>
                      <a:pt x="16762" y="5892"/>
                    </a:cubicBezTo>
                    <a:cubicBezTo>
                      <a:pt x="16734" y="5950"/>
                      <a:pt x="16714" y="5997"/>
                      <a:pt x="16714" y="5997"/>
                    </a:cubicBezTo>
                    <a:cubicBezTo>
                      <a:pt x="16714" y="5997"/>
                      <a:pt x="16690" y="6007"/>
                      <a:pt x="16646" y="6028"/>
                    </a:cubicBezTo>
                    <a:cubicBezTo>
                      <a:pt x="16606" y="5882"/>
                      <a:pt x="16579" y="5772"/>
                      <a:pt x="16579" y="5772"/>
                    </a:cubicBezTo>
                    <a:lnTo>
                      <a:pt x="15985" y="6059"/>
                    </a:lnTo>
                    <a:cubicBezTo>
                      <a:pt x="15985" y="6059"/>
                      <a:pt x="15989" y="6107"/>
                      <a:pt x="16001" y="6180"/>
                    </a:cubicBezTo>
                    <a:lnTo>
                      <a:pt x="15666" y="6342"/>
                    </a:lnTo>
                    <a:cubicBezTo>
                      <a:pt x="15666" y="6342"/>
                      <a:pt x="15670" y="6394"/>
                      <a:pt x="15686" y="6477"/>
                    </a:cubicBezTo>
                    <a:lnTo>
                      <a:pt x="15411" y="6655"/>
                    </a:lnTo>
                    <a:cubicBezTo>
                      <a:pt x="15411" y="6655"/>
                      <a:pt x="15427" y="6744"/>
                      <a:pt x="15459" y="6874"/>
                    </a:cubicBezTo>
                    <a:lnTo>
                      <a:pt x="15196" y="7402"/>
                    </a:lnTo>
                    <a:cubicBezTo>
                      <a:pt x="15196" y="7402"/>
                      <a:pt x="15204" y="7407"/>
                      <a:pt x="15216" y="7418"/>
                    </a:cubicBezTo>
                    <a:lnTo>
                      <a:pt x="15108" y="7642"/>
                    </a:lnTo>
                    <a:cubicBezTo>
                      <a:pt x="15108" y="7642"/>
                      <a:pt x="15164" y="7689"/>
                      <a:pt x="15236" y="7752"/>
                    </a:cubicBezTo>
                    <a:cubicBezTo>
                      <a:pt x="15144" y="8013"/>
                      <a:pt x="15044" y="8306"/>
                      <a:pt x="15000" y="8421"/>
                    </a:cubicBezTo>
                    <a:cubicBezTo>
                      <a:pt x="14917" y="8656"/>
                      <a:pt x="14917" y="8656"/>
                      <a:pt x="14917" y="8656"/>
                    </a:cubicBezTo>
                    <a:cubicBezTo>
                      <a:pt x="14917" y="8656"/>
                      <a:pt x="15044" y="8671"/>
                      <a:pt x="15176" y="8744"/>
                    </a:cubicBezTo>
                    <a:cubicBezTo>
                      <a:pt x="15156" y="8844"/>
                      <a:pt x="15136" y="8959"/>
                      <a:pt x="15120" y="9084"/>
                    </a:cubicBezTo>
                    <a:cubicBezTo>
                      <a:pt x="14988" y="8974"/>
                      <a:pt x="14833" y="8912"/>
                      <a:pt x="14666" y="8912"/>
                    </a:cubicBezTo>
                    <a:lnTo>
                      <a:pt x="14287" y="8912"/>
                    </a:lnTo>
                    <a:cubicBezTo>
                      <a:pt x="14339" y="8828"/>
                      <a:pt x="14375" y="8697"/>
                      <a:pt x="14375" y="8489"/>
                    </a:cubicBezTo>
                    <a:cubicBezTo>
                      <a:pt x="14375" y="8196"/>
                      <a:pt x="14319" y="7621"/>
                      <a:pt x="14267" y="7167"/>
                    </a:cubicBezTo>
                    <a:cubicBezTo>
                      <a:pt x="14227" y="6806"/>
                      <a:pt x="14191" y="6530"/>
                      <a:pt x="14191" y="6530"/>
                    </a:cubicBezTo>
                    <a:lnTo>
                      <a:pt x="14179" y="6530"/>
                    </a:lnTo>
                    <a:lnTo>
                      <a:pt x="14100" y="6530"/>
                    </a:lnTo>
                    <a:lnTo>
                      <a:pt x="14100" y="836"/>
                    </a:lnTo>
                    <a:lnTo>
                      <a:pt x="14203" y="836"/>
                    </a:lnTo>
                    <a:lnTo>
                      <a:pt x="14044" y="0"/>
                    </a:lnTo>
                    <a:lnTo>
                      <a:pt x="13873" y="836"/>
                    </a:lnTo>
                    <a:lnTo>
                      <a:pt x="13976" y="836"/>
                    </a:lnTo>
                    <a:lnTo>
                      <a:pt x="13976" y="6535"/>
                    </a:lnTo>
                    <a:lnTo>
                      <a:pt x="13901" y="6535"/>
                    </a:lnTo>
                    <a:lnTo>
                      <a:pt x="13889" y="6535"/>
                    </a:lnTo>
                    <a:cubicBezTo>
                      <a:pt x="13889" y="6535"/>
                      <a:pt x="13853" y="6817"/>
                      <a:pt x="13813" y="7172"/>
                    </a:cubicBezTo>
                    <a:cubicBezTo>
                      <a:pt x="13761" y="7621"/>
                      <a:pt x="13705" y="8196"/>
                      <a:pt x="13705" y="8494"/>
                    </a:cubicBezTo>
                    <a:cubicBezTo>
                      <a:pt x="13705" y="8708"/>
                      <a:pt x="13741" y="8839"/>
                      <a:pt x="13793" y="8917"/>
                    </a:cubicBezTo>
                    <a:lnTo>
                      <a:pt x="12868" y="8917"/>
                    </a:lnTo>
                    <a:lnTo>
                      <a:pt x="12868" y="8781"/>
                    </a:lnTo>
                    <a:cubicBezTo>
                      <a:pt x="12868" y="8771"/>
                      <a:pt x="12864" y="8765"/>
                      <a:pt x="12864" y="8755"/>
                    </a:cubicBezTo>
                    <a:cubicBezTo>
                      <a:pt x="13000" y="8682"/>
                      <a:pt x="13127" y="8661"/>
                      <a:pt x="13127" y="8661"/>
                    </a:cubicBezTo>
                    <a:cubicBezTo>
                      <a:pt x="13127" y="8661"/>
                      <a:pt x="13127" y="8661"/>
                      <a:pt x="13044" y="8426"/>
                    </a:cubicBezTo>
                    <a:cubicBezTo>
                      <a:pt x="13008" y="8321"/>
                      <a:pt x="12908" y="8055"/>
                      <a:pt x="12813" y="7794"/>
                    </a:cubicBezTo>
                    <a:cubicBezTo>
                      <a:pt x="12908" y="7710"/>
                      <a:pt x="12984" y="7642"/>
                      <a:pt x="12984" y="7642"/>
                    </a:cubicBezTo>
                    <a:lnTo>
                      <a:pt x="12876" y="7418"/>
                    </a:lnTo>
                    <a:cubicBezTo>
                      <a:pt x="12888" y="7407"/>
                      <a:pt x="12896" y="7402"/>
                      <a:pt x="12896" y="7402"/>
                    </a:cubicBezTo>
                    <a:lnTo>
                      <a:pt x="12633" y="6874"/>
                    </a:lnTo>
                    <a:cubicBezTo>
                      <a:pt x="12665" y="6744"/>
                      <a:pt x="12681" y="6655"/>
                      <a:pt x="12681" y="6655"/>
                    </a:cubicBezTo>
                    <a:lnTo>
                      <a:pt x="12406" y="6477"/>
                    </a:lnTo>
                    <a:cubicBezTo>
                      <a:pt x="12418" y="6394"/>
                      <a:pt x="12426" y="6342"/>
                      <a:pt x="12426" y="6342"/>
                    </a:cubicBezTo>
                    <a:lnTo>
                      <a:pt x="12091" y="6180"/>
                    </a:lnTo>
                    <a:cubicBezTo>
                      <a:pt x="12103" y="6107"/>
                      <a:pt x="12107" y="6059"/>
                      <a:pt x="12107" y="6059"/>
                    </a:cubicBezTo>
                    <a:lnTo>
                      <a:pt x="11513" y="5772"/>
                    </a:lnTo>
                    <a:cubicBezTo>
                      <a:pt x="11513" y="5772"/>
                      <a:pt x="11481" y="5892"/>
                      <a:pt x="11442" y="6049"/>
                    </a:cubicBezTo>
                    <a:cubicBezTo>
                      <a:pt x="11366" y="6012"/>
                      <a:pt x="11314" y="5986"/>
                      <a:pt x="11314" y="5986"/>
                    </a:cubicBezTo>
                    <a:lnTo>
                      <a:pt x="11314" y="5986"/>
                    </a:lnTo>
                    <a:cubicBezTo>
                      <a:pt x="11314" y="5986"/>
                      <a:pt x="11290" y="5929"/>
                      <a:pt x="11250" y="5861"/>
                    </a:cubicBezTo>
                    <a:cubicBezTo>
                      <a:pt x="11394" y="5772"/>
                      <a:pt x="11458" y="5652"/>
                      <a:pt x="11402" y="5537"/>
                    </a:cubicBezTo>
                    <a:cubicBezTo>
                      <a:pt x="11342" y="5412"/>
                      <a:pt x="11262" y="5255"/>
                      <a:pt x="11210" y="5151"/>
                    </a:cubicBezTo>
                    <a:cubicBezTo>
                      <a:pt x="11250" y="5062"/>
                      <a:pt x="11282" y="4963"/>
                      <a:pt x="11286" y="4853"/>
                    </a:cubicBezTo>
                    <a:cubicBezTo>
                      <a:pt x="11306" y="4550"/>
                      <a:pt x="11310" y="4038"/>
                      <a:pt x="11314" y="3960"/>
                    </a:cubicBezTo>
                    <a:lnTo>
                      <a:pt x="11314" y="3960"/>
                    </a:lnTo>
                    <a:lnTo>
                      <a:pt x="11314" y="3949"/>
                    </a:lnTo>
                    <a:lnTo>
                      <a:pt x="11314" y="3897"/>
                    </a:lnTo>
                    <a:lnTo>
                      <a:pt x="11314" y="3855"/>
                    </a:lnTo>
                    <a:lnTo>
                      <a:pt x="11314" y="3719"/>
                    </a:lnTo>
                    <a:lnTo>
                      <a:pt x="11314" y="3709"/>
                    </a:lnTo>
                    <a:lnTo>
                      <a:pt x="11314" y="3615"/>
                    </a:lnTo>
                    <a:lnTo>
                      <a:pt x="11314" y="3510"/>
                    </a:lnTo>
                    <a:lnTo>
                      <a:pt x="11402" y="3510"/>
                    </a:lnTo>
                    <a:lnTo>
                      <a:pt x="11402" y="3359"/>
                    </a:lnTo>
                    <a:lnTo>
                      <a:pt x="11314" y="3359"/>
                    </a:lnTo>
                    <a:cubicBezTo>
                      <a:pt x="11298" y="2904"/>
                      <a:pt x="10971" y="2533"/>
                      <a:pt x="10573" y="2533"/>
                    </a:cubicBezTo>
                    <a:cubicBezTo>
                      <a:pt x="10174" y="2533"/>
                      <a:pt x="9848" y="2899"/>
                      <a:pt x="9832" y="3359"/>
                    </a:cubicBezTo>
                    <a:lnTo>
                      <a:pt x="9740" y="3359"/>
                    </a:lnTo>
                    <a:lnTo>
                      <a:pt x="9740" y="3510"/>
                    </a:lnTo>
                    <a:lnTo>
                      <a:pt x="9828" y="3510"/>
                    </a:lnTo>
                    <a:lnTo>
                      <a:pt x="9828" y="3615"/>
                    </a:lnTo>
                    <a:lnTo>
                      <a:pt x="9828" y="3709"/>
                    </a:lnTo>
                    <a:lnTo>
                      <a:pt x="9828" y="3719"/>
                    </a:lnTo>
                    <a:lnTo>
                      <a:pt x="9828" y="3855"/>
                    </a:lnTo>
                    <a:lnTo>
                      <a:pt x="9828" y="3897"/>
                    </a:lnTo>
                    <a:lnTo>
                      <a:pt x="9828" y="3949"/>
                    </a:lnTo>
                    <a:lnTo>
                      <a:pt x="9828" y="3960"/>
                    </a:lnTo>
                    <a:lnTo>
                      <a:pt x="9828" y="3960"/>
                    </a:lnTo>
                    <a:cubicBezTo>
                      <a:pt x="9828" y="4038"/>
                      <a:pt x="9836" y="4550"/>
                      <a:pt x="9855" y="4853"/>
                    </a:cubicBezTo>
                    <a:cubicBezTo>
                      <a:pt x="9859" y="4947"/>
                      <a:pt x="9883" y="5030"/>
                      <a:pt x="9915" y="5109"/>
                    </a:cubicBezTo>
                    <a:cubicBezTo>
                      <a:pt x="9867" y="5208"/>
                      <a:pt x="9776" y="5391"/>
                      <a:pt x="9704" y="5537"/>
                    </a:cubicBezTo>
                    <a:cubicBezTo>
                      <a:pt x="9640" y="5668"/>
                      <a:pt x="9728" y="5804"/>
                      <a:pt x="9907" y="5892"/>
                    </a:cubicBezTo>
                    <a:cubicBezTo>
                      <a:pt x="9879" y="5950"/>
                      <a:pt x="9859" y="5997"/>
                      <a:pt x="9859" y="5997"/>
                    </a:cubicBezTo>
                    <a:cubicBezTo>
                      <a:pt x="9859" y="5997"/>
                      <a:pt x="9836" y="6007"/>
                      <a:pt x="9792" y="6028"/>
                    </a:cubicBezTo>
                    <a:cubicBezTo>
                      <a:pt x="9756" y="5882"/>
                      <a:pt x="9724" y="5772"/>
                      <a:pt x="9724" y="5772"/>
                    </a:cubicBezTo>
                    <a:lnTo>
                      <a:pt x="9134" y="6059"/>
                    </a:lnTo>
                    <a:cubicBezTo>
                      <a:pt x="9134" y="6059"/>
                      <a:pt x="9138" y="6107"/>
                      <a:pt x="9150" y="6180"/>
                    </a:cubicBezTo>
                    <a:lnTo>
                      <a:pt x="8815" y="6342"/>
                    </a:lnTo>
                    <a:cubicBezTo>
                      <a:pt x="8815" y="6342"/>
                      <a:pt x="8819" y="6394"/>
                      <a:pt x="8835" y="6477"/>
                    </a:cubicBezTo>
                    <a:lnTo>
                      <a:pt x="8560" y="6655"/>
                    </a:lnTo>
                    <a:cubicBezTo>
                      <a:pt x="8560" y="6655"/>
                      <a:pt x="8576" y="6744"/>
                      <a:pt x="8608" y="6874"/>
                    </a:cubicBezTo>
                    <a:lnTo>
                      <a:pt x="8345" y="7402"/>
                    </a:lnTo>
                    <a:cubicBezTo>
                      <a:pt x="8345" y="7402"/>
                      <a:pt x="8353" y="7407"/>
                      <a:pt x="8365" y="7418"/>
                    </a:cubicBezTo>
                    <a:lnTo>
                      <a:pt x="8257" y="7642"/>
                    </a:lnTo>
                    <a:cubicBezTo>
                      <a:pt x="8257" y="7642"/>
                      <a:pt x="8313" y="7689"/>
                      <a:pt x="8385" y="7752"/>
                    </a:cubicBezTo>
                    <a:cubicBezTo>
                      <a:pt x="8293" y="8013"/>
                      <a:pt x="8194" y="8306"/>
                      <a:pt x="8150" y="8421"/>
                    </a:cubicBezTo>
                    <a:cubicBezTo>
                      <a:pt x="8066" y="8656"/>
                      <a:pt x="8066" y="8656"/>
                      <a:pt x="8066" y="8656"/>
                    </a:cubicBezTo>
                    <a:cubicBezTo>
                      <a:pt x="8066" y="8656"/>
                      <a:pt x="8194" y="8671"/>
                      <a:pt x="8325" y="8744"/>
                    </a:cubicBezTo>
                    <a:cubicBezTo>
                      <a:pt x="8305" y="8839"/>
                      <a:pt x="8289" y="8943"/>
                      <a:pt x="8273" y="9053"/>
                    </a:cubicBezTo>
                    <a:cubicBezTo>
                      <a:pt x="8150" y="8964"/>
                      <a:pt x="8006" y="8912"/>
                      <a:pt x="7855" y="8912"/>
                    </a:cubicBezTo>
                    <a:lnTo>
                      <a:pt x="7432" y="8912"/>
                    </a:lnTo>
                    <a:cubicBezTo>
                      <a:pt x="7484" y="8828"/>
                      <a:pt x="7520" y="8697"/>
                      <a:pt x="7520" y="8489"/>
                    </a:cubicBezTo>
                    <a:cubicBezTo>
                      <a:pt x="7520" y="8196"/>
                      <a:pt x="7464" y="7621"/>
                      <a:pt x="7413" y="7167"/>
                    </a:cubicBezTo>
                    <a:cubicBezTo>
                      <a:pt x="7373" y="6806"/>
                      <a:pt x="7337" y="6530"/>
                      <a:pt x="7337" y="6530"/>
                    </a:cubicBezTo>
                    <a:lnTo>
                      <a:pt x="7325" y="6530"/>
                    </a:lnTo>
                    <a:lnTo>
                      <a:pt x="7245" y="6530"/>
                    </a:lnTo>
                    <a:lnTo>
                      <a:pt x="7245" y="836"/>
                    </a:lnTo>
                    <a:lnTo>
                      <a:pt x="7349" y="836"/>
                    </a:lnTo>
                    <a:lnTo>
                      <a:pt x="7185" y="0"/>
                    </a:lnTo>
                    <a:lnTo>
                      <a:pt x="7014" y="836"/>
                    </a:lnTo>
                    <a:lnTo>
                      <a:pt x="7118" y="836"/>
                    </a:lnTo>
                    <a:lnTo>
                      <a:pt x="7118" y="6535"/>
                    </a:lnTo>
                    <a:lnTo>
                      <a:pt x="7042" y="6535"/>
                    </a:lnTo>
                    <a:lnTo>
                      <a:pt x="7030" y="6535"/>
                    </a:lnTo>
                    <a:cubicBezTo>
                      <a:pt x="7030" y="6535"/>
                      <a:pt x="6994" y="6817"/>
                      <a:pt x="6954" y="7172"/>
                    </a:cubicBezTo>
                    <a:cubicBezTo>
                      <a:pt x="6902" y="7621"/>
                      <a:pt x="6847" y="8196"/>
                      <a:pt x="6847" y="8494"/>
                    </a:cubicBezTo>
                    <a:cubicBezTo>
                      <a:pt x="6847" y="8708"/>
                      <a:pt x="6883" y="8839"/>
                      <a:pt x="6934" y="8917"/>
                    </a:cubicBezTo>
                    <a:lnTo>
                      <a:pt x="6054" y="8917"/>
                    </a:lnTo>
                    <a:lnTo>
                      <a:pt x="6054" y="8781"/>
                    </a:lnTo>
                    <a:cubicBezTo>
                      <a:pt x="6054" y="8771"/>
                      <a:pt x="6050" y="8765"/>
                      <a:pt x="6050" y="8755"/>
                    </a:cubicBezTo>
                    <a:cubicBezTo>
                      <a:pt x="6185" y="8682"/>
                      <a:pt x="6313" y="8661"/>
                      <a:pt x="6313" y="8661"/>
                    </a:cubicBezTo>
                    <a:cubicBezTo>
                      <a:pt x="6313" y="8661"/>
                      <a:pt x="6313" y="8661"/>
                      <a:pt x="6229" y="8426"/>
                    </a:cubicBezTo>
                    <a:cubicBezTo>
                      <a:pt x="6193" y="8321"/>
                      <a:pt x="6093" y="8055"/>
                      <a:pt x="5998" y="7794"/>
                    </a:cubicBezTo>
                    <a:cubicBezTo>
                      <a:pt x="6093" y="7710"/>
                      <a:pt x="6169" y="7642"/>
                      <a:pt x="6169" y="7642"/>
                    </a:cubicBezTo>
                    <a:lnTo>
                      <a:pt x="6062" y="7418"/>
                    </a:lnTo>
                    <a:cubicBezTo>
                      <a:pt x="6074" y="7407"/>
                      <a:pt x="6081" y="7402"/>
                      <a:pt x="6081" y="7402"/>
                    </a:cubicBezTo>
                    <a:lnTo>
                      <a:pt x="5818" y="6874"/>
                    </a:lnTo>
                    <a:cubicBezTo>
                      <a:pt x="5850" y="6744"/>
                      <a:pt x="5866" y="6655"/>
                      <a:pt x="5866" y="6655"/>
                    </a:cubicBezTo>
                    <a:lnTo>
                      <a:pt x="5591" y="6477"/>
                    </a:lnTo>
                    <a:cubicBezTo>
                      <a:pt x="5603" y="6394"/>
                      <a:pt x="5611" y="6342"/>
                      <a:pt x="5611" y="6342"/>
                    </a:cubicBezTo>
                    <a:lnTo>
                      <a:pt x="5276" y="6180"/>
                    </a:lnTo>
                    <a:cubicBezTo>
                      <a:pt x="5288" y="6107"/>
                      <a:pt x="5292" y="6059"/>
                      <a:pt x="5292" y="6059"/>
                    </a:cubicBezTo>
                    <a:lnTo>
                      <a:pt x="4699" y="5772"/>
                    </a:lnTo>
                    <a:cubicBezTo>
                      <a:pt x="4699" y="5772"/>
                      <a:pt x="4667" y="5892"/>
                      <a:pt x="4627" y="6049"/>
                    </a:cubicBezTo>
                    <a:cubicBezTo>
                      <a:pt x="4551" y="6012"/>
                      <a:pt x="4499" y="5986"/>
                      <a:pt x="4499" y="5986"/>
                    </a:cubicBezTo>
                    <a:cubicBezTo>
                      <a:pt x="4499" y="5986"/>
                      <a:pt x="4475" y="5929"/>
                      <a:pt x="4436" y="5861"/>
                    </a:cubicBezTo>
                    <a:cubicBezTo>
                      <a:pt x="4579" y="5772"/>
                      <a:pt x="4643" y="5652"/>
                      <a:pt x="4587" y="5537"/>
                    </a:cubicBezTo>
                    <a:cubicBezTo>
                      <a:pt x="4527" y="5412"/>
                      <a:pt x="4448" y="5255"/>
                      <a:pt x="4396" y="5151"/>
                    </a:cubicBezTo>
                    <a:cubicBezTo>
                      <a:pt x="4436" y="5062"/>
                      <a:pt x="4467" y="4963"/>
                      <a:pt x="4471" y="4853"/>
                    </a:cubicBezTo>
                    <a:cubicBezTo>
                      <a:pt x="4491" y="4550"/>
                      <a:pt x="4495" y="4038"/>
                      <a:pt x="4499" y="3960"/>
                    </a:cubicBezTo>
                    <a:lnTo>
                      <a:pt x="4499" y="3960"/>
                    </a:lnTo>
                    <a:lnTo>
                      <a:pt x="4499" y="3949"/>
                    </a:lnTo>
                    <a:lnTo>
                      <a:pt x="4499" y="3897"/>
                    </a:lnTo>
                    <a:lnTo>
                      <a:pt x="4499" y="3855"/>
                    </a:lnTo>
                    <a:lnTo>
                      <a:pt x="4499" y="3719"/>
                    </a:lnTo>
                    <a:lnTo>
                      <a:pt x="4499" y="3709"/>
                    </a:lnTo>
                    <a:lnTo>
                      <a:pt x="4499" y="3615"/>
                    </a:lnTo>
                    <a:lnTo>
                      <a:pt x="4499" y="3510"/>
                    </a:lnTo>
                    <a:lnTo>
                      <a:pt x="4587" y="3510"/>
                    </a:lnTo>
                    <a:lnTo>
                      <a:pt x="4587" y="3359"/>
                    </a:lnTo>
                    <a:lnTo>
                      <a:pt x="4499" y="3359"/>
                    </a:lnTo>
                    <a:cubicBezTo>
                      <a:pt x="4483" y="2904"/>
                      <a:pt x="4157" y="2533"/>
                      <a:pt x="3758" y="2533"/>
                    </a:cubicBezTo>
                    <a:cubicBezTo>
                      <a:pt x="3360" y="2533"/>
                      <a:pt x="3033" y="2899"/>
                      <a:pt x="3017" y="3359"/>
                    </a:cubicBezTo>
                    <a:lnTo>
                      <a:pt x="2925" y="3359"/>
                    </a:lnTo>
                    <a:lnTo>
                      <a:pt x="2925" y="3510"/>
                    </a:lnTo>
                    <a:lnTo>
                      <a:pt x="3013" y="3510"/>
                    </a:lnTo>
                    <a:lnTo>
                      <a:pt x="3013" y="3615"/>
                    </a:lnTo>
                    <a:lnTo>
                      <a:pt x="3013" y="3709"/>
                    </a:lnTo>
                    <a:lnTo>
                      <a:pt x="3013" y="3719"/>
                    </a:lnTo>
                    <a:lnTo>
                      <a:pt x="3013" y="3855"/>
                    </a:lnTo>
                    <a:lnTo>
                      <a:pt x="3013" y="3897"/>
                    </a:lnTo>
                    <a:lnTo>
                      <a:pt x="3013" y="3949"/>
                    </a:lnTo>
                    <a:lnTo>
                      <a:pt x="3013" y="3960"/>
                    </a:lnTo>
                    <a:lnTo>
                      <a:pt x="3013" y="3960"/>
                    </a:lnTo>
                    <a:cubicBezTo>
                      <a:pt x="3013" y="4038"/>
                      <a:pt x="3021" y="4550"/>
                      <a:pt x="3041" y="4853"/>
                    </a:cubicBezTo>
                    <a:cubicBezTo>
                      <a:pt x="3045" y="4947"/>
                      <a:pt x="3069" y="5030"/>
                      <a:pt x="3101" y="5109"/>
                    </a:cubicBezTo>
                    <a:cubicBezTo>
                      <a:pt x="3053" y="5208"/>
                      <a:pt x="2961" y="5391"/>
                      <a:pt x="2889" y="5537"/>
                    </a:cubicBezTo>
                    <a:cubicBezTo>
                      <a:pt x="2826" y="5668"/>
                      <a:pt x="2913" y="5804"/>
                      <a:pt x="3093" y="5892"/>
                    </a:cubicBezTo>
                    <a:cubicBezTo>
                      <a:pt x="3065" y="5950"/>
                      <a:pt x="3045" y="5997"/>
                      <a:pt x="3045" y="5997"/>
                    </a:cubicBezTo>
                    <a:cubicBezTo>
                      <a:pt x="3045" y="5997"/>
                      <a:pt x="3021" y="6007"/>
                      <a:pt x="2977" y="6028"/>
                    </a:cubicBezTo>
                    <a:cubicBezTo>
                      <a:pt x="2937" y="5882"/>
                      <a:pt x="2909" y="5772"/>
                      <a:pt x="2909" y="5772"/>
                    </a:cubicBezTo>
                    <a:lnTo>
                      <a:pt x="2319" y="6059"/>
                    </a:lnTo>
                    <a:cubicBezTo>
                      <a:pt x="2319" y="6059"/>
                      <a:pt x="2323" y="6107"/>
                      <a:pt x="2335" y="6180"/>
                    </a:cubicBezTo>
                    <a:lnTo>
                      <a:pt x="2001" y="6342"/>
                    </a:lnTo>
                    <a:cubicBezTo>
                      <a:pt x="2001" y="6342"/>
                      <a:pt x="2005" y="6394"/>
                      <a:pt x="2021" y="6477"/>
                    </a:cubicBezTo>
                    <a:lnTo>
                      <a:pt x="1746" y="6655"/>
                    </a:lnTo>
                    <a:cubicBezTo>
                      <a:pt x="1746" y="6655"/>
                      <a:pt x="1761" y="6744"/>
                      <a:pt x="1793" y="6874"/>
                    </a:cubicBezTo>
                    <a:lnTo>
                      <a:pt x="1530" y="7402"/>
                    </a:lnTo>
                    <a:cubicBezTo>
                      <a:pt x="1530" y="7402"/>
                      <a:pt x="1538" y="7407"/>
                      <a:pt x="1550" y="7418"/>
                    </a:cubicBezTo>
                    <a:lnTo>
                      <a:pt x="1443" y="7642"/>
                    </a:lnTo>
                    <a:cubicBezTo>
                      <a:pt x="1443" y="7642"/>
                      <a:pt x="1498" y="7689"/>
                      <a:pt x="1570" y="7752"/>
                    </a:cubicBezTo>
                    <a:cubicBezTo>
                      <a:pt x="1479" y="8013"/>
                      <a:pt x="1379" y="8306"/>
                      <a:pt x="1335" y="8421"/>
                    </a:cubicBezTo>
                    <a:cubicBezTo>
                      <a:pt x="1251" y="8656"/>
                      <a:pt x="1251" y="8656"/>
                      <a:pt x="1251" y="8656"/>
                    </a:cubicBezTo>
                    <a:cubicBezTo>
                      <a:pt x="1251" y="8656"/>
                      <a:pt x="1379" y="8671"/>
                      <a:pt x="1510" y="8744"/>
                    </a:cubicBezTo>
                    <a:cubicBezTo>
                      <a:pt x="1463" y="8964"/>
                      <a:pt x="1435" y="9256"/>
                      <a:pt x="1415" y="9523"/>
                    </a:cubicBezTo>
                    <a:cubicBezTo>
                      <a:pt x="1347" y="9486"/>
                      <a:pt x="1275" y="9460"/>
                      <a:pt x="1196" y="9444"/>
                    </a:cubicBezTo>
                    <a:cubicBezTo>
                      <a:pt x="897" y="9387"/>
                      <a:pt x="785" y="9262"/>
                      <a:pt x="709" y="9188"/>
                    </a:cubicBezTo>
                    <a:cubicBezTo>
                      <a:pt x="634" y="9115"/>
                      <a:pt x="614" y="8938"/>
                      <a:pt x="614" y="8938"/>
                    </a:cubicBezTo>
                    <a:cubicBezTo>
                      <a:pt x="614" y="8938"/>
                      <a:pt x="550" y="8953"/>
                      <a:pt x="550" y="9115"/>
                    </a:cubicBezTo>
                    <a:lnTo>
                      <a:pt x="550" y="9115"/>
                    </a:lnTo>
                    <a:cubicBezTo>
                      <a:pt x="550" y="9074"/>
                      <a:pt x="550" y="9027"/>
                      <a:pt x="550" y="8985"/>
                    </a:cubicBezTo>
                    <a:cubicBezTo>
                      <a:pt x="638" y="8922"/>
                      <a:pt x="709" y="8781"/>
                      <a:pt x="709" y="8483"/>
                    </a:cubicBezTo>
                    <a:cubicBezTo>
                      <a:pt x="709" y="8191"/>
                      <a:pt x="654" y="7616"/>
                      <a:pt x="602" y="7162"/>
                    </a:cubicBezTo>
                    <a:cubicBezTo>
                      <a:pt x="562" y="6801"/>
                      <a:pt x="526" y="6524"/>
                      <a:pt x="526" y="6524"/>
                    </a:cubicBezTo>
                    <a:lnTo>
                      <a:pt x="514" y="6524"/>
                    </a:lnTo>
                    <a:lnTo>
                      <a:pt x="434" y="6524"/>
                    </a:lnTo>
                    <a:lnTo>
                      <a:pt x="434" y="836"/>
                    </a:lnTo>
                    <a:lnTo>
                      <a:pt x="538" y="836"/>
                    </a:lnTo>
                    <a:lnTo>
                      <a:pt x="375" y="0"/>
                    </a:lnTo>
                    <a:lnTo>
                      <a:pt x="199" y="836"/>
                    </a:lnTo>
                    <a:lnTo>
                      <a:pt x="303" y="836"/>
                    </a:lnTo>
                    <a:lnTo>
                      <a:pt x="303" y="6535"/>
                    </a:lnTo>
                    <a:lnTo>
                      <a:pt x="227" y="6535"/>
                    </a:lnTo>
                    <a:lnTo>
                      <a:pt x="215" y="6535"/>
                    </a:lnTo>
                    <a:cubicBezTo>
                      <a:pt x="215" y="6535"/>
                      <a:pt x="179" y="6817"/>
                      <a:pt x="139" y="7172"/>
                    </a:cubicBezTo>
                    <a:cubicBezTo>
                      <a:pt x="88" y="7621"/>
                      <a:pt x="32" y="8196"/>
                      <a:pt x="32" y="8494"/>
                    </a:cubicBezTo>
                    <a:cubicBezTo>
                      <a:pt x="32" y="8812"/>
                      <a:pt x="116" y="8953"/>
                      <a:pt x="211" y="9006"/>
                    </a:cubicBezTo>
                    <a:lnTo>
                      <a:pt x="207" y="9094"/>
                    </a:lnTo>
                    <a:lnTo>
                      <a:pt x="76" y="9094"/>
                    </a:lnTo>
                    <a:cubicBezTo>
                      <a:pt x="32" y="9094"/>
                      <a:pt x="0" y="9141"/>
                      <a:pt x="0" y="9194"/>
                    </a:cubicBezTo>
                    <a:cubicBezTo>
                      <a:pt x="0" y="9251"/>
                      <a:pt x="36" y="9293"/>
                      <a:pt x="76" y="9293"/>
                    </a:cubicBezTo>
                    <a:cubicBezTo>
                      <a:pt x="32" y="9293"/>
                      <a:pt x="0" y="9340"/>
                      <a:pt x="0" y="9392"/>
                    </a:cubicBezTo>
                    <a:cubicBezTo>
                      <a:pt x="0" y="9450"/>
                      <a:pt x="36" y="9491"/>
                      <a:pt x="76" y="9491"/>
                    </a:cubicBezTo>
                    <a:cubicBezTo>
                      <a:pt x="32" y="9491"/>
                      <a:pt x="0" y="9538"/>
                      <a:pt x="0" y="9591"/>
                    </a:cubicBezTo>
                    <a:cubicBezTo>
                      <a:pt x="0" y="9648"/>
                      <a:pt x="36" y="9690"/>
                      <a:pt x="76" y="9690"/>
                    </a:cubicBezTo>
                    <a:cubicBezTo>
                      <a:pt x="32" y="9690"/>
                      <a:pt x="0" y="9737"/>
                      <a:pt x="0" y="9789"/>
                    </a:cubicBezTo>
                    <a:cubicBezTo>
                      <a:pt x="0" y="9847"/>
                      <a:pt x="36" y="9888"/>
                      <a:pt x="76" y="9888"/>
                    </a:cubicBezTo>
                    <a:lnTo>
                      <a:pt x="203" y="9888"/>
                    </a:lnTo>
                    <a:cubicBezTo>
                      <a:pt x="203" y="9920"/>
                      <a:pt x="203" y="9956"/>
                      <a:pt x="207" y="9988"/>
                    </a:cubicBezTo>
                    <a:cubicBezTo>
                      <a:pt x="207" y="9988"/>
                      <a:pt x="207" y="9993"/>
                      <a:pt x="207" y="9993"/>
                    </a:cubicBezTo>
                    <a:lnTo>
                      <a:pt x="211" y="10077"/>
                    </a:lnTo>
                    <a:lnTo>
                      <a:pt x="211" y="10077"/>
                    </a:lnTo>
                    <a:cubicBezTo>
                      <a:pt x="211" y="10077"/>
                      <a:pt x="211" y="10077"/>
                      <a:pt x="211" y="10077"/>
                    </a:cubicBezTo>
                    <a:lnTo>
                      <a:pt x="211" y="10077"/>
                    </a:lnTo>
                    <a:lnTo>
                      <a:pt x="215" y="10124"/>
                    </a:lnTo>
                    <a:cubicBezTo>
                      <a:pt x="215" y="10144"/>
                      <a:pt x="215" y="10165"/>
                      <a:pt x="219" y="10181"/>
                    </a:cubicBezTo>
                    <a:lnTo>
                      <a:pt x="219" y="10207"/>
                    </a:lnTo>
                    <a:lnTo>
                      <a:pt x="219" y="10207"/>
                    </a:lnTo>
                    <a:cubicBezTo>
                      <a:pt x="227" y="10343"/>
                      <a:pt x="231" y="10474"/>
                      <a:pt x="239" y="10578"/>
                    </a:cubicBezTo>
                    <a:lnTo>
                      <a:pt x="239" y="10578"/>
                    </a:lnTo>
                    <a:lnTo>
                      <a:pt x="243" y="10609"/>
                    </a:lnTo>
                    <a:cubicBezTo>
                      <a:pt x="243" y="10641"/>
                      <a:pt x="247" y="10667"/>
                      <a:pt x="247" y="10693"/>
                    </a:cubicBezTo>
                    <a:lnTo>
                      <a:pt x="247" y="10698"/>
                    </a:lnTo>
                    <a:lnTo>
                      <a:pt x="247" y="10698"/>
                    </a:lnTo>
                    <a:cubicBezTo>
                      <a:pt x="251" y="10761"/>
                      <a:pt x="255" y="10813"/>
                      <a:pt x="259" y="10860"/>
                    </a:cubicBezTo>
                    <a:lnTo>
                      <a:pt x="267" y="11027"/>
                    </a:lnTo>
                    <a:lnTo>
                      <a:pt x="267" y="20331"/>
                    </a:lnTo>
                    <a:lnTo>
                      <a:pt x="371" y="21574"/>
                    </a:lnTo>
                    <a:lnTo>
                      <a:pt x="474" y="20331"/>
                    </a:lnTo>
                    <a:lnTo>
                      <a:pt x="474" y="11001"/>
                    </a:lnTo>
                    <a:lnTo>
                      <a:pt x="486" y="10865"/>
                    </a:lnTo>
                    <a:lnTo>
                      <a:pt x="486" y="10865"/>
                    </a:lnTo>
                    <a:cubicBezTo>
                      <a:pt x="494" y="10782"/>
                      <a:pt x="502" y="10662"/>
                      <a:pt x="514" y="10505"/>
                    </a:cubicBezTo>
                    <a:lnTo>
                      <a:pt x="514" y="10505"/>
                    </a:lnTo>
                    <a:lnTo>
                      <a:pt x="514" y="10494"/>
                    </a:lnTo>
                    <a:cubicBezTo>
                      <a:pt x="514" y="10484"/>
                      <a:pt x="514" y="10474"/>
                      <a:pt x="518" y="10458"/>
                    </a:cubicBezTo>
                    <a:lnTo>
                      <a:pt x="522" y="10406"/>
                    </a:lnTo>
                    <a:lnTo>
                      <a:pt x="522" y="10406"/>
                    </a:lnTo>
                    <a:cubicBezTo>
                      <a:pt x="522" y="10390"/>
                      <a:pt x="526" y="10374"/>
                      <a:pt x="526" y="10359"/>
                    </a:cubicBezTo>
                    <a:lnTo>
                      <a:pt x="526" y="10359"/>
                    </a:lnTo>
                    <a:lnTo>
                      <a:pt x="526" y="10359"/>
                    </a:lnTo>
                    <a:cubicBezTo>
                      <a:pt x="530" y="10322"/>
                      <a:pt x="530" y="10280"/>
                      <a:pt x="534" y="10238"/>
                    </a:cubicBezTo>
                    <a:lnTo>
                      <a:pt x="534" y="10212"/>
                    </a:lnTo>
                    <a:lnTo>
                      <a:pt x="534" y="10212"/>
                    </a:lnTo>
                    <a:cubicBezTo>
                      <a:pt x="538" y="10171"/>
                      <a:pt x="538" y="10124"/>
                      <a:pt x="542" y="10082"/>
                    </a:cubicBezTo>
                    <a:lnTo>
                      <a:pt x="542" y="10082"/>
                    </a:lnTo>
                    <a:lnTo>
                      <a:pt x="542" y="10066"/>
                    </a:lnTo>
                    <a:cubicBezTo>
                      <a:pt x="542" y="10050"/>
                      <a:pt x="542" y="10040"/>
                      <a:pt x="542" y="10024"/>
                    </a:cubicBezTo>
                    <a:lnTo>
                      <a:pt x="546" y="9956"/>
                    </a:lnTo>
                    <a:cubicBezTo>
                      <a:pt x="546" y="9956"/>
                      <a:pt x="546" y="9956"/>
                      <a:pt x="546" y="9956"/>
                    </a:cubicBezTo>
                    <a:cubicBezTo>
                      <a:pt x="546" y="9956"/>
                      <a:pt x="546" y="9951"/>
                      <a:pt x="546" y="9951"/>
                    </a:cubicBezTo>
                    <a:cubicBezTo>
                      <a:pt x="546" y="9956"/>
                      <a:pt x="546" y="9962"/>
                      <a:pt x="546" y="9962"/>
                    </a:cubicBezTo>
                    <a:cubicBezTo>
                      <a:pt x="546" y="9962"/>
                      <a:pt x="1192" y="10468"/>
                      <a:pt x="1339" y="10510"/>
                    </a:cubicBezTo>
                    <a:cubicBezTo>
                      <a:pt x="1550" y="10568"/>
                      <a:pt x="1734" y="10771"/>
                      <a:pt x="1981" y="10714"/>
                    </a:cubicBezTo>
                    <a:cubicBezTo>
                      <a:pt x="1989" y="10714"/>
                      <a:pt x="1997" y="10714"/>
                      <a:pt x="1997" y="10709"/>
                    </a:cubicBezTo>
                    <a:cubicBezTo>
                      <a:pt x="2021" y="10703"/>
                      <a:pt x="2036" y="10651"/>
                      <a:pt x="2044" y="10583"/>
                    </a:cubicBezTo>
                    <a:cubicBezTo>
                      <a:pt x="2060" y="10505"/>
                      <a:pt x="2080" y="10369"/>
                      <a:pt x="2116" y="10050"/>
                    </a:cubicBezTo>
                    <a:cubicBezTo>
                      <a:pt x="2140" y="9852"/>
                      <a:pt x="2172" y="9528"/>
                      <a:pt x="2200" y="9220"/>
                    </a:cubicBezTo>
                    <a:cubicBezTo>
                      <a:pt x="2212" y="9220"/>
                      <a:pt x="2224" y="9220"/>
                      <a:pt x="2236" y="9220"/>
                    </a:cubicBezTo>
                    <a:lnTo>
                      <a:pt x="2236" y="9455"/>
                    </a:lnTo>
                    <a:lnTo>
                      <a:pt x="2236" y="9612"/>
                    </a:lnTo>
                    <a:lnTo>
                      <a:pt x="2236" y="10118"/>
                    </a:lnTo>
                    <a:lnTo>
                      <a:pt x="2236" y="10275"/>
                    </a:lnTo>
                    <a:lnTo>
                      <a:pt x="2236" y="10782"/>
                    </a:lnTo>
                    <a:lnTo>
                      <a:pt x="2236" y="10938"/>
                    </a:lnTo>
                    <a:lnTo>
                      <a:pt x="2236" y="11158"/>
                    </a:lnTo>
                    <a:lnTo>
                      <a:pt x="2236" y="11163"/>
                    </a:lnTo>
                    <a:cubicBezTo>
                      <a:pt x="2236" y="11163"/>
                      <a:pt x="2032" y="12683"/>
                      <a:pt x="1933" y="13430"/>
                    </a:cubicBezTo>
                    <a:cubicBezTo>
                      <a:pt x="1833" y="14182"/>
                      <a:pt x="1877" y="14835"/>
                      <a:pt x="1877" y="14835"/>
                    </a:cubicBezTo>
                    <a:cubicBezTo>
                      <a:pt x="1877" y="14835"/>
                      <a:pt x="2224" y="14783"/>
                      <a:pt x="2559" y="14841"/>
                    </a:cubicBezTo>
                    <a:cubicBezTo>
                      <a:pt x="2566" y="15076"/>
                      <a:pt x="2574" y="15342"/>
                      <a:pt x="2578" y="15640"/>
                    </a:cubicBezTo>
                    <a:cubicBezTo>
                      <a:pt x="2578" y="15807"/>
                      <a:pt x="2499" y="16637"/>
                      <a:pt x="2515" y="17040"/>
                    </a:cubicBezTo>
                    <a:cubicBezTo>
                      <a:pt x="2543" y="17928"/>
                      <a:pt x="2658" y="19019"/>
                      <a:pt x="2650" y="19458"/>
                    </a:cubicBezTo>
                    <a:cubicBezTo>
                      <a:pt x="2650" y="19458"/>
                      <a:pt x="2650" y="19458"/>
                      <a:pt x="2650" y="19458"/>
                    </a:cubicBezTo>
                    <a:lnTo>
                      <a:pt x="2650" y="19511"/>
                    </a:lnTo>
                    <a:cubicBezTo>
                      <a:pt x="2650" y="19531"/>
                      <a:pt x="2646" y="19552"/>
                      <a:pt x="2646" y="19568"/>
                    </a:cubicBezTo>
                    <a:cubicBezTo>
                      <a:pt x="2638" y="19620"/>
                      <a:pt x="2630" y="19667"/>
                      <a:pt x="2622" y="19714"/>
                    </a:cubicBezTo>
                    <a:lnTo>
                      <a:pt x="2618" y="19735"/>
                    </a:lnTo>
                    <a:cubicBezTo>
                      <a:pt x="2543" y="20075"/>
                      <a:pt x="2391" y="20278"/>
                      <a:pt x="2280" y="20466"/>
                    </a:cubicBezTo>
                    <a:cubicBezTo>
                      <a:pt x="2252" y="20513"/>
                      <a:pt x="2228" y="20555"/>
                      <a:pt x="2204" y="20597"/>
                    </a:cubicBezTo>
                    <a:lnTo>
                      <a:pt x="2184" y="20623"/>
                    </a:lnTo>
                    <a:cubicBezTo>
                      <a:pt x="2184" y="20623"/>
                      <a:pt x="2188" y="20623"/>
                      <a:pt x="2192" y="20618"/>
                    </a:cubicBezTo>
                    <a:cubicBezTo>
                      <a:pt x="2152" y="20681"/>
                      <a:pt x="2116" y="20738"/>
                      <a:pt x="2088" y="20785"/>
                    </a:cubicBezTo>
                    <a:lnTo>
                      <a:pt x="2044" y="20848"/>
                    </a:lnTo>
                    <a:cubicBezTo>
                      <a:pt x="2044" y="20848"/>
                      <a:pt x="2044" y="20848"/>
                      <a:pt x="2044" y="20848"/>
                    </a:cubicBezTo>
                    <a:cubicBezTo>
                      <a:pt x="1949" y="20984"/>
                      <a:pt x="1901" y="21036"/>
                      <a:pt x="1889" y="21088"/>
                    </a:cubicBezTo>
                    <a:cubicBezTo>
                      <a:pt x="1841" y="21187"/>
                      <a:pt x="1809" y="21334"/>
                      <a:pt x="1953" y="21428"/>
                    </a:cubicBezTo>
                    <a:cubicBezTo>
                      <a:pt x="2204" y="21595"/>
                      <a:pt x="2590" y="21558"/>
                      <a:pt x="2802" y="21287"/>
                    </a:cubicBezTo>
                    <a:cubicBezTo>
                      <a:pt x="3013" y="21015"/>
                      <a:pt x="3021" y="20816"/>
                      <a:pt x="3148" y="20655"/>
                    </a:cubicBezTo>
                    <a:cubicBezTo>
                      <a:pt x="3276" y="20487"/>
                      <a:pt x="3567" y="20148"/>
                      <a:pt x="3316" y="20049"/>
                    </a:cubicBezTo>
                    <a:cubicBezTo>
                      <a:pt x="3312" y="20049"/>
                      <a:pt x="3308" y="20049"/>
                      <a:pt x="3304" y="20049"/>
                    </a:cubicBezTo>
                    <a:cubicBezTo>
                      <a:pt x="3292" y="19965"/>
                      <a:pt x="3280" y="19866"/>
                      <a:pt x="3272" y="19735"/>
                    </a:cubicBezTo>
                    <a:cubicBezTo>
                      <a:pt x="3272" y="19719"/>
                      <a:pt x="3276" y="19646"/>
                      <a:pt x="3288" y="19547"/>
                    </a:cubicBezTo>
                    <a:lnTo>
                      <a:pt x="3292" y="19505"/>
                    </a:lnTo>
                    <a:cubicBezTo>
                      <a:pt x="3296" y="19464"/>
                      <a:pt x="3300" y="19422"/>
                      <a:pt x="3308" y="19369"/>
                    </a:cubicBezTo>
                    <a:lnTo>
                      <a:pt x="3316" y="19286"/>
                    </a:lnTo>
                    <a:cubicBezTo>
                      <a:pt x="3344" y="19056"/>
                      <a:pt x="3379" y="18774"/>
                      <a:pt x="3411" y="18549"/>
                    </a:cubicBezTo>
                    <a:cubicBezTo>
                      <a:pt x="3427" y="18429"/>
                      <a:pt x="3443" y="18320"/>
                      <a:pt x="3455" y="18215"/>
                    </a:cubicBezTo>
                    <a:lnTo>
                      <a:pt x="3455" y="20383"/>
                    </a:lnTo>
                    <a:cubicBezTo>
                      <a:pt x="3455" y="20999"/>
                      <a:pt x="3838" y="21501"/>
                      <a:pt x="4308" y="21501"/>
                    </a:cubicBezTo>
                    <a:lnTo>
                      <a:pt x="5097" y="21501"/>
                    </a:lnTo>
                    <a:cubicBezTo>
                      <a:pt x="5205" y="21527"/>
                      <a:pt x="5316" y="21527"/>
                      <a:pt x="5424" y="21501"/>
                    </a:cubicBezTo>
                    <a:lnTo>
                      <a:pt x="7181" y="21501"/>
                    </a:lnTo>
                    <a:lnTo>
                      <a:pt x="7189" y="21579"/>
                    </a:lnTo>
                    <a:lnTo>
                      <a:pt x="7197" y="21501"/>
                    </a:lnTo>
                    <a:lnTo>
                      <a:pt x="7867" y="21501"/>
                    </a:lnTo>
                    <a:cubicBezTo>
                      <a:pt x="8337" y="21501"/>
                      <a:pt x="8720" y="20999"/>
                      <a:pt x="8720" y="20383"/>
                    </a:cubicBezTo>
                    <a:lnTo>
                      <a:pt x="8720" y="14835"/>
                    </a:lnTo>
                    <a:cubicBezTo>
                      <a:pt x="8795" y="14825"/>
                      <a:pt x="9094" y="14794"/>
                      <a:pt x="9381" y="14846"/>
                    </a:cubicBezTo>
                    <a:cubicBezTo>
                      <a:pt x="9389" y="15081"/>
                      <a:pt x="9397" y="15347"/>
                      <a:pt x="9401" y="15645"/>
                    </a:cubicBezTo>
                    <a:cubicBezTo>
                      <a:pt x="9401" y="15812"/>
                      <a:pt x="9321" y="16643"/>
                      <a:pt x="9337" y="17045"/>
                    </a:cubicBezTo>
                    <a:cubicBezTo>
                      <a:pt x="9365" y="17933"/>
                      <a:pt x="9481" y="19025"/>
                      <a:pt x="9473" y="19464"/>
                    </a:cubicBezTo>
                    <a:cubicBezTo>
                      <a:pt x="9473" y="19464"/>
                      <a:pt x="9473" y="19464"/>
                      <a:pt x="9473" y="19464"/>
                    </a:cubicBezTo>
                    <a:lnTo>
                      <a:pt x="9473" y="19516"/>
                    </a:lnTo>
                    <a:cubicBezTo>
                      <a:pt x="9473" y="19537"/>
                      <a:pt x="9469" y="19558"/>
                      <a:pt x="9469" y="19573"/>
                    </a:cubicBezTo>
                    <a:cubicBezTo>
                      <a:pt x="9461" y="19625"/>
                      <a:pt x="9453" y="19672"/>
                      <a:pt x="9445" y="19719"/>
                    </a:cubicBezTo>
                    <a:lnTo>
                      <a:pt x="9441" y="19740"/>
                    </a:lnTo>
                    <a:cubicBezTo>
                      <a:pt x="9365" y="20080"/>
                      <a:pt x="9214" y="20284"/>
                      <a:pt x="9102" y="20472"/>
                    </a:cubicBezTo>
                    <a:cubicBezTo>
                      <a:pt x="9074" y="20519"/>
                      <a:pt x="9050" y="20560"/>
                      <a:pt x="9027" y="20602"/>
                    </a:cubicBezTo>
                    <a:lnTo>
                      <a:pt x="9007" y="20628"/>
                    </a:lnTo>
                    <a:cubicBezTo>
                      <a:pt x="9007" y="20628"/>
                      <a:pt x="9011" y="20628"/>
                      <a:pt x="9015" y="20623"/>
                    </a:cubicBezTo>
                    <a:cubicBezTo>
                      <a:pt x="8975" y="20686"/>
                      <a:pt x="8939" y="20743"/>
                      <a:pt x="8911" y="20790"/>
                    </a:cubicBezTo>
                    <a:lnTo>
                      <a:pt x="8867" y="20853"/>
                    </a:lnTo>
                    <a:cubicBezTo>
                      <a:pt x="8867" y="20853"/>
                      <a:pt x="8867" y="20853"/>
                      <a:pt x="8867" y="20853"/>
                    </a:cubicBezTo>
                    <a:cubicBezTo>
                      <a:pt x="8772" y="20989"/>
                      <a:pt x="8724" y="21041"/>
                      <a:pt x="8712" y="21093"/>
                    </a:cubicBezTo>
                    <a:cubicBezTo>
                      <a:pt x="8664" y="21193"/>
                      <a:pt x="8632" y="21339"/>
                      <a:pt x="8775" y="21433"/>
                    </a:cubicBezTo>
                    <a:cubicBezTo>
                      <a:pt x="9027" y="21600"/>
                      <a:pt x="9413" y="21563"/>
                      <a:pt x="9624" y="21292"/>
                    </a:cubicBezTo>
                    <a:cubicBezTo>
                      <a:pt x="9836" y="21020"/>
                      <a:pt x="9844" y="20822"/>
                      <a:pt x="9971" y="20660"/>
                    </a:cubicBezTo>
                    <a:cubicBezTo>
                      <a:pt x="10099" y="20493"/>
                      <a:pt x="10390" y="20153"/>
                      <a:pt x="10138" y="20054"/>
                    </a:cubicBezTo>
                    <a:cubicBezTo>
                      <a:pt x="10134" y="20054"/>
                      <a:pt x="10130" y="20054"/>
                      <a:pt x="10126" y="20054"/>
                    </a:cubicBezTo>
                    <a:cubicBezTo>
                      <a:pt x="10115" y="19970"/>
                      <a:pt x="10103" y="19871"/>
                      <a:pt x="10095" y="19740"/>
                    </a:cubicBezTo>
                    <a:cubicBezTo>
                      <a:pt x="10095" y="19725"/>
                      <a:pt x="10099" y="19652"/>
                      <a:pt x="10111" y="19552"/>
                    </a:cubicBezTo>
                    <a:lnTo>
                      <a:pt x="10115" y="19511"/>
                    </a:lnTo>
                    <a:cubicBezTo>
                      <a:pt x="10119" y="19469"/>
                      <a:pt x="10123" y="19427"/>
                      <a:pt x="10130" y="19375"/>
                    </a:cubicBezTo>
                    <a:lnTo>
                      <a:pt x="10138" y="19291"/>
                    </a:lnTo>
                    <a:lnTo>
                      <a:pt x="10138" y="19291"/>
                    </a:lnTo>
                    <a:cubicBezTo>
                      <a:pt x="10166" y="19061"/>
                      <a:pt x="10202" y="18779"/>
                      <a:pt x="10234" y="18555"/>
                    </a:cubicBezTo>
                    <a:cubicBezTo>
                      <a:pt x="10250" y="18434"/>
                      <a:pt x="10266" y="18325"/>
                      <a:pt x="10278" y="18220"/>
                    </a:cubicBezTo>
                    <a:lnTo>
                      <a:pt x="10278" y="20388"/>
                    </a:lnTo>
                    <a:cubicBezTo>
                      <a:pt x="10278" y="21004"/>
                      <a:pt x="10661" y="21506"/>
                      <a:pt x="11131" y="21506"/>
                    </a:cubicBezTo>
                    <a:lnTo>
                      <a:pt x="11920" y="21506"/>
                    </a:lnTo>
                    <a:cubicBezTo>
                      <a:pt x="12027" y="21532"/>
                      <a:pt x="12139" y="21532"/>
                      <a:pt x="12247" y="21506"/>
                    </a:cubicBezTo>
                    <a:lnTo>
                      <a:pt x="14052" y="21506"/>
                    </a:lnTo>
                    <a:lnTo>
                      <a:pt x="14060" y="21584"/>
                    </a:lnTo>
                    <a:lnTo>
                      <a:pt x="14068" y="21506"/>
                    </a:lnTo>
                    <a:lnTo>
                      <a:pt x="14694" y="21506"/>
                    </a:lnTo>
                    <a:cubicBezTo>
                      <a:pt x="15164" y="21506"/>
                      <a:pt x="15546" y="21004"/>
                      <a:pt x="15546" y="20388"/>
                    </a:cubicBezTo>
                    <a:lnTo>
                      <a:pt x="15546" y="10724"/>
                    </a:lnTo>
                    <a:cubicBezTo>
                      <a:pt x="15586" y="10729"/>
                      <a:pt x="15626" y="10724"/>
                      <a:pt x="15670" y="10714"/>
                    </a:cubicBezTo>
                    <a:cubicBezTo>
                      <a:pt x="15678" y="10714"/>
                      <a:pt x="15686" y="10714"/>
                      <a:pt x="15686" y="10709"/>
                    </a:cubicBezTo>
                    <a:cubicBezTo>
                      <a:pt x="15710" y="10703"/>
                      <a:pt x="15726" y="10651"/>
                      <a:pt x="15734" y="10583"/>
                    </a:cubicBezTo>
                    <a:cubicBezTo>
                      <a:pt x="15750" y="10505"/>
                      <a:pt x="15770" y="10369"/>
                      <a:pt x="15805" y="10050"/>
                    </a:cubicBezTo>
                    <a:cubicBezTo>
                      <a:pt x="15829" y="9852"/>
                      <a:pt x="15861" y="9528"/>
                      <a:pt x="15889" y="9220"/>
                    </a:cubicBezTo>
                    <a:cubicBezTo>
                      <a:pt x="15901" y="9220"/>
                      <a:pt x="15913" y="9220"/>
                      <a:pt x="15925" y="9220"/>
                    </a:cubicBezTo>
                    <a:lnTo>
                      <a:pt x="15925" y="9455"/>
                    </a:lnTo>
                    <a:lnTo>
                      <a:pt x="15925" y="9612"/>
                    </a:lnTo>
                    <a:lnTo>
                      <a:pt x="15925" y="10118"/>
                    </a:lnTo>
                    <a:lnTo>
                      <a:pt x="15925" y="10275"/>
                    </a:lnTo>
                    <a:lnTo>
                      <a:pt x="15925" y="10782"/>
                    </a:lnTo>
                    <a:lnTo>
                      <a:pt x="15925" y="10938"/>
                    </a:lnTo>
                    <a:lnTo>
                      <a:pt x="15925" y="11158"/>
                    </a:lnTo>
                    <a:lnTo>
                      <a:pt x="15925" y="11163"/>
                    </a:lnTo>
                    <a:cubicBezTo>
                      <a:pt x="15925" y="11163"/>
                      <a:pt x="15722" y="12683"/>
                      <a:pt x="15622" y="13430"/>
                    </a:cubicBezTo>
                    <a:cubicBezTo>
                      <a:pt x="15523" y="14182"/>
                      <a:pt x="15566" y="14835"/>
                      <a:pt x="15566" y="14835"/>
                    </a:cubicBezTo>
                    <a:cubicBezTo>
                      <a:pt x="15566" y="14835"/>
                      <a:pt x="15913" y="14783"/>
                      <a:pt x="16248" y="14841"/>
                    </a:cubicBezTo>
                    <a:cubicBezTo>
                      <a:pt x="16256" y="15076"/>
                      <a:pt x="16264" y="15342"/>
                      <a:pt x="16268" y="15640"/>
                    </a:cubicBezTo>
                    <a:cubicBezTo>
                      <a:pt x="16268" y="15807"/>
                      <a:pt x="16188" y="16637"/>
                      <a:pt x="16204" y="17040"/>
                    </a:cubicBezTo>
                    <a:cubicBezTo>
                      <a:pt x="16232" y="17928"/>
                      <a:pt x="16347" y="19019"/>
                      <a:pt x="16339" y="19458"/>
                    </a:cubicBezTo>
                    <a:cubicBezTo>
                      <a:pt x="16339" y="19458"/>
                      <a:pt x="16339" y="19458"/>
                      <a:pt x="16339" y="19458"/>
                    </a:cubicBezTo>
                    <a:lnTo>
                      <a:pt x="16339" y="19511"/>
                    </a:lnTo>
                    <a:cubicBezTo>
                      <a:pt x="16339" y="19531"/>
                      <a:pt x="16335" y="19552"/>
                      <a:pt x="16335" y="19568"/>
                    </a:cubicBezTo>
                    <a:cubicBezTo>
                      <a:pt x="16328" y="19620"/>
                      <a:pt x="16320" y="19667"/>
                      <a:pt x="16312" y="19714"/>
                    </a:cubicBezTo>
                    <a:lnTo>
                      <a:pt x="16308" y="19735"/>
                    </a:lnTo>
                    <a:cubicBezTo>
                      <a:pt x="16232" y="20075"/>
                      <a:pt x="16080" y="20278"/>
                      <a:pt x="15969" y="20466"/>
                    </a:cubicBezTo>
                    <a:cubicBezTo>
                      <a:pt x="15941" y="20513"/>
                      <a:pt x="15917" y="20555"/>
                      <a:pt x="15893" y="20597"/>
                    </a:cubicBezTo>
                    <a:lnTo>
                      <a:pt x="15873" y="20623"/>
                    </a:lnTo>
                    <a:cubicBezTo>
                      <a:pt x="15873" y="20623"/>
                      <a:pt x="15877" y="20623"/>
                      <a:pt x="15881" y="20618"/>
                    </a:cubicBezTo>
                    <a:cubicBezTo>
                      <a:pt x="15841" y="20681"/>
                      <a:pt x="15805" y="20738"/>
                      <a:pt x="15778" y="20785"/>
                    </a:cubicBezTo>
                    <a:lnTo>
                      <a:pt x="15734" y="20848"/>
                    </a:lnTo>
                    <a:cubicBezTo>
                      <a:pt x="15734" y="20848"/>
                      <a:pt x="15734" y="20848"/>
                      <a:pt x="15734" y="20848"/>
                    </a:cubicBezTo>
                    <a:cubicBezTo>
                      <a:pt x="15638" y="20984"/>
                      <a:pt x="15590" y="21036"/>
                      <a:pt x="15578" y="21088"/>
                    </a:cubicBezTo>
                    <a:cubicBezTo>
                      <a:pt x="15530" y="21187"/>
                      <a:pt x="15499" y="21334"/>
                      <a:pt x="15642" y="21428"/>
                    </a:cubicBezTo>
                    <a:cubicBezTo>
                      <a:pt x="15893" y="21595"/>
                      <a:pt x="16280" y="21558"/>
                      <a:pt x="16491" y="21287"/>
                    </a:cubicBezTo>
                    <a:cubicBezTo>
                      <a:pt x="16702" y="21015"/>
                      <a:pt x="16710" y="20816"/>
                      <a:pt x="16838" y="20655"/>
                    </a:cubicBezTo>
                    <a:cubicBezTo>
                      <a:pt x="16965" y="20487"/>
                      <a:pt x="17256" y="20148"/>
                      <a:pt x="17005" y="20049"/>
                    </a:cubicBezTo>
                    <a:cubicBezTo>
                      <a:pt x="17001" y="20049"/>
                      <a:pt x="16997" y="20049"/>
                      <a:pt x="16993" y="20049"/>
                    </a:cubicBezTo>
                    <a:cubicBezTo>
                      <a:pt x="16981" y="19965"/>
                      <a:pt x="16969" y="19866"/>
                      <a:pt x="16961" y="19735"/>
                    </a:cubicBezTo>
                    <a:cubicBezTo>
                      <a:pt x="16961" y="19719"/>
                      <a:pt x="16965" y="19652"/>
                      <a:pt x="16977" y="19552"/>
                    </a:cubicBezTo>
                    <a:lnTo>
                      <a:pt x="16981" y="19505"/>
                    </a:lnTo>
                    <a:cubicBezTo>
                      <a:pt x="16985" y="19464"/>
                      <a:pt x="16989" y="19422"/>
                      <a:pt x="16997" y="19375"/>
                    </a:cubicBezTo>
                    <a:lnTo>
                      <a:pt x="16997" y="19375"/>
                    </a:lnTo>
                    <a:lnTo>
                      <a:pt x="17005" y="19291"/>
                    </a:lnTo>
                    <a:cubicBezTo>
                      <a:pt x="17033" y="19061"/>
                      <a:pt x="17069" y="18779"/>
                      <a:pt x="17101" y="18555"/>
                    </a:cubicBezTo>
                    <a:cubicBezTo>
                      <a:pt x="17117" y="18434"/>
                      <a:pt x="17133" y="18325"/>
                      <a:pt x="17145" y="18220"/>
                    </a:cubicBezTo>
                    <a:lnTo>
                      <a:pt x="17145" y="20388"/>
                    </a:lnTo>
                    <a:cubicBezTo>
                      <a:pt x="17145" y="21004"/>
                      <a:pt x="17527" y="21506"/>
                      <a:pt x="17997" y="21506"/>
                    </a:cubicBezTo>
                    <a:lnTo>
                      <a:pt x="18786" y="21506"/>
                    </a:lnTo>
                    <a:cubicBezTo>
                      <a:pt x="18894" y="21532"/>
                      <a:pt x="19006" y="21532"/>
                      <a:pt x="19113" y="21506"/>
                    </a:cubicBezTo>
                    <a:lnTo>
                      <a:pt x="21556" y="21506"/>
                    </a:lnTo>
                    <a:cubicBezTo>
                      <a:pt x="21572" y="21506"/>
                      <a:pt x="21584" y="21506"/>
                      <a:pt x="21600" y="21501"/>
                    </a:cubicBezTo>
                    <a:lnTo>
                      <a:pt x="21600" y="8922"/>
                    </a:lnTo>
                    <a:cubicBezTo>
                      <a:pt x="21560" y="8922"/>
                      <a:pt x="21548" y="8922"/>
                      <a:pt x="21532" y="8922"/>
                    </a:cubicBezTo>
                    <a:close/>
                    <a:moveTo>
                      <a:pt x="9058" y="9455"/>
                    </a:moveTo>
                    <a:lnTo>
                      <a:pt x="9058" y="9612"/>
                    </a:lnTo>
                    <a:lnTo>
                      <a:pt x="9058" y="10118"/>
                    </a:lnTo>
                    <a:lnTo>
                      <a:pt x="9058" y="10275"/>
                    </a:lnTo>
                    <a:lnTo>
                      <a:pt x="9058" y="10782"/>
                    </a:lnTo>
                    <a:lnTo>
                      <a:pt x="9058" y="10938"/>
                    </a:lnTo>
                    <a:lnTo>
                      <a:pt x="9058" y="11158"/>
                    </a:lnTo>
                    <a:lnTo>
                      <a:pt x="9058" y="11163"/>
                    </a:lnTo>
                    <a:cubicBezTo>
                      <a:pt x="9058" y="11163"/>
                      <a:pt x="8855" y="12683"/>
                      <a:pt x="8756" y="13430"/>
                    </a:cubicBezTo>
                    <a:cubicBezTo>
                      <a:pt x="8740" y="13545"/>
                      <a:pt x="8728" y="13660"/>
                      <a:pt x="8720" y="13770"/>
                    </a:cubicBezTo>
                    <a:lnTo>
                      <a:pt x="8720" y="10719"/>
                    </a:lnTo>
                    <a:cubicBezTo>
                      <a:pt x="8748" y="10719"/>
                      <a:pt x="8772" y="10714"/>
                      <a:pt x="8799" y="10709"/>
                    </a:cubicBezTo>
                    <a:cubicBezTo>
                      <a:pt x="8807" y="10709"/>
                      <a:pt x="8815" y="10709"/>
                      <a:pt x="8815" y="10703"/>
                    </a:cubicBezTo>
                    <a:cubicBezTo>
                      <a:pt x="8839" y="10698"/>
                      <a:pt x="8855" y="10646"/>
                      <a:pt x="8863" y="10578"/>
                    </a:cubicBezTo>
                    <a:cubicBezTo>
                      <a:pt x="8879" y="10500"/>
                      <a:pt x="8899" y="10364"/>
                      <a:pt x="8935" y="10045"/>
                    </a:cubicBezTo>
                    <a:cubicBezTo>
                      <a:pt x="8959" y="9847"/>
                      <a:pt x="8991" y="9523"/>
                      <a:pt x="9019" y="9215"/>
                    </a:cubicBezTo>
                    <a:cubicBezTo>
                      <a:pt x="9031" y="9215"/>
                      <a:pt x="9043" y="9215"/>
                      <a:pt x="9054" y="9215"/>
                    </a:cubicBezTo>
                    <a:lnTo>
                      <a:pt x="9054" y="9455"/>
                    </a:lnTo>
                    <a:close/>
                  </a:path>
                </a:pathLst>
              </a:custGeom>
              <a:solidFill>
                <a:srgbClr val="E3E8E9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30" name="Figura"/>
              <p:cNvSpPr/>
              <p:nvPr/>
            </p:nvSpPr>
            <p:spPr>
              <a:xfrm>
                <a:off x="16065500" y="0"/>
                <a:ext cx="210820" cy="5246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9" y="8962"/>
                    </a:moveTo>
                    <a:cubicBezTo>
                      <a:pt x="20169" y="8962"/>
                      <a:pt x="18087" y="8978"/>
                      <a:pt x="18087" y="9140"/>
                    </a:cubicBezTo>
                    <a:lnTo>
                      <a:pt x="18087" y="9140"/>
                    </a:lnTo>
                    <a:cubicBezTo>
                      <a:pt x="18087" y="9098"/>
                      <a:pt x="18087" y="9051"/>
                      <a:pt x="18087" y="9009"/>
                    </a:cubicBezTo>
                    <a:cubicBezTo>
                      <a:pt x="19388" y="8978"/>
                      <a:pt x="20689" y="8931"/>
                      <a:pt x="21600" y="8858"/>
                    </a:cubicBezTo>
                    <a:lnTo>
                      <a:pt x="21600" y="7728"/>
                    </a:lnTo>
                    <a:cubicBezTo>
                      <a:pt x="21080" y="7545"/>
                      <a:pt x="20429" y="7357"/>
                      <a:pt x="19778" y="7190"/>
                    </a:cubicBezTo>
                    <a:cubicBezTo>
                      <a:pt x="18477" y="6829"/>
                      <a:pt x="17306" y="6552"/>
                      <a:pt x="17306" y="6552"/>
                    </a:cubicBezTo>
                    <a:lnTo>
                      <a:pt x="16916" y="6552"/>
                    </a:lnTo>
                    <a:lnTo>
                      <a:pt x="14313" y="6552"/>
                    </a:lnTo>
                    <a:lnTo>
                      <a:pt x="14313" y="842"/>
                    </a:lnTo>
                    <a:lnTo>
                      <a:pt x="17696" y="842"/>
                    </a:lnTo>
                    <a:lnTo>
                      <a:pt x="12101" y="0"/>
                    </a:lnTo>
                    <a:lnTo>
                      <a:pt x="6506" y="842"/>
                    </a:lnTo>
                    <a:lnTo>
                      <a:pt x="9889" y="842"/>
                    </a:lnTo>
                    <a:lnTo>
                      <a:pt x="9889" y="6546"/>
                    </a:lnTo>
                    <a:lnTo>
                      <a:pt x="7417" y="6546"/>
                    </a:lnTo>
                    <a:lnTo>
                      <a:pt x="7027" y="6546"/>
                    </a:lnTo>
                    <a:cubicBezTo>
                      <a:pt x="7027" y="6546"/>
                      <a:pt x="5855" y="6829"/>
                      <a:pt x="4554" y="7184"/>
                    </a:cubicBezTo>
                    <a:cubicBezTo>
                      <a:pt x="2863" y="7634"/>
                      <a:pt x="1041" y="8209"/>
                      <a:pt x="1041" y="8507"/>
                    </a:cubicBezTo>
                    <a:cubicBezTo>
                      <a:pt x="1041" y="8826"/>
                      <a:pt x="3773" y="8967"/>
                      <a:pt x="6896" y="9020"/>
                    </a:cubicBezTo>
                    <a:lnTo>
                      <a:pt x="6766" y="9108"/>
                    </a:lnTo>
                    <a:lnTo>
                      <a:pt x="2472" y="9108"/>
                    </a:lnTo>
                    <a:cubicBezTo>
                      <a:pt x="1041" y="9108"/>
                      <a:pt x="0" y="9156"/>
                      <a:pt x="0" y="9208"/>
                    </a:cubicBezTo>
                    <a:cubicBezTo>
                      <a:pt x="0" y="9265"/>
                      <a:pt x="1171" y="9307"/>
                      <a:pt x="2472" y="9307"/>
                    </a:cubicBezTo>
                    <a:cubicBezTo>
                      <a:pt x="1041" y="9307"/>
                      <a:pt x="0" y="9354"/>
                      <a:pt x="0" y="9407"/>
                    </a:cubicBezTo>
                    <a:cubicBezTo>
                      <a:pt x="0" y="9464"/>
                      <a:pt x="1171" y="9506"/>
                      <a:pt x="2472" y="9506"/>
                    </a:cubicBezTo>
                    <a:cubicBezTo>
                      <a:pt x="1041" y="9506"/>
                      <a:pt x="0" y="9553"/>
                      <a:pt x="0" y="9605"/>
                    </a:cubicBezTo>
                    <a:cubicBezTo>
                      <a:pt x="0" y="9663"/>
                      <a:pt x="1171" y="9705"/>
                      <a:pt x="2472" y="9705"/>
                    </a:cubicBezTo>
                    <a:cubicBezTo>
                      <a:pt x="1041" y="9705"/>
                      <a:pt x="0" y="9752"/>
                      <a:pt x="0" y="9804"/>
                    </a:cubicBezTo>
                    <a:cubicBezTo>
                      <a:pt x="0" y="9861"/>
                      <a:pt x="1171" y="9903"/>
                      <a:pt x="2472" y="9903"/>
                    </a:cubicBezTo>
                    <a:lnTo>
                      <a:pt x="6636" y="9903"/>
                    </a:lnTo>
                    <a:cubicBezTo>
                      <a:pt x="6636" y="9935"/>
                      <a:pt x="6636" y="9971"/>
                      <a:pt x="6766" y="10003"/>
                    </a:cubicBezTo>
                    <a:cubicBezTo>
                      <a:pt x="6766" y="10003"/>
                      <a:pt x="6766" y="10008"/>
                      <a:pt x="6766" y="10008"/>
                    </a:cubicBezTo>
                    <a:lnTo>
                      <a:pt x="6896" y="10092"/>
                    </a:lnTo>
                    <a:lnTo>
                      <a:pt x="6896" y="10092"/>
                    </a:lnTo>
                    <a:cubicBezTo>
                      <a:pt x="6896" y="10092"/>
                      <a:pt x="6896" y="10092"/>
                      <a:pt x="6896" y="10092"/>
                    </a:cubicBezTo>
                    <a:lnTo>
                      <a:pt x="6896" y="10092"/>
                    </a:lnTo>
                    <a:lnTo>
                      <a:pt x="7027" y="10139"/>
                    </a:lnTo>
                    <a:cubicBezTo>
                      <a:pt x="7027" y="10159"/>
                      <a:pt x="7027" y="10180"/>
                      <a:pt x="7157" y="10196"/>
                    </a:cubicBezTo>
                    <a:lnTo>
                      <a:pt x="7157" y="10222"/>
                    </a:lnTo>
                    <a:lnTo>
                      <a:pt x="7157" y="10222"/>
                    </a:lnTo>
                    <a:cubicBezTo>
                      <a:pt x="7417" y="10358"/>
                      <a:pt x="7547" y="10489"/>
                      <a:pt x="7807" y="10593"/>
                    </a:cubicBezTo>
                    <a:lnTo>
                      <a:pt x="7807" y="10593"/>
                    </a:lnTo>
                    <a:lnTo>
                      <a:pt x="7807" y="10625"/>
                    </a:lnTo>
                    <a:cubicBezTo>
                      <a:pt x="7807" y="10656"/>
                      <a:pt x="7937" y="10682"/>
                      <a:pt x="7937" y="10708"/>
                    </a:cubicBezTo>
                    <a:lnTo>
                      <a:pt x="7937" y="10714"/>
                    </a:lnTo>
                    <a:lnTo>
                      <a:pt x="7937" y="10714"/>
                    </a:lnTo>
                    <a:cubicBezTo>
                      <a:pt x="8067" y="10776"/>
                      <a:pt x="8198" y="10829"/>
                      <a:pt x="8328" y="10876"/>
                    </a:cubicBezTo>
                    <a:lnTo>
                      <a:pt x="8588" y="11043"/>
                    </a:lnTo>
                    <a:lnTo>
                      <a:pt x="8588" y="20356"/>
                    </a:lnTo>
                    <a:lnTo>
                      <a:pt x="11971" y="21600"/>
                    </a:lnTo>
                    <a:lnTo>
                      <a:pt x="15354" y="20356"/>
                    </a:lnTo>
                    <a:lnTo>
                      <a:pt x="15354" y="11017"/>
                    </a:lnTo>
                    <a:lnTo>
                      <a:pt x="15745" y="10881"/>
                    </a:lnTo>
                    <a:lnTo>
                      <a:pt x="15745" y="10881"/>
                    </a:lnTo>
                    <a:cubicBezTo>
                      <a:pt x="16005" y="10797"/>
                      <a:pt x="16265" y="10677"/>
                      <a:pt x="16655" y="10520"/>
                    </a:cubicBezTo>
                    <a:lnTo>
                      <a:pt x="16655" y="10520"/>
                    </a:lnTo>
                    <a:lnTo>
                      <a:pt x="16655" y="10510"/>
                    </a:lnTo>
                    <a:cubicBezTo>
                      <a:pt x="16655" y="10499"/>
                      <a:pt x="16655" y="10489"/>
                      <a:pt x="16786" y="10473"/>
                    </a:cubicBezTo>
                    <a:lnTo>
                      <a:pt x="16916" y="10421"/>
                    </a:lnTo>
                    <a:lnTo>
                      <a:pt x="16916" y="10421"/>
                    </a:lnTo>
                    <a:cubicBezTo>
                      <a:pt x="16916" y="10405"/>
                      <a:pt x="17046" y="10390"/>
                      <a:pt x="17046" y="10374"/>
                    </a:cubicBezTo>
                    <a:lnTo>
                      <a:pt x="17046" y="10374"/>
                    </a:lnTo>
                    <a:lnTo>
                      <a:pt x="17046" y="10374"/>
                    </a:lnTo>
                    <a:cubicBezTo>
                      <a:pt x="17176" y="10337"/>
                      <a:pt x="17176" y="10295"/>
                      <a:pt x="17306" y="10254"/>
                    </a:cubicBezTo>
                    <a:lnTo>
                      <a:pt x="17306" y="10227"/>
                    </a:lnTo>
                    <a:lnTo>
                      <a:pt x="17306" y="10227"/>
                    </a:lnTo>
                    <a:cubicBezTo>
                      <a:pt x="17436" y="10186"/>
                      <a:pt x="17436" y="10139"/>
                      <a:pt x="17566" y="10097"/>
                    </a:cubicBezTo>
                    <a:lnTo>
                      <a:pt x="17566" y="10097"/>
                    </a:lnTo>
                    <a:lnTo>
                      <a:pt x="17566" y="10081"/>
                    </a:lnTo>
                    <a:cubicBezTo>
                      <a:pt x="17566" y="10065"/>
                      <a:pt x="17566" y="10055"/>
                      <a:pt x="17566" y="10039"/>
                    </a:cubicBezTo>
                    <a:lnTo>
                      <a:pt x="17696" y="9971"/>
                    </a:lnTo>
                    <a:cubicBezTo>
                      <a:pt x="17696" y="9971"/>
                      <a:pt x="17696" y="9971"/>
                      <a:pt x="17696" y="9971"/>
                    </a:cubicBezTo>
                    <a:cubicBezTo>
                      <a:pt x="17696" y="9971"/>
                      <a:pt x="17696" y="9966"/>
                      <a:pt x="17696" y="9966"/>
                    </a:cubicBezTo>
                    <a:cubicBezTo>
                      <a:pt x="17696" y="9971"/>
                      <a:pt x="17696" y="9976"/>
                      <a:pt x="17696" y="9976"/>
                    </a:cubicBezTo>
                    <a:cubicBezTo>
                      <a:pt x="17696" y="9976"/>
                      <a:pt x="19258" y="10013"/>
                      <a:pt x="21600" y="10071"/>
                    </a:cubicBezTo>
                    <a:lnTo>
                      <a:pt x="21600" y="9140"/>
                    </a:lnTo>
                    <a:cubicBezTo>
                      <a:pt x="20429" y="9056"/>
                      <a:pt x="20169" y="8962"/>
                      <a:pt x="20169" y="8962"/>
                    </a:cubicBezTo>
                    <a:close/>
                  </a:path>
                </a:pathLst>
              </a:custGeom>
              <a:solidFill>
                <a:srgbClr val="E3E8E9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31" name="Figura"/>
              <p:cNvSpPr/>
              <p:nvPr/>
            </p:nvSpPr>
            <p:spPr>
              <a:xfrm>
                <a:off x="0" y="0"/>
                <a:ext cx="6574791" cy="5247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4" extrusionOk="0">
                    <a:moveTo>
                      <a:pt x="217" y="10709"/>
                    </a:moveTo>
                    <a:cubicBezTo>
                      <a:pt x="225" y="10709"/>
                      <a:pt x="234" y="10709"/>
                      <a:pt x="234" y="10703"/>
                    </a:cubicBezTo>
                    <a:cubicBezTo>
                      <a:pt x="259" y="10698"/>
                      <a:pt x="275" y="10646"/>
                      <a:pt x="284" y="10578"/>
                    </a:cubicBezTo>
                    <a:cubicBezTo>
                      <a:pt x="300" y="10500"/>
                      <a:pt x="321" y="10364"/>
                      <a:pt x="359" y="10045"/>
                    </a:cubicBezTo>
                    <a:cubicBezTo>
                      <a:pt x="384" y="9847"/>
                      <a:pt x="417" y="9523"/>
                      <a:pt x="446" y="9215"/>
                    </a:cubicBezTo>
                    <a:cubicBezTo>
                      <a:pt x="459" y="9215"/>
                      <a:pt x="471" y="9215"/>
                      <a:pt x="484" y="9215"/>
                    </a:cubicBezTo>
                    <a:lnTo>
                      <a:pt x="484" y="9450"/>
                    </a:lnTo>
                    <a:lnTo>
                      <a:pt x="484" y="9606"/>
                    </a:lnTo>
                    <a:lnTo>
                      <a:pt x="484" y="10113"/>
                    </a:lnTo>
                    <a:lnTo>
                      <a:pt x="484" y="10270"/>
                    </a:lnTo>
                    <a:lnTo>
                      <a:pt x="484" y="10776"/>
                    </a:lnTo>
                    <a:lnTo>
                      <a:pt x="484" y="10933"/>
                    </a:lnTo>
                    <a:lnTo>
                      <a:pt x="484" y="11153"/>
                    </a:lnTo>
                    <a:lnTo>
                      <a:pt x="484" y="11158"/>
                    </a:lnTo>
                    <a:cubicBezTo>
                      <a:pt x="484" y="11158"/>
                      <a:pt x="271" y="12678"/>
                      <a:pt x="167" y="13425"/>
                    </a:cubicBezTo>
                    <a:cubicBezTo>
                      <a:pt x="63" y="14177"/>
                      <a:pt x="108" y="14830"/>
                      <a:pt x="108" y="14830"/>
                    </a:cubicBezTo>
                    <a:cubicBezTo>
                      <a:pt x="108" y="14830"/>
                      <a:pt x="471" y="14778"/>
                      <a:pt x="822" y="14835"/>
                    </a:cubicBezTo>
                    <a:cubicBezTo>
                      <a:pt x="830" y="15070"/>
                      <a:pt x="839" y="15337"/>
                      <a:pt x="843" y="15635"/>
                    </a:cubicBezTo>
                    <a:cubicBezTo>
                      <a:pt x="843" y="15802"/>
                      <a:pt x="759" y="16632"/>
                      <a:pt x="776" y="17034"/>
                    </a:cubicBezTo>
                    <a:cubicBezTo>
                      <a:pt x="805" y="17923"/>
                      <a:pt x="926" y="19014"/>
                      <a:pt x="918" y="19453"/>
                    </a:cubicBezTo>
                    <a:cubicBezTo>
                      <a:pt x="918" y="19453"/>
                      <a:pt x="918" y="19453"/>
                      <a:pt x="918" y="19453"/>
                    </a:cubicBezTo>
                    <a:lnTo>
                      <a:pt x="918" y="19505"/>
                    </a:lnTo>
                    <a:cubicBezTo>
                      <a:pt x="918" y="19526"/>
                      <a:pt x="914" y="19547"/>
                      <a:pt x="914" y="19563"/>
                    </a:cubicBezTo>
                    <a:cubicBezTo>
                      <a:pt x="905" y="19615"/>
                      <a:pt x="897" y="19662"/>
                      <a:pt x="889" y="19709"/>
                    </a:cubicBezTo>
                    <a:lnTo>
                      <a:pt x="885" y="19730"/>
                    </a:lnTo>
                    <a:cubicBezTo>
                      <a:pt x="805" y="20069"/>
                      <a:pt x="647" y="20273"/>
                      <a:pt x="530" y="20461"/>
                    </a:cubicBezTo>
                    <a:cubicBezTo>
                      <a:pt x="501" y="20508"/>
                      <a:pt x="476" y="20550"/>
                      <a:pt x="451" y="20592"/>
                    </a:cubicBezTo>
                    <a:lnTo>
                      <a:pt x="430" y="20618"/>
                    </a:lnTo>
                    <a:cubicBezTo>
                      <a:pt x="430" y="20618"/>
                      <a:pt x="434" y="20618"/>
                      <a:pt x="438" y="20613"/>
                    </a:cubicBezTo>
                    <a:cubicBezTo>
                      <a:pt x="396" y="20675"/>
                      <a:pt x="359" y="20733"/>
                      <a:pt x="330" y="20780"/>
                    </a:cubicBezTo>
                    <a:lnTo>
                      <a:pt x="284" y="20843"/>
                    </a:lnTo>
                    <a:cubicBezTo>
                      <a:pt x="284" y="20843"/>
                      <a:pt x="284" y="20843"/>
                      <a:pt x="284" y="20843"/>
                    </a:cubicBezTo>
                    <a:cubicBezTo>
                      <a:pt x="184" y="20978"/>
                      <a:pt x="134" y="21031"/>
                      <a:pt x="121" y="21083"/>
                    </a:cubicBezTo>
                    <a:cubicBezTo>
                      <a:pt x="71" y="21182"/>
                      <a:pt x="38" y="21328"/>
                      <a:pt x="188" y="21422"/>
                    </a:cubicBezTo>
                    <a:cubicBezTo>
                      <a:pt x="451" y="21590"/>
                      <a:pt x="855" y="21553"/>
                      <a:pt x="1076" y="21281"/>
                    </a:cubicBezTo>
                    <a:cubicBezTo>
                      <a:pt x="1298" y="21010"/>
                      <a:pt x="1306" y="20811"/>
                      <a:pt x="1439" y="20649"/>
                    </a:cubicBezTo>
                    <a:cubicBezTo>
                      <a:pt x="1573" y="20482"/>
                      <a:pt x="1878" y="20143"/>
                      <a:pt x="1615" y="20043"/>
                    </a:cubicBezTo>
                    <a:cubicBezTo>
                      <a:pt x="1611" y="20043"/>
                      <a:pt x="1606" y="20043"/>
                      <a:pt x="1602" y="20043"/>
                    </a:cubicBezTo>
                    <a:cubicBezTo>
                      <a:pt x="1590" y="19960"/>
                      <a:pt x="1577" y="19861"/>
                      <a:pt x="1569" y="19730"/>
                    </a:cubicBezTo>
                    <a:cubicBezTo>
                      <a:pt x="1569" y="19714"/>
                      <a:pt x="1573" y="19641"/>
                      <a:pt x="1585" y="19542"/>
                    </a:cubicBezTo>
                    <a:lnTo>
                      <a:pt x="1590" y="19500"/>
                    </a:lnTo>
                    <a:cubicBezTo>
                      <a:pt x="1594" y="19458"/>
                      <a:pt x="1598" y="19416"/>
                      <a:pt x="1606" y="19364"/>
                    </a:cubicBezTo>
                    <a:lnTo>
                      <a:pt x="1615" y="19281"/>
                    </a:lnTo>
                    <a:cubicBezTo>
                      <a:pt x="1644" y="19051"/>
                      <a:pt x="1681" y="18769"/>
                      <a:pt x="1715" y="18544"/>
                    </a:cubicBezTo>
                    <a:cubicBezTo>
                      <a:pt x="1732" y="18424"/>
                      <a:pt x="1748" y="18314"/>
                      <a:pt x="1761" y="18210"/>
                    </a:cubicBezTo>
                    <a:lnTo>
                      <a:pt x="1761" y="20378"/>
                    </a:lnTo>
                    <a:cubicBezTo>
                      <a:pt x="1761" y="20994"/>
                      <a:pt x="2161" y="21496"/>
                      <a:pt x="2654" y="21496"/>
                    </a:cubicBezTo>
                    <a:lnTo>
                      <a:pt x="3480" y="21496"/>
                    </a:lnTo>
                    <a:cubicBezTo>
                      <a:pt x="3592" y="21522"/>
                      <a:pt x="3709" y="21522"/>
                      <a:pt x="3822" y="21496"/>
                    </a:cubicBezTo>
                    <a:lnTo>
                      <a:pt x="5658" y="21496"/>
                    </a:lnTo>
                    <a:lnTo>
                      <a:pt x="5666" y="21574"/>
                    </a:lnTo>
                    <a:lnTo>
                      <a:pt x="5674" y="21496"/>
                    </a:lnTo>
                    <a:lnTo>
                      <a:pt x="6375" y="21496"/>
                    </a:lnTo>
                    <a:cubicBezTo>
                      <a:pt x="6868" y="21496"/>
                      <a:pt x="7268" y="20994"/>
                      <a:pt x="7268" y="20378"/>
                    </a:cubicBezTo>
                    <a:lnTo>
                      <a:pt x="7268" y="14835"/>
                    </a:lnTo>
                    <a:cubicBezTo>
                      <a:pt x="7347" y="14825"/>
                      <a:pt x="7660" y="14794"/>
                      <a:pt x="7961" y="14846"/>
                    </a:cubicBezTo>
                    <a:cubicBezTo>
                      <a:pt x="7969" y="15081"/>
                      <a:pt x="7977" y="15347"/>
                      <a:pt x="7982" y="15645"/>
                    </a:cubicBezTo>
                    <a:cubicBezTo>
                      <a:pt x="7982" y="15812"/>
                      <a:pt x="7898" y="16643"/>
                      <a:pt x="7915" y="17045"/>
                    </a:cubicBezTo>
                    <a:cubicBezTo>
                      <a:pt x="7944" y="17933"/>
                      <a:pt x="8065" y="19025"/>
                      <a:pt x="8057" y="19464"/>
                    </a:cubicBezTo>
                    <a:cubicBezTo>
                      <a:pt x="8057" y="19464"/>
                      <a:pt x="8057" y="19464"/>
                      <a:pt x="8057" y="19464"/>
                    </a:cubicBezTo>
                    <a:lnTo>
                      <a:pt x="8057" y="19516"/>
                    </a:lnTo>
                    <a:cubicBezTo>
                      <a:pt x="8057" y="19537"/>
                      <a:pt x="8053" y="19558"/>
                      <a:pt x="8053" y="19573"/>
                    </a:cubicBezTo>
                    <a:cubicBezTo>
                      <a:pt x="8044" y="19625"/>
                      <a:pt x="8036" y="19672"/>
                      <a:pt x="8028" y="19719"/>
                    </a:cubicBezTo>
                    <a:lnTo>
                      <a:pt x="8023" y="19740"/>
                    </a:lnTo>
                    <a:cubicBezTo>
                      <a:pt x="7944" y="20080"/>
                      <a:pt x="7786" y="20284"/>
                      <a:pt x="7669" y="20472"/>
                    </a:cubicBezTo>
                    <a:cubicBezTo>
                      <a:pt x="7639" y="20519"/>
                      <a:pt x="7614" y="20560"/>
                      <a:pt x="7589" y="20602"/>
                    </a:cubicBezTo>
                    <a:lnTo>
                      <a:pt x="7569" y="20628"/>
                    </a:lnTo>
                    <a:cubicBezTo>
                      <a:pt x="7569" y="20628"/>
                      <a:pt x="7573" y="20628"/>
                      <a:pt x="7577" y="20623"/>
                    </a:cubicBezTo>
                    <a:cubicBezTo>
                      <a:pt x="7535" y="20686"/>
                      <a:pt x="7498" y="20743"/>
                      <a:pt x="7468" y="20790"/>
                    </a:cubicBezTo>
                    <a:lnTo>
                      <a:pt x="7423" y="20853"/>
                    </a:lnTo>
                    <a:cubicBezTo>
                      <a:pt x="7423" y="20853"/>
                      <a:pt x="7423" y="20853"/>
                      <a:pt x="7423" y="20853"/>
                    </a:cubicBezTo>
                    <a:cubicBezTo>
                      <a:pt x="7322" y="20989"/>
                      <a:pt x="7272" y="21041"/>
                      <a:pt x="7260" y="21093"/>
                    </a:cubicBezTo>
                    <a:cubicBezTo>
                      <a:pt x="7210" y="21193"/>
                      <a:pt x="7176" y="21339"/>
                      <a:pt x="7327" y="21433"/>
                    </a:cubicBezTo>
                    <a:cubicBezTo>
                      <a:pt x="7589" y="21600"/>
                      <a:pt x="7994" y="21563"/>
                      <a:pt x="8215" y="21292"/>
                    </a:cubicBezTo>
                    <a:cubicBezTo>
                      <a:pt x="8436" y="21020"/>
                      <a:pt x="8445" y="20822"/>
                      <a:pt x="8578" y="20660"/>
                    </a:cubicBezTo>
                    <a:cubicBezTo>
                      <a:pt x="8712" y="20493"/>
                      <a:pt x="9016" y="20153"/>
                      <a:pt x="8753" y="20054"/>
                    </a:cubicBezTo>
                    <a:cubicBezTo>
                      <a:pt x="8749" y="20054"/>
                      <a:pt x="8745" y="20054"/>
                      <a:pt x="8741" y="20054"/>
                    </a:cubicBezTo>
                    <a:cubicBezTo>
                      <a:pt x="8728" y="19970"/>
                      <a:pt x="8716" y="19871"/>
                      <a:pt x="8708" y="19740"/>
                    </a:cubicBezTo>
                    <a:cubicBezTo>
                      <a:pt x="8708" y="19725"/>
                      <a:pt x="8712" y="19652"/>
                      <a:pt x="8724" y="19552"/>
                    </a:cubicBezTo>
                    <a:lnTo>
                      <a:pt x="8728" y="19511"/>
                    </a:lnTo>
                    <a:cubicBezTo>
                      <a:pt x="8733" y="19469"/>
                      <a:pt x="8737" y="19427"/>
                      <a:pt x="8745" y="19375"/>
                    </a:cubicBezTo>
                    <a:lnTo>
                      <a:pt x="8753" y="19291"/>
                    </a:lnTo>
                    <a:lnTo>
                      <a:pt x="8753" y="19291"/>
                    </a:lnTo>
                    <a:cubicBezTo>
                      <a:pt x="8783" y="19061"/>
                      <a:pt x="8820" y="18779"/>
                      <a:pt x="8854" y="18555"/>
                    </a:cubicBezTo>
                    <a:cubicBezTo>
                      <a:pt x="8870" y="18434"/>
                      <a:pt x="8887" y="18325"/>
                      <a:pt x="8900" y="18220"/>
                    </a:cubicBezTo>
                    <a:lnTo>
                      <a:pt x="8900" y="20388"/>
                    </a:lnTo>
                    <a:cubicBezTo>
                      <a:pt x="8900" y="21004"/>
                      <a:pt x="9300" y="21506"/>
                      <a:pt x="9792" y="21506"/>
                    </a:cubicBezTo>
                    <a:lnTo>
                      <a:pt x="10619" y="21506"/>
                    </a:lnTo>
                    <a:cubicBezTo>
                      <a:pt x="10731" y="21532"/>
                      <a:pt x="10848" y="21532"/>
                      <a:pt x="10961" y="21506"/>
                    </a:cubicBezTo>
                    <a:lnTo>
                      <a:pt x="12851" y="21506"/>
                    </a:lnTo>
                    <a:lnTo>
                      <a:pt x="12859" y="21584"/>
                    </a:lnTo>
                    <a:lnTo>
                      <a:pt x="12867" y="21506"/>
                    </a:lnTo>
                    <a:lnTo>
                      <a:pt x="13522" y="21506"/>
                    </a:lnTo>
                    <a:cubicBezTo>
                      <a:pt x="14015" y="21506"/>
                      <a:pt x="14415" y="21004"/>
                      <a:pt x="14415" y="20388"/>
                    </a:cubicBezTo>
                    <a:lnTo>
                      <a:pt x="14415" y="10724"/>
                    </a:lnTo>
                    <a:cubicBezTo>
                      <a:pt x="14457" y="10729"/>
                      <a:pt x="14499" y="10724"/>
                      <a:pt x="14545" y="10714"/>
                    </a:cubicBezTo>
                    <a:cubicBezTo>
                      <a:pt x="14553" y="10714"/>
                      <a:pt x="14561" y="10714"/>
                      <a:pt x="14561" y="10709"/>
                    </a:cubicBezTo>
                    <a:cubicBezTo>
                      <a:pt x="14586" y="10703"/>
                      <a:pt x="14603" y="10651"/>
                      <a:pt x="14611" y="10583"/>
                    </a:cubicBezTo>
                    <a:cubicBezTo>
                      <a:pt x="14628" y="10505"/>
                      <a:pt x="14649" y="10369"/>
                      <a:pt x="14686" y="10050"/>
                    </a:cubicBezTo>
                    <a:cubicBezTo>
                      <a:pt x="14712" y="9852"/>
                      <a:pt x="14745" y="9528"/>
                      <a:pt x="14774" y="9220"/>
                    </a:cubicBezTo>
                    <a:cubicBezTo>
                      <a:pt x="14787" y="9220"/>
                      <a:pt x="14799" y="9220"/>
                      <a:pt x="14812" y="9220"/>
                    </a:cubicBezTo>
                    <a:lnTo>
                      <a:pt x="14812" y="9455"/>
                    </a:lnTo>
                    <a:lnTo>
                      <a:pt x="14812" y="9612"/>
                    </a:lnTo>
                    <a:lnTo>
                      <a:pt x="14812" y="10118"/>
                    </a:lnTo>
                    <a:lnTo>
                      <a:pt x="14812" y="10275"/>
                    </a:lnTo>
                    <a:lnTo>
                      <a:pt x="14812" y="10782"/>
                    </a:lnTo>
                    <a:lnTo>
                      <a:pt x="14812" y="10938"/>
                    </a:lnTo>
                    <a:lnTo>
                      <a:pt x="14812" y="11158"/>
                    </a:lnTo>
                    <a:lnTo>
                      <a:pt x="14812" y="11163"/>
                    </a:lnTo>
                    <a:cubicBezTo>
                      <a:pt x="14812" y="11163"/>
                      <a:pt x="14599" y="12683"/>
                      <a:pt x="14495" y="13430"/>
                    </a:cubicBezTo>
                    <a:cubicBezTo>
                      <a:pt x="14390" y="14182"/>
                      <a:pt x="14436" y="14835"/>
                      <a:pt x="14436" y="14835"/>
                    </a:cubicBezTo>
                    <a:cubicBezTo>
                      <a:pt x="14436" y="14835"/>
                      <a:pt x="14799" y="14783"/>
                      <a:pt x="15150" y="14841"/>
                    </a:cubicBezTo>
                    <a:cubicBezTo>
                      <a:pt x="15158" y="15076"/>
                      <a:pt x="15166" y="15342"/>
                      <a:pt x="15170" y="15640"/>
                    </a:cubicBezTo>
                    <a:cubicBezTo>
                      <a:pt x="15170" y="15807"/>
                      <a:pt x="15087" y="16637"/>
                      <a:pt x="15104" y="17040"/>
                    </a:cubicBezTo>
                    <a:cubicBezTo>
                      <a:pt x="15133" y="17928"/>
                      <a:pt x="15254" y="19019"/>
                      <a:pt x="15246" y="19458"/>
                    </a:cubicBezTo>
                    <a:cubicBezTo>
                      <a:pt x="15246" y="19458"/>
                      <a:pt x="15246" y="19458"/>
                      <a:pt x="15246" y="19458"/>
                    </a:cubicBezTo>
                    <a:lnTo>
                      <a:pt x="15246" y="19511"/>
                    </a:lnTo>
                    <a:cubicBezTo>
                      <a:pt x="15246" y="19531"/>
                      <a:pt x="15241" y="19552"/>
                      <a:pt x="15241" y="19568"/>
                    </a:cubicBezTo>
                    <a:cubicBezTo>
                      <a:pt x="15233" y="19620"/>
                      <a:pt x="15225" y="19667"/>
                      <a:pt x="15216" y="19714"/>
                    </a:cubicBezTo>
                    <a:lnTo>
                      <a:pt x="15212" y="19735"/>
                    </a:lnTo>
                    <a:cubicBezTo>
                      <a:pt x="15133" y="20075"/>
                      <a:pt x="14974" y="20278"/>
                      <a:pt x="14858" y="20466"/>
                    </a:cubicBezTo>
                    <a:cubicBezTo>
                      <a:pt x="14828" y="20513"/>
                      <a:pt x="14803" y="20555"/>
                      <a:pt x="14778" y="20597"/>
                    </a:cubicBezTo>
                    <a:lnTo>
                      <a:pt x="14757" y="20623"/>
                    </a:lnTo>
                    <a:cubicBezTo>
                      <a:pt x="14757" y="20623"/>
                      <a:pt x="14762" y="20623"/>
                      <a:pt x="14766" y="20618"/>
                    </a:cubicBezTo>
                    <a:cubicBezTo>
                      <a:pt x="14724" y="20681"/>
                      <a:pt x="14686" y="20738"/>
                      <a:pt x="14657" y="20785"/>
                    </a:cubicBezTo>
                    <a:lnTo>
                      <a:pt x="14611" y="20848"/>
                    </a:lnTo>
                    <a:cubicBezTo>
                      <a:pt x="14611" y="20848"/>
                      <a:pt x="14611" y="20848"/>
                      <a:pt x="14611" y="20848"/>
                    </a:cubicBezTo>
                    <a:cubicBezTo>
                      <a:pt x="14511" y="20984"/>
                      <a:pt x="14461" y="21036"/>
                      <a:pt x="14449" y="21088"/>
                    </a:cubicBezTo>
                    <a:cubicBezTo>
                      <a:pt x="14399" y="21187"/>
                      <a:pt x="14365" y="21334"/>
                      <a:pt x="14515" y="21428"/>
                    </a:cubicBezTo>
                    <a:cubicBezTo>
                      <a:pt x="14778" y="21595"/>
                      <a:pt x="15183" y="21558"/>
                      <a:pt x="15404" y="21287"/>
                    </a:cubicBezTo>
                    <a:cubicBezTo>
                      <a:pt x="15625" y="21015"/>
                      <a:pt x="15634" y="20816"/>
                      <a:pt x="15767" y="20655"/>
                    </a:cubicBezTo>
                    <a:cubicBezTo>
                      <a:pt x="15901" y="20487"/>
                      <a:pt x="16205" y="20148"/>
                      <a:pt x="15942" y="20049"/>
                    </a:cubicBezTo>
                    <a:cubicBezTo>
                      <a:pt x="15938" y="20049"/>
                      <a:pt x="15934" y="20049"/>
                      <a:pt x="15930" y="20049"/>
                    </a:cubicBezTo>
                    <a:cubicBezTo>
                      <a:pt x="15917" y="19965"/>
                      <a:pt x="15905" y="19866"/>
                      <a:pt x="15896" y="19735"/>
                    </a:cubicBezTo>
                    <a:cubicBezTo>
                      <a:pt x="15896" y="19719"/>
                      <a:pt x="15901" y="19652"/>
                      <a:pt x="15913" y="19552"/>
                    </a:cubicBezTo>
                    <a:lnTo>
                      <a:pt x="15917" y="19505"/>
                    </a:lnTo>
                    <a:cubicBezTo>
                      <a:pt x="15921" y="19464"/>
                      <a:pt x="15926" y="19422"/>
                      <a:pt x="15934" y="19375"/>
                    </a:cubicBezTo>
                    <a:lnTo>
                      <a:pt x="15934" y="19375"/>
                    </a:lnTo>
                    <a:lnTo>
                      <a:pt x="15942" y="19291"/>
                    </a:lnTo>
                    <a:cubicBezTo>
                      <a:pt x="15972" y="19061"/>
                      <a:pt x="16009" y="18779"/>
                      <a:pt x="16042" y="18555"/>
                    </a:cubicBezTo>
                    <a:cubicBezTo>
                      <a:pt x="16059" y="18434"/>
                      <a:pt x="16076" y="18325"/>
                      <a:pt x="16088" y="18220"/>
                    </a:cubicBezTo>
                    <a:lnTo>
                      <a:pt x="16088" y="20388"/>
                    </a:lnTo>
                    <a:cubicBezTo>
                      <a:pt x="16088" y="21004"/>
                      <a:pt x="16489" y="21506"/>
                      <a:pt x="16981" y="21506"/>
                    </a:cubicBezTo>
                    <a:lnTo>
                      <a:pt x="17807" y="21506"/>
                    </a:lnTo>
                    <a:cubicBezTo>
                      <a:pt x="17920" y="21532"/>
                      <a:pt x="18037" y="21532"/>
                      <a:pt x="18150" y="21506"/>
                    </a:cubicBezTo>
                    <a:lnTo>
                      <a:pt x="20707" y="21506"/>
                    </a:lnTo>
                    <a:cubicBezTo>
                      <a:pt x="21199" y="21506"/>
                      <a:pt x="21600" y="21004"/>
                      <a:pt x="21600" y="20388"/>
                    </a:cubicBezTo>
                    <a:lnTo>
                      <a:pt x="21600" y="10045"/>
                    </a:lnTo>
                    <a:cubicBezTo>
                      <a:pt x="21600" y="9429"/>
                      <a:pt x="21199" y="8927"/>
                      <a:pt x="20707" y="8927"/>
                    </a:cubicBezTo>
                    <a:lnTo>
                      <a:pt x="18813" y="8927"/>
                    </a:lnTo>
                    <a:lnTo>
                      <a:pt x="18813" y="8791"/>
                    </a:lnTo>
                    <a:cubicBezTo>
                      <a:pt x="18813" y="8781"/>
                      <a:pt x="18809" y="8776"/>
                      <a:pt x="18809" y="8765"/>
                    </a:cubicBezTo>
                    <a:cubicBezTo>
                      <a:pt x="18951" y="8692"/>
                      <a:pt x="19084" y="8671"/>
                      <a:pt x="19084" y="8671"/>
                    </a:cubicBezTo>
                    <a:cubicBezTo>
                      <a:pt x="19084" y="8671"/>
                      <a:pt x="19084" y="8671"/>
                      <a:pt x="18996" y="8436"/>
                    </a:cubicBezTo>
                    <a:cubicBezTo>
                      <a:pt x="18959" y="8332"/>
                      <a:pt x="18855" y="8065"/>
                      <a:pt x="18754" y="7804"/>
                    </a:cubicBezTo>
                    <a:cubicBezTo>
                      <a:pt x="18855" y="7721"/>
                      <a:pt x="18934" y="7653"/>
                      <a:pt x="18934" y="7653"/>
                    </a:cubicBezTo>
                    <a:lnTo>
                      <a:pt x="18821" y="7428"/>
                    </a:lnTo>
                    <a:cubicBezTo>
                      <a:pt x="18834" y="7418"/>
                      <a:pt x="18842" y="7412"/>
                      <a:pt x="18842" y="7412"/>
                    </a:cubicBezTo>
                    <a:lnTo>
                      <a:pt x="18567" y="6885"/>
                    </a:lnTo>
                    <a:cubicBezTo>
                      <a:pt x="18600" y="6754"/>
                      <a:pt x="18617" y="6665"/>
                      <a:pt x="18617" y="6665"/>
                    </a:cubicBezTo>
                    <a:lnTo>
                      <a:pt x="18329" y="6488"/>
                    </a:lnTo>
                    <a:cubicBezTo>
                      <a:pt x="18341" y="6404"/>
                      <a:pt x="18350" y="6352"/>
                      <a:pt x="18350" y="6352"/>
                    </a:cubicBezTo>
                    <a:lnTo>
                      <a:pt x="17999" y="6190"/>
                    </a:lnTo>
                    <a:cubicBezTo>
                      <a:pt x="18012" y="6117"/>
                      <a:pt x="18016" y="6070"/>
                      <a:pt x="18016" y="6070"/>
                    </a:cubicBezTo>
                    <a:lnTo>
                      <a:pt x="17394" y="5783"/>
                    </a:lnTo>
                    <a:cubicBezTo>
                      <a:pt x="17394" y="5783"/>
                      <a:pt x="17361" y="5903"/>
                      <a:pt x="17319" y="6059"/>
                    </a:cubicBezTo>
                    <a:cubicBezTo>
                      <a:pt x="17240" y="6023"/>
                      <a:pt x="17186" y="5997"/>
                      <a:pt x="17186" y="5997"/>
                    </a:cubicBezTo>
                    <a:cubicBezTo>
                      <a:pt x="17186" y="5997"/>
                      <a:pt x="17161" y="5939"/>
                      <a:pt x="17119" y="5871"/>
                    </a:cubicBezTo>
                    <a:cubicBezTo>
                      <a:pt x="17269" y="5783"/>
                      <a:pt x="17336" y="5662"/>
                      <a:pt x="17277" y="5548"/>
                    </a:cubicBezTo>
                    <a:cubicBezTo>
                      <a:pt x="17215" y="5422"/>
                      <a:pt x="17131" y="5265"/>
                      <a:pt x="17077" y="5161"/>
                    </a:cubicBezTo>
                    <a:cubicBezTo>
                      <a:pt x="17119" y="5072"/>
                      <a:pt x="17152" y="4973"/>
                      <a:pt x="17156" y="4863"/>
                    </a:cubicBezTo>
                    <a:cubicBezTo>
                      <a:pt x="17177" y="4560"/>
                      <a:pt x="17182" y="4048"/>
                      <a:pt x="17186" y="3970"/>
                    </a:cubicBezTo>
                    <a:lnTo>
                      <a:pt x="17186" y="3970"/>
                    </a:lnTo>
                    <a:lnTo>
                      <a:pt x="17186" y="3960"/>
                    </a:lnTo>
                    <a:lnTo>
                      <a:pt x="17186" y="3907"/>
                    </a:lnTo>
                    <a:lnTo>
                      <a:pt x="17186" y="3866"/>
                    </a:lnTo>
                    <a:lnTo>
                      <a:pt x="17186" y="3730"/>
                    </a:lnTo>
                    <a:lnTo>
                      <a:pt x="17186" y="3709"/>
                    </a:lnTo>
                    <a:lnTo>
                      <a:pt x="17186" y="3615"/>
                    </a:lnTo>
                    <a:lnTo>
                      <a:pt x="17186" y="3510"/>
                    </a:lnTo>
                    <a:lnTo>
                      <a:pt x="17277" y="3510"/>
                    </a:lnTo>
                    <a:lnTo>
                      <a:pt x="17277" y="3359"/>
                    </a:lnTo>
                    <a:lnTo>
                      <a:pt x="17186" y="3359"/>
                    </a:lnTo>
                    <a:cubicBezTo>
                      <a:pt x="17169" y="2904"/>
                      <a:pt x="16827" y="2533"/>
                      <a:pt x="16410" y="2533"/>
                    </a:cubicBezTo>
                    <a:cubicBezTo>
                      <a:pt x="15992" y="2533"/>
                      <a:pt x="15650" y="2899"/>
                      <a:pt x="15634" y="3359"/>
                    </a:cubicBezTo>
                    <a:lnTo>
                      <a:pt x="15538" y="3359"/>
                    </a:lnTo>
                    <a:lnTo>
                      <a:pt x="15538" y="3510"/>
                    </a:lnTo>
                    <a:lnTo>
                      <a:pt x="15629" y="3510"/>
                    </a:lnTo>
                    <a:lnTo>
                      <a:pt x="15629" y="3615"/>
                    </a:lnTo>
                    <a:lnTo>
                      <a:pt x="15629" y="3709"/>
                    </a:lnTo>
                    <a:lnTo>
                      <a:pt x="15629" y="3719"/>
                    </a:lnTo>
                    <a:lnTo>
                      <a:pt x="15629" y="3855"/>
                    </a:lnTo>
                    <a:lnTo>
                      <a:pt x="15629" y="3897"/>
                    </a:lnTo>
                    <a:lnTo>
                      <a:pt x="15629" y="3949"/>
                    </a:lnTo>
                    <a:lnTo>
                      <a:pt x="15629" y="3960"/>
                    </a:lnTo>
                    <a:lnTo>
                      <a:pt x="15629" y="3960"/>
                    </a:lnTo>
                    <a:cubicBezTo>
                      <a:pt x="15629" y="4038"/>
                      <a:pt x="15638" y="4550"/>
                      <a:pt x="15659" y="4853"/>
                    </a:cubicBezTo>
                    <a:cubicBezTo>
                      <a:pt x="15663" y="4947"/>
                      <a:pt x="15688" y="5030"/>
                      <a:pt x="15721" y="5109"/>
                    </a:cubicBezTo>
                    <a:cubicBezTo>
                      <a:pt x="15671" y="5208"/>
                      <a:pt x="15575" y="5391"/>
                      <a:pt x="15500" y="5537"/>
                    </a:cubicBezTo>
                    <a:cubicBezTo>
                      <a:pt x="15433" y="5668"/>
                      <a:pt x="15525" y="5804"/>
                      <a:pt x="15713" y="5892"/>
                    </a:cubicBezTo>
                    <a:cubicBezTo>
                      <a:pt x="15684" y="5950"/>
                      <a:pt x="15663" y="5997"/>
                      <a:pt x="15663" y="5997"/>
                    </a:cubicBezTo>
                    <a:cubicBezTo>
                      <a:pt x="15663" y="5997"/>
                      <a:pt x="15638" y="6007"/>
                      <a:pt x="15592" y="6028"/>
                    </a:cubicBezTo>
                    <a:cubicBezTo>
                      <a:pt x="15554" y="5882"/>
                      <a:pt x="15521" y="5772"/>
                      <a:pt x="15521" y="5772"/>
                    </a:cubicBezTo>
                    <a:lnTo>
                      <a:pt x="14899" y="6059"/>
                    </a:lnTo>
                    <a:cubicBezTo>
                      <a:pt x="14899" y="6059"/>
                      <a:pt x="14903" y="6107"/>
                      <a:pt x="14916" y="6180"/>
                    </a:cubicBezTo>
                    <a:lnTo>
                      <a:pt x="14566" y="6342"/>
                    </a:lnTo>
                    <a:cubicBezTo>
                      <a:pt x="14566" y="6342"/>
                      <a:pt x="14570" y="6394"/>
                      <a:pt x="14586" y="6477"/>
                    </a:cubicBezTo>
                    <a:lnTo>
                      <a:pt x="14298" y="6655"/>
                    </a:lnTo>
                    <a:cubicBezTo>
                      <a:pt x="14298" y="6655"/>
                      <a:pt x="14315" y="6744"/>
                      <a:pt x="14349" y="6874"/>
                    </a:cubicBezTo>
                    <a:lnTo>
                      <a:pt x="14073" y="7402"/>
                    </a:lnTo>
                    <a:cubicBezTo>
                      <a:pt x="14073" y="7402"/>
                      <a:pt x="14082" y="7407"/>
                      <a:pt x="14094" y="7418"/>
                    </a:cubicBezTo>
                    <a:lnTo>
                      <a:pt x="13981" y="7642"/>
                    </a:lnTo>
                    <a:cubicBezTo>
                      <a:pt x="13981" y="7642"/>
                      <a:pt x="14040" y="7689"/>
                      <a:pt x="14115" y="7752"/>
                    </a:cubicBezTo>
                    <a:cubicBezTo>
                      <a:pt x="14019" y="8013"/>
                      <a:pt x="13915" y="8306"/>
                      <a:pt x="13869" y="8421"/>
                    </a:cubicBezTo>
                    <a:cubicBezTo>
                      <a:pt x="13781" y="8656"/>
                      <a:pt x="13781" y="8656"/>
                      <a:pt x="13781" y="8656"/>
                    </a:cubicBezTo>
                    <a:cubicBezTo>
                      <a:pt x="13781" y="8656"/>
                      <a:pt x="13915" y="8671"/>
                      <a:pt x="14052" y="8744"/>
                    </a:cubicBezTo>
                    <a:cubicBezTo>
                      <a:pt x="14031" y="8844"/>
                      <a:pt x="14011" y="8959"/>
                      <a:pt x="13994" y="9084"/>
                    </a:cubicBezTo>
                    <a:cubicBezTo>
                      <a:pt x="13856" y="8974"/>
                      <a:pt x="13693" y="8912"/>
                      <a:pt x="13518" y="8912"/>
                    </a:cubicBezTo>
                    <a:lnTo>
                      <a:pt x="13122" y="8912"/>
                    </a:lnTo>
                    <a:cubicBezTo>
                      <a:pt x="13176" y="8828"/>
                      <a:pt x="13214" y="8697"/>
                      <a:pt x="13214" y="8489"/>
                    </a:cubicBezTo>
                    <a:cubicBezTo>
                      <a:pt x="13214" y="8196"/>
                      <a:pt x="13155" y="7621"/>
                      <a:pt x="13101" y="7167"/>
                    </a:cubicBezTo>
                    <a:cubicBezTo>
                      <a:pt x="13059" y="6806"/>
                      <a:pt x="13022" y="6530"/>
                      <a:pt x="13022" y="6530"/>
                    </a:cubicBezTo>
                    <a:lnTo>
                      <a:pt x="13009" y="6530"/>
                    </a:lnTo>
                    <a:lnTo>
                      <a:pt x="12926" y="6530"/>
                    </a:lnTo>
                    <a:lnTo>
                      <a:pt x="12926" y="836"/>
                    </a:lnTo>
                    <a:lnTo>
                      <a:pt x="13034" y="836"/>
                    </a:lnTo>
                    <a:lnTo>
                      <a:pt x="12842" y="0"/>
                    </a:lnTo>
                    <a:lnTo>
                      <a:pt x="12663" y="836"/>
                    </a:lnTo>
                    <a:lnTo>
                      <a:pt x="12771" y="836"/>
                    </a:lnTo>
                    <a:lnTo>
                      <a:pt x="12771" y="6535"/>
                    </a:lnTo>
                    <a:lnTo>
                      <a:pt x="12692" y="6535"/>
                    </a:lnTo>
                    <a:lnTo>
                      <a:pt x="12680" y="6535"/>
                    </a:lnTo>
                    <a:cubicBezTo>
                      <a:pt x="12680" y="6535"/>
                      <a:pt x="12642" y="6817"/>
                      <a:pt x="12600" y="7172"/>
                    </a:cubicBezTo>
                    <a:cubicBezTo>
                      <a:pt x="12546" y="7621"/>
                      <a:pt x="12488" y="8196"/>
                      <a:pt x="12488" y="8494"/>
                    </a:cubicBezTo>
                    <a:cubicBezTo>
                      <a:pt x="12488" y="8708"/>
                      <a:pt x="12525" y="8839"/>
                      <a:pt x="12579" y="8917"/>
                    </a:cubicBezTo>
                    <a:lnTo>
                      <a:pt x="11612" y="8917"/>
                    </a:lnTo>
                    <a:lnTo>
                      <a:pt x="11612" y="8781"/>
                    </a:lnTo>
                    <a:cubicBezTo>
                      <a:pt x="11612" y="8771"/>
                      <a:pt x="11607" y="8765"/>
                      <a:pt x="11607" y="8755"/>
                    </a:cubicBezTo>
                    <a:cubicBezTo>
                      <a:pt x="11749" y="8682"/>
                      <a:pt x="11883" y="8661"/>
                      <a:pt x="11883" y="8661"/>
                    </a:cubicBezTo>
                    <a:cubicBezTo>
                      <a:pt x="11883" y="8661"/>
                      <a:pt x="11883" y="8661"/>
                      <a:pt x="11795" y="8426"/>
                    </a:cubicBezTo>
                    <a:cubicBezTo>
                      <a:pt x="11758" y="8321"/>
                      <a:pt x="11653" y="8055"/>
                      <a:pt x="11553" y="7794"/>
                    </a:cubicBezTo>
                    <a:cubicBezTo>
                      <a:pt x="11653" y="7710"/>
                      <a:pt x="11733" y="7642"/>
                      <a:pt x="11733" y="7642"/>
                    </a:cubicBezTo>
                    <a:lnTo>
                      <a:pt x="11620" y="7418"/>
                    </a:lnTo>
                    <a:cubicBezTo>
                      <a:pt x="11632" y="7407"/>
                      <a:pt x="11641" y="7402"/>
                      <a:pt x="11641" y="7402"/>
                    </a:cubicBezTo>
                    <a:lnTo>
                      <a:pt x="11365" y="6874"/>
                    </a:lnTo>
                    <a:cubicBezTo>
                      <a:pt x="11399" y="6744"/>
                      <a:pt x="11415" y="6655"/>
                      <a:pt x="11415" y="6655"/>
                    </a:cubicBezTo>
                    <a:lnTo>
                      <a:pt x="11128" y="6477"/>
                    </a:lnTo>
                    <a:cubicBezTo>
                      <a:pt x="11140" y="6394"/>
                      <a:pt x="11148" y="6342"/>
                      <a:pt x="11148" y="6342"/>
                    </a:cubicBezTo>
                    <a:lnTo>
                      <a:pt x="10798" y="6180"/>
                    </a:lnTo>
                    <a:cubicBezTo>
                      <a:pt x="10810" y="6107"/>
                      <a:pt x="10815" y="6059"/>
                      <a:pt x="10815" y="6059"/>
                    </a:cubicBezTo>
                    <a:lnTo>
                      <a:pt x="10193" y="5772"/>
                    </a:lnTo>
                    <a:cubicBezTo>
                      <a:pt x="10193" y="5772"/>
                      <a:pt x="10160" y="5892"/>
                      <a:pt x="10118" y="6049"/>
                    </a:cubicBezTo>
                    <a:cubicBezTo>
                      <a:pt x="10039" y="6012"/>
                      <a:pt x="9984" y="5986"/>
                      <a:pt x="9984" y="5986"/>
                    </a:cubicBezTo>
                    <a:lnTo>
                      <a:pt x="9984" y="5986"/>
                    </a:lnTo>
                    <a:cubicBezTo>
                      <a:pt x="9984" y="5986"/>
                      <a:pt x="9959" y="5929"/>
                      <a:pt x="9918" y="5861"/>
                    </a:cubicBezTo>
                    <a:cubicBezTo>
                      <a:pt x="10068" y="5772"/>
                      <a:pt x="10135" y="5652"/>
                      <a:pt x="10076" y="5537"/>
                    </a:cubicBezTo>
                    <a:cubicBezTo>
                      <a:pt x="10014" y="5412"/>
                      <a:pt x="9930" y="5255"/>
                      <a:pt x="9876" y="5151"/>
                    </a:cubicBezTo>
                    <a:cubicBezTo>
                      <a:pt x="9918" y="5062"/>
                      <a:pt x="9951" y="4963"/>
                      <a:pt x="9955" y="4853"/>
                    </a:cubicBezTo>
                    <a:cubicBezTo>
                      <a:pt x="9976" y="4550"/>
                      <a:pt x="9980" y="4038"/>
                      <a:pt x="9984" y="3960"/>
                    </a:cubicBezTo>
                    <a:lnTo>
                      <a:pt x="9984" y="3960"/>
                    </a:lnTo>
                    <a:lnTo>
                      <a:pt x="9984" y="3949"/>
                    </a:lnTo>
                    <a:lnTo>
                      <a:pt x="9984" y="3897"/>
                    </a:lnTo>
                    <a:lnTo>
                      <a:pt x="9984" y="3855"/>
                    </a:lnTo>
                    <a:lnTo>
                      <a:pt x="9984" y="3719"/>
                    </a:lnTo>
                    <a:lnTo>
                      <a:pt x="9984" y="3709"/>
                    </a:lnTo>
                    <a:lnTo>
                      <a:pt x="9984" y="3615"/>
                    </a:lnTo>
                    <a:lnTo>
                      <a:pt x="9984" y="3510"/>
                    </a:lnTo>
                    <a:lnTo>
                      <a:pt x="10080" y="3510"/>
                    </a:lnTo>
                    <a:lnTo>
                      <a:pt x="10080" y="3359"/>
                    </a:lnTo>
                    <a:lnTo>
                      <a:pt x="9988" y="3359"/>
                    </a:lnTo>
                    <a:cubicBezTo>
                      <a:pt x="9972" y="2904"/>
                      <a:pt x="9630" y="2533"/>
                      <a:pt x="9212" y="2533"/>
                    </a:cubicBezTo>
                    <a:cubicBezTo>
                      <a:pt x="8795" y="2533"/>
                      <a:pt x="8453" y="2899"/>
                      <a:pt x="8436" y="3359"/>
                    </a:cubicBezTo>
                    <a:lnTo>
                      <a:pt x="8340" y="3359"/>
                    </a:lnTo>
                    <a:lnTo>
                      <a:pt x="8340" y="3510"/>
                    </a:lnTo>
                    <a:lnTo>
                      <a:pt x="8432" y="3510"/>
                    </a:lnTo>
                    <a:lnTo>
                      <a:pt x="8432" y="3615"/>
                    </a:lnTo>
                    <a:lnTo>
                      <a:pt x="8432" y="3709"/>
                    </a:lnTo>
                    <a:lnTo>
                      <a:pt x="8432" y="3719"/>
                    </a:lnTo>
                    <a:lnTo>
                      <a:pt x="8432" y="3855"/>
                    </a:lnTo>
                    <a:lnTo>
                      <a:pt x="8432" y="3897"/>
                    </a:lnTo>
                    <a:lnTo>
                      <a:pt x="8432" y="3949"/>
                    </a:lnTo>
                    <a:lnTo>
                      <a:pt x="8432" y="3960"/>
                    </a:lnTo>
                    <a:lnTo>
                      <a:pt x="8432" y="3960"/>
                    </a:lnTo>
                    <a:cubicBezTo>
                      <a:pt x="8432" y="4038"/>
                      <a:pt x="8441" y="4550"/>
                      <a:pt x="8461" y="4853"/>
                    </a:cubicBezTo>
                    <a:cubicBezTo>
                      <a:pt x="8466" y="4947"/>
                      <a:pt x="8491" y="5030"/>
                      <a:pt x="8524" y="5109"/>
                    </a:cubicBezTo>
                    <a:cubicBezTo>
                      <a:pt x="8474" y="5208"/>
                      <a:pt x="8378" y="5391"/>
                      <a:pt x="8303" y="5537"/>
                    </a:cubicBezTo>
                    <a:cubicBezTo>
                      <a:pt x="8236" y="5668"/>
                      <a:pt x="8328" y="5804"/>
                      <a:pt x="8516" y="5892"/>
                    </a:cubicBezTo>
                    <a:cubicBezTo>
                      <a:pt x="8486" y="5950"/>
                      <a:pt x="8466" y="5997"/>
                      <a:pt x="8466" y="5997"/>
                    </a:cubicBezTo>
                    <a:cubicBezTo>
                      <a:pt x="8466" y="5997"/>
                      <a:pt x="8441" y="6007"/>
                      <a:pt x="8395" y="6028"/>
                    </a:cubicBezTo>
                    <a:cubicBezTo>
                      <a:pt x="8357" y="5882"/>
                      <a:pt x="8324" y="5772"/>
                      <a:pt x="8324" y="5772"/>
                    </a:cubicBezTo>
                    <a:lnTo>
                      <a:pt x="7702" y="6059"/>
                    </a:lnTo>
                    <a:cubicBezTo>
                      <a:pt x="7702" y="6059"/>
                      <a:pt x="7706" y="6107"/>
                      <a:pt x="7719" y="6180"/>
                    </a:cubicBezTo>
                    <a:lnTo>
                      <a:pt x="7368" y="6342"/>
                    </a:lnTo>
                    <a:cubicBezTo>
                      <a:pt x="7368" y="6342"/>
                      <a:pt x="7372" y="6394"/>
                      <a:pt x="7389" y="6477"/>
                    </a:cubicBezTo>
                    <a:lnTo>
                      <a:pt x="7101" y="6655"/>
                    </a:lnTo>
                    <a:cubicBezTo>
                      <a:pt x="7101" y="6655"/>
                      <a:pt x="7118" y="6744"/>
                      <a:pt x="7151" y="6874"/>
                    </a:cubicBezTo>
                    <a:lnTo>
                      <a:pt x="6876" y="7402"/>
                    </a:lnTo>
                    <a:cubicBezTo>
                      <a:pt x="6876" y="7402"/>
                      <a:pt x="6884" y="7407"/>
                      <a:pt x="6897" y="7418"/>
                    </a:cubicBezTo>
                    <a:lnTo>
                      <a:pt x="6784" y="7642"/>
                    </a:lnTo>
                    <a:cubicBezTo>
                      <a:pt x="6784" y="7642"/>
                      <a:pt x="6843" y="7689"/>
                      <a:pt x="6918" y="7752"/>
                    </a:cubicBezTo>
                    <a:cubicBezTo>
                      <a:pt x="6822" y="8013"/>
                      <a:pt x="6717" y="8306"/>
                      <a:pt x="6672" y="8421"/>
                    </a:cubicBezTo>
                    <a:cubicBezTo>
                      <a:pt x="6584" y="8656"/>
                      <a:pt x="6584" y="8656"/>
                      <a:pt x="6584" y="8656"/>
                    </a:cubicBezTo>
                    <a:cubicBezTo>
                      <a:pt x="6584" y="8656"/>
                      <a:pt x="6717" y="8671"/>
                      <a:pt x="6855" y="8744"/>
                    </a:cubicBezTo>
                    <a:cubicBezTo>
                      <a:pt x="6834" y="8839"/>
                      <a:pt x="6818" y="8943"/>
                      <a:pt x="6801" y="9053"/>
                    </a:cubicBezTo>
                    <a:cubicBezTo>
                      <a:pt x="6672" y="8964"/>
                      <a:pt x="6521" y="8912"/>
                      <a:pt x="6363" y="8912"/>
                    </a:cubicBezTo>
                    <a:lnTo>
                      <a:pt x="5920" y="8912"/>
                    </a:lnTo>
                    <a:cubicBezTo>
                      <a:pt x="5975" y="8828"/>
                      <a:pt x="6012" y="8697"/>
                      <a:pt x="6012" y="8489"/>
                    </a:cubicBezTo>
                    <a:cubicBezTo>
                      <a:pt x="6012" y="8196"/>
                      <a:pt x="5954" y="7621"/>
                      <a:pt x="5900" y="7167"/>
                    </a:cubicBezTo>
                    <a:cubicBezTo>
                      <a:pt x="5858" y="6806"/>
                      <a:pt x="5820" y="6530"/>
                      <a:pt x="5820" y="6530"/>
                    </a:cubicBezTo>
                    <a:lnTo>
                      <a:pt x="5808" y="6530"/>
                    </a:lnTo>
                    <a:lnTo>
                      <a:pt x="5724" y="6530"/>
                    </a:lnTo>
                    <a:lnTo>
                      <a:pt x="5724" y="836"/>
                    </a:lnTo>
                    <a:lnTo>
                      <a:pt x="5833" y="836"/>
                    </a:lnTo>
                    <a:lnTo>
                      <a:pt x="5666" y="0"/>
                    </a:lnTo>
                    <a:lnTo>
                      <a:pt x="5482" y="836"/>
                    </a:lnTo>
                    <a:lnTo>
                      <a:pt x="5591" y="836"/>
                    </a:lnTo>
                    <a:lnTo>
                      <a:pt x="5591" y="6535"/>
                    </a:lnTo>
                    <a:lnTo>
                      <a:pt x="5512" y="6535"/>
                    </a:lnTo>
                    <a:lnTo>
                      <a:pt x="5499" y="6535"/>
                    </a:lnTo>
                    <a:cubicBezTo>
                      <a:pt x="5499" y="6535"/>
                      <a:pt x="5462" y="6817"/>
                      <a:pt x="5420" y="7172"/>
                    </a:cubicBezTo>
                    <a:cubicBezTo>
                      <a:pt x="5366" y="7621"/>
                      <a:pt x="5307" y="8196"/>
                      <a:pt x="5307" y="8494"/>
                    </a:cubicBezTo>
                    <a:cubicBezTo>
                      <a:pt x="5307" y="8708"/>
                      <a:pt x="5345" y="8839"/>
                      <a:pt x="5399" y="8917"/>
                    </a:cubicBezTo>
                    <a:lnTo>
                      <a:pt x="4477" y="8917"/>
                    </a:lnTo>
                    <a:lnTo>
                      <a:pt x="4477" y="8781"/>
                    </a:lnTo>
                    <a:cubicBezTo>
                      <a:pt x="4477" y="8771"/>
                      <a:pt x="4473" y="8765"/>
                      <a:pt x="4473" y="8755"/>
                    </a:cubicBezTo>
                    <a:cubicBezTo>
                      <a:pt x="4615" y="8682"/>
                      <a:pt x="4748" y="8661"/>
                      <a:pt x="4748" y="8661"/>
                    </a:cubicBezTo>
                    <a:cubicBezTo>
                      <a:pt x="4748" y="8661"/>
                      <a:pt x="4748" y="8661"/>
                      <a:pt x="4660" y="8426"/>
                    </a:cubicBezTo>
                    <a:cubicBezTo>
                      <a:pt x="4623" y="8321"/>
                      <a:pt x="4519" y="8055"/>
                      <a:pt x="4418" y="7794"/>
                    </a:cubicBezTo>
                    <a:cubicBezTo>
                      <a:pt x="4519" y="7710"/>
                      <a:pt x="4598" y="7642"/>
                      <a:pt x="4598" y="7642"/>
                    </a:cubicBezTo>
                    <a:lnTo>
                      <a:pt x="4485" y="7418"/>
                    </a:lnTo>
                    <a:cubicBezTo>
                      <a:pt x="4498" y="7407"/>
                      <a:pt x="4506" y="7402"/>
                      <a:pt x="4506" y="7402"/>
                    </a:cubicBezTo>
                    <a:lnTo>
                      <a:pt x="4231" y="6874"/>
                    </a:lnTo>
                    <a:cubicBezTo>
                      <a:pt x="4264" y="6744"/>
                      <a:pt x="4281" y="6655"/>
                      <a:pt x="4281" y="6655"/>
                    </a:cubicBezTo>
                    <a:lnTo>
                      <a:pt x="3993" y="6477"/>
                    </a:lnTo>
                    <a:cubicBezTo>
                      <a:pt x="4005" y="6394"/>
                      <a:pt x="4014" y="6342"/>
                      <a:pt x="4014" y="6342"/>
                    </a:cubicBezTo>
                    <a:lnTo>
                      <a:pt x="3663" y="6180"/>
                    </a:lnTo>
                    <a:cubicBezTo>
                      <a:pt x="3676" y="6107"/>
                      <a:pt x="3680" y="6059"/>
                      <a:pt x="3680" y="6059"/>
                    </a:cubicBezTo>
                    <a:lnTo>
                      <a:pt x="3058" y="5772"/>
                    </a:lnTo>
                    <a:cubicBezTo>
                      <a:pt x="3058" y="5772"/>
                      <a:pt x="3025" y="5892"/>
                      <a:pt x="2983" y="6049"/>
                    </a:cubicBezTo>
                    <a:cubicBezTo>
                      <a:pt x="2904" y="6012"/>
                      <a:pt x="2850" y="5986"/>
                      <a:pt x="2850" y="5986"/>
                    </a:cubicBezTo>
                    <a:cubicBezTo>
                      <a:pt x="2850" y="5986"/>
                      <a:pt x="2825" y="5929"/>
                      <a:pt x="2783" y="5861"/>
                    </a:cubicBezTo>
                    <a:cubicBezTo>
                      <a:pt x="2933" y="5772"/>
                      <a:pt x="3000" y="5652"/>
                      <a:pt x="2941" y="5537"/>
                    </a:cubicBezTo>
                    <a:cubicBezTo>
                      <a:pt x="2879" y="5412"/>
                      <a:pt x="2795" y="5255"/>
                      <a:pt x="2741" y="5151"/>
                    </a:cubicBezTo>
                    <a:cubicBezTo>
                      <a:pt x="2783" y="5062"/>
                      <a:pt x="2816" y="4963"/>
                      <a:pt x="2820" y="4853"/>
                    </a:cubicBezTo>
                    <a:cubicBezTo>
                      <a:pt x="2841" y="4550"/>
                      <a:pt x="2846" y="4038"/>
                      <a:pt x="2850" y="3960"/>
                    </a:cubicBezTo>
                    <a:lnTo>
                      <a:pt x="2850" y="3960"/>
                    </a:lnTo>
                    <a:lnTo>
                      <a:pt x="2850" y="3949"/>
                    </a:lnTo>
                    <a:lnTo>
                      <a:pt x="2850" y="3897"/>
                    </a:lnTo>
                    <a:lnTo>
                      <a:pt x="2850" y="3855"/>
                    </a:lnTo>
                    <a:lnTo>
                      <a:pt x="2850" y="3719"/>
                    </a:lnTo>
                    <a:lnTo>
                      <a:pt x="2850" y="3709"/>
                    </a:lnTo>
                    <a:lnTo>
                      <a:pt x="2850" y="3615"/>
                    </a:lnTo>
                    <a:lnTo>
                      <a:pt x="2850" y="3510"/>
                    </a:lnTo>
                    <a:lnTo>
                      <a:pt x="2941" y="3510"/>
                    </a:lnTo>
                    <a:lnTo>
                      <a:pt x="2941" y="3359"/>
                    </a:lnTo>
                    <a:lnTo>
                      <a:pt x="2850" y="3359"/>
                    </a:lnTo>
                    <a:cubicBezTo>
                      <a:pt x="2833" y="2904"/>
                      <a:pt x="2491" y="2533"/>
                      <a:pt x="2074" y="2533"/>
                    </a:cubicBezTo>
                    <a:cubicBezTo>
                      <a:pt x="1656" y="2533"/>
                      <a:pt x="1314" y="2899"/>
                      <a:pt x="1298" y="3359"/>
                    </a:cubicBezTo>
                    <a:lnTo>
                      <a:pt x="1202" y="3359"/>
                    </a:lnTo>
                    <a:lnTo>
                      <a:pt x="1202" y="3510"/>
                    </a:lnTo>
                    <a:lnTo>
                      <a:pt x="1293" y="3510"/>
                    </a:lnTo>
                    <a:lnTo>
                      <a:pt x="1293" y="3615"/>
                    </a:lnTo>
                    <a:lnTo>
                      <a:pt x="1293" y="3709"/>
                    </a:lnTo>
                    <a:lnTo>
                      <a:pt x="1293" y="3719"/>
                    </a:lnTo>
                    <a:lnTo>
                      <a:pt x="1293" y="3855"/>
                    </a:lnTo>
                    <a:lnTo>
                      <a:pt x="1293" y="3897"/>
                    </a:lnTo>
                    <a:lnTo>
                      <a:pt x="1293" y="3949"/>
                    </a:lnTo>
                    <a:lnTo>
                      <a:pt x="1293" y="3960"/>
                    </a:lnTo>
                    <a:lnTo>
                      <a:pt x="1293" y="3960"/>
                    </a:lnTo>
                    <a:cubicBezTo>
                      <a:pt x="1293" y="4038"/>
                      <a:pt x="1302" y="4550"/>
                      <a:pt x="1323" y="4853"/>
                    </a:cubicBezTo>
                    <a:cubicBezTo>
                      <a:pt x="1327" y="4947"/>
                      <a:pt x="1352" y="5030"/>
                      <a:pt x="1385" y="5109"/>
                    </a:cubicBezTo>
                    <a:cubicBezTo>
                      <a:pt x="1335" y="5208"/>
                      <a:pt x="1239" y="5391"/>
                      <a:pt x="1164" y="5537"/>
                    </a:cubicBezTo>
                    <a:cubicBezTo>
                      <a:pt x="1097" y="5668"/>
                      <a:pt x="1189" y="5804"/>
                      <a:pt x="1377" y="5892"/>
                    </a:cubicBezTo>
                    <a:cubicBezTo>
                      <a:pt x="1348" y="5950"/>
                      <a:pt x="1327" y="5997"/>
                      <a:pt x="1327" y="5997"/>
                    </a:cubicBezTo>
                    <a:cubicBezTo>
                      <a:pt x="1327" y="5997"/>
                      <a:pt x="1302" y="6007"/>
                      <a:pt x="1256" y="6028"/>
                    </a:cubicBezTo>
                    <a:cubicBezTo>
                      <a:pt x="1218" y="5882"/>
                      <a:pt x="1185" y="5772"/>
                      <a:pt x="1185" y="5772"/>
                    </a:cubicBezTo>
                    <a:lnTo>
                      <a:pt x="563" y="6059"/>
                    </a:lnTo>
                    <a:cubicBezTo>
                      <a:pt x="563" y="6059"/>
                      <a:pt x="567" y="6107"/>
                      <a:pt x="580" y="6180"/>
                    </a:cubicBezTo>
                    <a:lnTo>
                      <a:pt x="229" y="6342"/>
                    </a:lnTo>
                    <a:cubicBezTo>
                      <a:pt x="229" y="6342"/>
                      <a:pt x="234" y="6394"/>
                      <a:pt x="250" y="6477"/>
                    </a:cubicBezTo>
                    <a:lnTo>
                      <a:pt x="0" y="6629"/>
                    </a:lnTo>
                    <a:lnTo>
                      <a:pt x="0" y="6822"/>
                    </a:lnTo>
                    <a:cubicBezTo>
                      <a:pt x="4" y="6838"/>
                      <a:pt x="8" y="6853"/>
                      <a:pt x="13" y="6874"/>
                    </a:cubicBezTo>
                    <a:lnTo>
                      <a:pt x="0" y="6901"/>
                    </a:lnTo>
                    <a:lnTo>
                      <a:pt x="0" y="10703"/>
                    </a:lnTo>
                    <a:cubicBezTo>
                      <a:pt x="71" y="10719"/>
                      <a:pt x="142" y="10729"/>
                      <a:pt x="217" y="10709"/>
                    </a:cubicBezTo>
                    <a:close/>
                    <a:moveTo>
                      <a:pt x="7264" y="10724"/>
                    </a:moveTo>
                    <a:cubicBezTo>
                      <a:pt x="7293" y="10724"/>
                      <a:pt x="7318" y="10719"/>
                      <a:pt x="7347" y="10714"/>
                    </a:cubicBezTo>
                    <a:cubicBezTo>
                      <a:pt x="7356" y="10714"/>
                      <a:pt x="7364" y="10714"/>
                      <a:pt x="7364" y="10709"/>
                    </a:cubicBezTo>
                    <a:cubicBezTo>
                      <a:pt x="7389" y="10703"/>
                      <a:pt x="7406" y="10651"/>
                      <a:pt x="7414" y="10583"/>
                    </a:cubicBezTo>
                    <a:cubicBezTo>
                      <a:pt x="7431" y="10505"/>
                      <a:pt x="7452" y="10369"/>
                      <a:pt x="7489" y="10050"/>
                    </a:cubicBezTo>
                    <a:cubicBezTo>
                      <a:pt x="7514" y="9852"/>
                      <a:pt x="7548" y="9528"/>
                      <a:pt x="7577" y="9220"/>
                    </a:cubicBezTo>
                    <a:cubicBezTo>
                      <a:pt x="7589" y="9220"/>
                      <a:pt x="7602" y="9220"/>
                      <a:pt x="7614" y="9220"/>
                    </a:cubicBezTo>
                    <a:lnTo>
                      <a:pt x="7614" y="9455"/>
                    </a:lnTo>
                    <a:lnTo>
                      <a:pt x="7614" y="9612"/>
                    </a:lnTo>
                    <a:lnTo>
                      <a:pt x="7614" y="10118"/>
                    </a:lnTo>
                    <a:lnTo>
                      <a:pt x="7614" y="10275"/>
                    </a:lnTo>
                    <a:lnTo>
                      <a:pt x="7614" y="10782"/>
                    </a:lnTo>
                    <a:lnTo>
                      <a:pt x="7614" y="10938"/>
                    </a:lnTo>
                    <a:lnTo>
                      <a:pt x="7614" y="11158"/>
                    </a:lnTo>
                    <a:lnTo>
                      <a:pt x="7614" y="11163"/>
                    </a:lnTo>
                    <a:cubicBezTo>
                      <a:pt x="7614" y="11163"/>
                      <a:pt x="7402" y="12683"/>
                      <a:pt x="7297" y="13430"/>
                    </a:cubicBezTo>
                    <a:cubicBezTo>
                      <a:pt x="7281" y="13545"/>
                      <a:pt x="7268" y="13660"/>
                      <a:pt x="7260" y="13770"/>
                    </a:cubicBezTo>
                    <a:lnTo>
                      <a:pt x="7260" y="10724"/>
                    </a:lnTo>
                    <a:close/>
                  </a:path>
                </a:pathLst>
              </a:custGeom>
              <a:solidFill>
                <a:srgbClr val="E3E8E9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7" name="Grupo"/>
            <p:cNvGrpSpPr/>
            <p:nvPr/>
          </p:nvGrpSpPr>
          <p:grpSpPr>
            <a:xfrm>
              <a:off x="5499099" y="546099"/>
              <a:ext cx="1990283" cy="5754647"/>
              <a:chOff x="0" y="0"/>
              <a:chExt cx="1990281" cy="5754645"/>
            </a:xfrm>
          </p:grpSpPr>
          <p:sp>
            <p:nvSpPr>
              <p:cNvPr id="1493" name="Figura"/>
              <p:cNvSpPr/>
              <p:nvPr/>
            </p:nvSpPr>
            <p:spPr>
              <a:xfrm>
                <a:off x="-1" y="1981199"/>
                <a:ext cx="374524" cy="1462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3" h="20453" extrusionOk="0">
                    <a:moveTo>
                      <a:pt x="20953" y="2256"/>
                    </a:moveTo>
                    <a:lnTo>
                      <a:pt x="10508" y="0"/>
                    </a:lnTo>
                    <a:cubicBezTo>
                      <a:pt x="10508" y="0"/>
                      <a:pt x="6103" y="2664"/>
                      <a:pt x="5890" y="3890"/>
                    </a:cubicBezTo>
                    <a:cubicBezTo>
                      <a:pt x="5606" y="5116"/>
                      <a:pt x="1342" y="9734"/>
                      <a:pt x="490" y="12559"/>
                    </a:cubicBezTo>
                    <a:cubicBezTo>
                      <a:pt x="-363" y="15383"/>
                      <a:pt x="-647" y="18207"/>
                      <a:pt x="4327" y="19717"/>
                    </a:cubicBezTo>
                    <a:cubicBezTo>
                      <a:pt x="10508" y="21600"/>
                      <a:pt x="17187" y="19344"/>
                      <a:pt x="17614" y="18740"/>
                    </a:cubicBezTo>
                    <a:cubicBezTo>
                      <a:pt x="18324" y="17603"/>
                      <a:pt x="14203" y="16644"/>
                      <a:pt x="12498" y="16378"/>
                    </a:cubicBezTo>
                    <a:cubicBezTo>
                      <a:pt x="10792" y="16111"/>
                      <a:pt x="9229" y="16005"/>
                      <a:pt x="9371" y="15543"/>
                    </a:cubicBezTo>
                    <a:cubicBezTo>
                      <a:pt x="9656" y="14459"/>
                      <a:pt x="14771" y="10249"/>
                      <a:pt x="15908" y="8438"/>
                    </a:cubicBezTo>
                    <a:cubicBezTo>
                      <a:pt x="17045" y="6643"/>
                      <a:pt x="20953" y="2256"/>
                      <a:pt x="20953" y="2256"/>
                    </a:cubicBezTo>
                    <a:close/>
                  </a:path>
                </a:pathLst>
              </a:custGeom>
              <a:solidFill>
                <a:srgbClr val="F9D7B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94" name="Figura"/>
              <p:cNvSpPr/>
              <p:nvPr/>
            </p:nvSpPr>
            <p:spPr>
              <a:xfrm>
                <a:off x="888999" y="2844799"/>
                <a:ext cx="988671" cy="2508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08" h="21600" extrusionOk="0">
                    <a:moveTo>
                      <a:pt x="14577" y="0"/>
                    </a:moveTo>
                    <a:lnTo>
                      <a:pt x="2208" y="1017"/>
                    </a:lnTo>
                    <a:lnTo>
                      <a:pt x="0" y="8367"/>
                    </a:lnTo>
                    <a:cubicBezTo>
                      <a:pt x="0" y="8367"/>
                      <a:pt x="27" y="10991"/>
                      <a:pt x="559" y="11385"/>
                    </a:cubicBezTo>
                    <a:cubicBezTo>
                      <a:pt x="1091" y="11779"/>
                      <a:pt x="3618" y="12183"/>
                      <a:pt x="4176" y="12632"/>
                    </a:cubicBezTo>
                    <a:cubicBezTo>
                      <a:pt x="4735" y="13080"/>
                      <a:pt x="4921" y="14557"/>
                      <a:pt x="4921" y="15147"/>
                    </a:cubicBezTo>
                    <a:cubicBezTo>
                      <a:pt x="4921" y="16657"/>
                      <a:pt x="6783" y="18286"/>
                      <a:pt x="9523" y="18527"/>
                    </a:cubicBezTo>
                    <a:cubicBezTo>
                      <a:pt x="12396" y="18789"/>
                      <a:pt x="13460" y="18527"/>
                      <a:pt x="13912" y="19806"/>
                    </a:cubicBezTo>
                    <a:cubicBezTo>
                      <a:pt x="14045" y="20167"/>
                      <a:pt x="14897" y="21600"/>
                      <a:pt x="17078" y="21600"/>
                    </a:cubicBezTo>
                    <a:cubicBezTo>
                      <a:pt x="16227" y="20867"/>
                      <a:pt x="16945" y="19095"/>
                      <a:pt x="19179" y="18450"/>
                    </a:cubicBezTo>
                    <a:cubicBezTo>
                      <a:pt x="19179" y="18450"/>
                      <a:pt x="21600" y="15968"/>
                      <a:pt x="20350" y="11637"/>
                    </a:cubicBezTo>
                    <a:cubicBezTo>
                      <a:pt x="19100" y="7317"/>
                      <a:pt x="14577" y="0"/>
                      <a:pt x="14577" y="0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1495" name="Grupo"/>
              <p:cNvGrpSpPr/>
              <p:nvPr/>
            </p:nvGrpSpPr>
            <p:grpSpPr>
              <a:xfrm>
                <a:off x="342900" y="0"/>
                <a:ext cx="1115061" cy="1788666"/>
                <a:chOff x="0" y="0"/>
                <a:chExt cx="1115060" cy="1788665"/>
              </a:xfrm>
            </p:grpSpPr>
            <p:sp>
              <p:nvSpPr>
                <p:cNvPr id="1603" name="Figura"/>
                <p:cNvSpPr/>
                <p:nvPr/>
              </p:nvSpPr>
              <p:spPr>
                <a:xfrm>
                  <a:off x="241299" y="1231899"/>
                  <a:ext cx="314761" cy="260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729" h="21193" extrusionOk="0">
                      <a:moveTo>
                        <a:pt x="5110" y="0"/>
                      </a:moveTo>
                      <a:cubicBezTo>
                        <a:pt x="5110" y="0"/>
                        <a:pt x="2342" y="6614"/>
                        <a:pt x="385" y="11162"/>
                      </a:cubicBezTo>
                      <a:cubicBezTo>
                        <a:pt x="-1505" y="15812"/>
                        <a:pt x="3760" y="20670"/>
                        <a:pt x="11928" y="21187"/>
                      </a:cubicBezTo>
                      <a:cubicBezTo>
                        <a:pt x="20095" y="21600"/>
                        <a:pt x="15370" y="1550"/>
                        <a:pt x="15370" y="1550"/>
                      </a:cubicBezTo>
                      <a:lnTo>
                        <a:pt x="5110" y="0"/>
                      </a:lnTo>
                      <a:close/>
                    </a:path>
                  </a:pathLst>
                </a:custGeom>
                <a:solidFill>
                  <a:srgbClr val="B8C1C4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04" name="Figura"/>
                <p:cNvSpPr/>
                <p:nvPr/>
              </p:nvSpPr>
              <p:spPr>
                <a:xfrm>
                  <a:off x="546100" y="1231899"/>
                  <a:ext cx="314760" cy="2616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729" h="21195" extrusionOk="0">
                      <a:moveTo>
                        <a:pt x="11619" y="0"/>
                      </a:moveTo>
                      <a:lnTo>
                        <a:pt x="1359" y="1646"/>
                      </a:lnTo>
                      <a:cubicBezTo>
                        <a:pt x="1359" y="1646"/>
                        <a:pt x="-3366" y="21600"/>
                        <a:pt x="4802" y="21189"/>
                      </a:cubicBezTo>
                      <a:cubicBezTo>
                        <a:pt x="12969" y="20777"/>
                        <a:pt x="18234" y="15840"/>
                        <a:pt x="16344" y="11211"/>
                      </a:cubicBezTo>
                      <a:cubicBezTo>
                        <a:pt x="14387" y="6480"/>
                        <a:pt x="11619" y="0"/>
                        <a:pt x="11619" y="0"/>
                      </a:cubicBezTo>
                      <a:close/>
                    </a:path>
                  </a:pathLst>
                </a:custGeom>
                <a:solidFill>
                  <a:srgbClr val="B8C1C4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1605" name="Grupo"/>
                <p:cNvGrpSpPr/>
                <p:nvPr/>
              </p:nvGrpSpPr>
              <p:grpSpPr>
                <a:xfrm>
                  <a:off x="165099" y="635000"/>
                  <a:ext cx="787401" cy="1153666"/>
                  <a:chOff x="0" y="0"/>
                  <a:chExt cx="787400" cy="1153665"/>
                </a:xfrm>
              </p:grpSpPr>
              <p:grpSp>
                <p:nvGrpSpPr>
                  <p:cNvPr id="1625" name="Grupo"/>
                  <p:cNvGrpSpPr/>
                  <p:nvPr/>
                </p:nvGrpSpPr>
                <p:grpSpPr>
                  <a:xfrm>
                    <a:off x="-1" y="546100"/>
                    <a:ext cx="787401" cy="607566"/>
                    <a:chOff x="0" y="0"/>
                    <a:chExt cx="787400" cy="607565"/>
                  </a:xfrm>
                </p:grpSpPr>
                <p:sp>
                  <p:nvSpPr>
                    <p:cNvPr id="1627" name="Figura"/>
                    <p:cNvSpPr/>
                    <p:nvPr/>
                  </p:nvSpPr>
                  <p:spPr>
                    <a:xfrm>
                      <a:off x="139700" y="-1"/>
                      <a:ext cx="523241" cy="3734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529" extrusionOk="0">
                          <a:moveTo>
                            <a:pt x="16462" y="10031"/>
                          </a:moveTo>
                          <a:cubicBezTo>
                            <a:pt x="16462" y="4759"/>
                            <a:pt x="16462" y="0"/>
                            <a:pt x="16462" y="0"/>
                          </a:cubicBezTo>
                          <a:lnTo>
                            <a:pt x="10643" y="0"/>
                          </a:lnTo>
                          <a:cubicBezTo>
                            <a:pt x="10643" y="0"/>
                            <a:pt x="10485" y="366"/>
                            <a:pt x="10223" y="1025"/>
                          </a:cubicBezTo>
                          <a:cubicBezTo>
                            <a:pt x="9961" y="366"/>
                            <a:pt x="9804" y="0"/>
                            <a:pt x="9804" y="0"/>
                          </a:cubicBezTo>
                          <a:lnTo>
                            <a:pt x="3984" y="0"/>
                          </a:lnTo>
                          <a:cubicBezTo>
                            <a:pt x="3984" y="0"/>
                            <a:pt x="3984" y="4833"/>
                            <a:pt x="3984" y="10031"/>
                          </a:cubicBezTo>
                          <a:cubicBezTo>
                            <a:pt x="3984" y="13033"/>
                            <a:pt x="2307" y="15889"/>
                            <a:pt x="0" y="18012"/>
                          </a:cubicBezTo>
                          <a:cubicBezTo>
                            <a:pt x="1625" y="19184"/>
                            <a:pt x="5348" y="21380"/>
                            <a:pt x="10328" y="21527"/>
                          </a:cubicBezTo>
                          <a:cubicBezTo>
                            <a:pt x="15204" y="21600"/>
                            <a:pt x="19188" y="19550"/>
                            <a:pt x="21600" y="17866"/>
                          </a:cubicBezTo>
                          <a:cubicBezTo>
                            <a:pt x="18821" y="15669"/>
                            <a:pt x="16462" y="12887"/>
                            <a:pt x="16462" y="10031"/>
                          </a:cubicBezTo>
                          <a:close/>
                        </a:path>
                      </a:pathLst>
                    </a:custGeom>
                    <a:solidFill>
                      <a:srgbClr val="F6C9A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628" name="Figura"/>
                    <p:cNvSpPr/>
                    <p:nvPr/>
                  </p:nvSpPr>
                  <p:spPr>
                    <a:xfrm>
                      <a:off x="-1" y="317499"/>
                      <a:ext cx="787401" cy="29006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6780" extrusionOk="0">
                          <a:moveTo>
                            <a:pt x="10486" y="3600"/>
                          </a:moveTo>
                          <a:cubicBezTo>
                            <a:pt x="7177" y="3527"/>
                            <a:pt x="4703" y="1249"/>
                            <a:pt x="3623" y="73"/>
                          </a:cubicBezTo>
                          <a:cubicBezTo>
                            <a:pt x="2543" y="1543"/>
                            <a:pt x="1254" y="2718"/>
                            <a:pt x="0" y="3380"/>
                          </a:cubicBezTo>
                          <a:cubicBezTo>
                            <a:pt x="1672" y="21600"/>
                            <a:pt x="20241" y="20939"/>
                            <a:pt x="21600" y="3233"/>
                          </a:cubicBezTo>
                          <a:cubicBezTo>
                            <a:pt x="20520" y="2498"/>
                            <a:pt x="19196" y="1396"/>
                            <a:pt x="17977" y="0"/>
                          </a:cubicBezTo>
                          <a:cubicBezTo>
                            <a:pt x="16339" y="1616"/>
                            <a:pt x="13692" y="3673"/>
                            <a:pt x="10486" y="360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626" name="Figura"/>
                  <p:cNvSpPr/>
                  <p:nvPr/>
                </p:nvSpPr>
                <p:spPr>
                  <a:xfrm>
                    <a:off x="152399" y="-1"/>
                    <a:ext cx="467361" cy="6667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872" y="0"/>
                          <a:pt x="0" y="3415"/>
                          <a:pt x="0" y="7570"/>
                        </a:cubicBezTo>
                        <a:lnTo>
                          <a:pt x="0" y="14030"/>
                        </a:lnTo>
                        <a:cubicBezTo>
                          <a:pt x="0" y="18185"/>
                          <a:pt x="4872" y="21600"/>
                          <a:pt x="10800" y="21600"/>
                        </a:cubicBezTo>
                        <a:cubicBezTo>
                          <a:pt x="16728" y="21600"/>
                          <a:pt x="21600" y="18185"/>
                          <a:pt x="21600" y="14030"/>
                        </a:cubicBezTo>
                        <a:lnTo>
                          <a:pt x="21600" y="7570"/>
                        </a:lnTo>
                        <a:cubicBezTo>
                          <a:pt x="21541" y="3374"/>
                          <a:pt x="16728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606" name="Figura"/>
                <p:cNvSpPr/>
                <p:nvPr/>
              </p:nvSpPr>
              <p:spPr>
                <a:xfrm>
                  <a:off x="292100" y="546100"/>
                  <a:ext cx="534670" cy="386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74" y="0"/>
                      </a:moveTo>
                      <a:cubicBezTo>
                        <a:pt x="4823" y="0"/>
                        <a:pt x="0" y="5968"/>
                        <a:pt x="0" y="13216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3216"/>
                      </a:lnTo>
                      <a:cubicBezTo>
                        <a:pt x="21600" y="5968"/>
                        <a:pt x="16726" y="0"/>
                        <a:pt x="10774" y="0"/>
                      </a:cubicBezTo>
                      <a:close/>
                    </a:path>
                  </a:pathLst>
                </a:custGeom>
                <a:solidFill>
                  <a:srgbClr val="CACFD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07" name="Figura"/>
                <p:cNvSpPr/>
                <p:nvPr/>
              </p:nvSpPr>
              <p:spPr>
                <a:xfrm>
                  <a:off x="292100" y="914400"/>
                  <a:ext cx="238597" cy="4408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9" h="21241" extrusionOk="0">
                      <a:moveTo>
                        <a:pt x="13815" y="14992"/>
                      </a:moveTo>
                      <a:cubicBezTo>
                        <a:pt x="13815" y="12850"/>
                        <a:pt x="15570" y="8689"/>
                        <a:pt x="12280" y="6180"/>
                      </a:cubicBezTo>
                      <a:cubicBezTo>
                        <a:pt x="9758" y="4283"/>
                        <a:pt x="6688" y="0"/>
                        <a:pt x="6688" y="0"/>
                      </a:cubicBezTo>
                      <a:lnTo>
                        <a:pt x="0" y="1224"/>
                      </a:lnTo>
                      <a:cubicBezTo>
                        <a:pt x="0" y="1224"/>
                        <a:pt x="219" y="8873"/>
                        <a:pt x="877" y="13156"/>
                      </a:cubicBezTo>
                      <a:cubicBezTo>
                        <a:pt x="1535" y="17500"/>
                        <a:pt x="7675" y="20743"/>
                        <a:pt x="14692" y="21172"/>
                      </a:cubicBezTo>
                      <a:cubicBezTo>
                        <a:pt x="21600" y="21600"/>
                        <a:pt x="20942" y="19948"/>
                        <a:pt x="20065" y="19091"/>
                      </a:cubicBezTo>
                      <a:cubicBezTo>
                        <a:pt x="18859" y="17867"/>
                        <a:pt x="13815" y="19091"/>
                        <a:pt x="13815" y="14992"/>
                      </a:cubicBezTo>
                      <a:close/>
                    </a:path>
                  </a:pathLst>
                </a:custGeom>
                <a:solidFill>
                  <a:srgbClr val="CACFD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08" name="Figura"/>
                <p:cNvSpPr/>
                <p:nvPr/>
              </p:nvSpPr>
              <p:spPr>
                <a:xfrm>
                  <a:off x="584200" y="914400"/>
                  <a:ext cx="238033" cy="4408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0" h="21241" extrusionOk="0">
                      <a:moveTo>
                        <a:pt x="8270" y="6180"/>
                      </a:moveTo>
                      <a:cubicBezTo>
                        <a:pt x="4871" y="8689"/>
                        <a:pt x="6735" y="12850"/>
                        <a:pt x="6735" y="14992"/>
                      </a:cubicBezTo>
                      <a:cubicBezTo>
                        <a:pt x="6735" y="19091"/>
                        <a:pt x="1581" y="17867"/>
                        <a:pt x="485" y="19091"/>
                      </a:cubicBezTo>
                      <a:cubicBezTo>
                        <a:pt x="-282" y="19948"/>
                        <a:pt x="-1050" y="21600"/>
                        <a:pt x="5858" y="21172"/>
                      </a:cubicBezTo>
                      <a:cubicBezTo>
                        <a:pt x="12765" y="20743"/>
                        <a:pt x="19015" y="17500"/>
                        <a:pt x="19673" y="13156"/>
                      </a:cubicBezTo>
                      <a:cubicBezTo>
                        <a:pt x="20331" y="8811"/>
                        <a:pt x="20550" y="1224"/>
                        <a:pt x="20550" y="1224"/>
                      </a:cubicBezTo>
                      <a:lnTo>
                        <a:pt x="13862" y="0"/>
                      </a:lnTo>
                      <a:cubicBezTo>
                        <a:pt x="13752" y="0"/>
                        <a:pt x="10792" y="4283"/>
                        <a:pt x="8270" y="6180"/>
                      </a:cubicBezTo>
                      <a:close/>
                    </a:path>
                  </a:pathLst>
                </a:custGeom>
                <a:solidFill>
                  <a:srgbClr val="CACFD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09" name="Rectángulo"/>
                <p:cNvSpPr/>
                <p:nvPr/>
              </p:nvSpPr>
              <p:spPr>
                <a:xfrm>
                  <a:off x="292100" y="863600"/>
                  <a:ext cx="534670" cy="50800"/>
                </a:xfrm>
                <a:prstGeom prst="rect">
                  <a:avLst/>
                </a:pr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1610" name="Grupo"/>
                <p:cNvGrpSpPr/>
                <p:nvPr/>
              </p:nvGrpSpPr>
              <p:grpSpPr>
                <a:xfrm>
                  <a:off x="330200" y="977899"/>
                  <a:ext cx="104140" cy="269242"/>
                  <a:chOff x="0" y="0"/>
                  <a:chExt cx="104140" cy="269240"/>
                </a:xfrm>
              </p:grpSpPr>
              <p:sp>
                <p:nvSpPr>
                  <p:cNvPr id="1622" name="Figura"/>
                  <p:cNvSpPr/>
                  <p:nvPr/>
                </p:nvSpPr>
                <p:spPr>
                  <a:xfrm>
                    <a:off x="50799" y="114299"/>
                    <a:ext cx="40642" cy="40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725" y="0"/>
                          <a:pt x="0" y="4725"/>
                          <a:pt x="0" y="10800"/>
                        </a:cubicBezTo>
                        <a:cubicBezTo>
                          <a:pt x="0" y="16875"/>
                          <a:pt x="4725" y="21600"/>
                          <a:pt x="10800" y="21600"/>
                        </a:cubicBezTo>
                        <a:cubicBezTo>
                          <a:pt x="16875" y="21600"/>
                          <a:pt x="21600" y="16875"/>
                          <a:pt x="21600" y="10800"/>
                        </a:cubicBezTo>
                        <a:cubicBezTo>
                          <a:pt x="21600" y="4725"/>
                          <a:pt x="1687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23" name="Círculo"/>
                  <p:cNvSpPr/>
                  <p:nvPr/>
                </p:nvSpPr>
                <p:spPr>
                  <a:xfrm>
                    <a:off x="63500" y="228600"/>
                    <a:ext cx="40641" cy="40641"/>
                  </a:xfrm>
                  <a:prstGeom prst="ellipse">
                    <a:avLst/>
                  </a:pr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24" name="Figura"/>
                  <p:cNvSpPr/>
                  <p:nvPr/>
                </p:nvSpPr>
                <p:spPr>
                  <a:xfrm>
                    <a:off x="-1" y="-1"/>
                    <a:ext cx="40642" cy="40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725" y="0"/>
                          <a:pt x="0" y="4725"/>
                          <a:pt x="0" y="10800"/>
                        </a:cubicBezTo>
                        <a:cubicBezTo>
                          <a:pt x="0" y="16875"/>
                          <a:pt x="4725" y="21600"/>
                          <a:pt x="10800" y="21600"/>
                        </a:cubicBezTo>
                        <a:cubicBezTo>
                          <a:pt x="16875" y="21600"/>
                          <a:pt x="21600" y="16875"/>
                          <a:pt x="21600" y="10800"/>
                        </a:cubicBezTo>
                        <a:cubicBezTo>
                          <a:pt x="21600" y="4725"/>
                          <a:pt x="16200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611" name="Grupo"/>
                <p:cNvGrpSpPr/>
                <p:nvPr/>
              </p:nvGrpSpPr>
              <p:grpSpPr>
                <a:xfrm>
                  <a:off x="685800" y="977899"/>
                  <a:ext cx="91440" cy="269242"/>
                  <a:chOff x="0" y="0"/>
                  <a:chExt cx="91440" cy="269240"/>
                </a:xfrm>
              </p:grpSpPr>
              <p:sp>
                <p:nvSpPr>
                  <p:cNvPr id="1619" name="Figura"/>
                  <p:cNvSpPr/>
                  <p:nvPr/>
                </p:nvSpPr>
                <p:spPr>
                  <a:xfrm>
                    <a:off x="-1" y="114299"/>
                    <a:ext cx="40642" cy="40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725" y="0"/>
                          <a:pt x="0" y="4725"/>
                          <a:pt x="0" y="10800"/>
                        </a:cubicBezTo>
                        <a:cubicBezTo>
                          <a:pt x="0" y="16875"/>
                          <a:pt x="4725" y="21600"/>
                          <a:pt x="10800" y="21600"/>
                        </a:cubicBezTo>
                        <a:cubicBezTo>
                          <a:pt x="16875" y="21600"/>
                          <a:pt x="21600" y="16875"/>
                          <a:pt x="21600" y="10800"/>
                        </a:cubicBezTo>
                        <a:cubicBezTo>
                          <a:pt x="21600" y="4725"/>
                          <a:pt x="1687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20" name="Círculo"/>
                  <p:cNvSpPr/>
                  <p:nvPr/>
                </p:nvSpPr>
                <p:spPr>
                  <a:xfrm>
                    <a:off x="0" y="228600"/>
                    <a:ext cx="40641" cy="40641"/>
                  </a:xfrm>
                  <a:prstGeom prst="ellipse">
                    <a:avLst/>
                  </a:pr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21" name="Figura"/>
                  <p:cNvSpPr/>
                  <p:nvPr/>
                </p:nvSpPr>
                <p:spPr>
                  <a:xfrm>
                    <a:off x="50799" y="-1"/>
                    <a:ext cx="40642" cy="40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725" y="0"/>
                          <a:pt x="0" y="4725"/>
                          <a:pt x="0" y="10800"/>
                        </a:cubicBezTo>
                        <a:cubicBezTo>
                          <a:pt x="0" y="16875"/>
                          <a:pt x="4725" y="21600"/>
                          <a:pt x="10800" y="21600"/>
                        </a:cubicBezTo>
                        <a:cubicBezTo>
                          <a:pt x="16875" y="21600"/>
                          <a:pt x="21600" y="16875"/>
                          <a:pt x="21600" y="10800"/>
                        </a:cubicBezTo>
                        <a:cubicBezTo>
                          <a:pt x="21600" y="4725"/>
                          <a:pt x="16200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612" name="Figura"/>
                <p:cNvSpPr/>
                <p:nvPr/>
              </p:nvSpPr>
              <p:spPr>
                <a:xfrm>
                  <a:off x="0" y="-1"/>
                  <a:ext cx="1115061" cy="789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6" y="0"/>
                        <a:pt x="0" y="5105"/>
                        <a:pt x="0" y="20558"/>
                      </a:cubicBezTo>
                      <a:cubicBezTo>
                        <a:pt x="0" y="20905"/>
                        <a:pt x="0" y="21253"/>
                        <a:pt x="25" y="21600"/>
                      </a:cubicBezTo>
                      <a:lnTo>
                        <a:pt x="4576" y="21600"/>
                      </a:lnTo>
                      <a:cubicBezTo>
                        <a:pt x="4576" y="12502"/>
                        <a:pt x="7184" y="9307"/>
                        <a:pt x="10800" y="9307"/>
                      </a:cubicBezTo>
                      <a:cubicBezTo>
                        <a:pt x="14392" y="9307"/>
                        <a:pt x="16926" y="11772"/>
                        <a:pt x="16926" y="21600"/>
                      </a:cubicBezTo>
                      <a:lnTo>
                        <a:pt x="21575" y="21600"/>
                      </a:lnTo>
                      <a:cubicBezTo>
                        <a:pt x="21575" y="21253"/>
                        <a:pt x="21600" y="20905"/>
                        <a:pt x="21600" y="20558"/>
                      </a:cubicBezTo>
                      <a:cubicBezTo>
                        <a:pt x="21600" y="4688"/>
                        <a:pt x="16754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13" name="Rectángulo"/>
                <p:cNvSpPr/>
                <p:nvPr/>
              </p:nvSpPr>
              <p:spPr>
                <a:xfrm>
                  <a:off x="292100" y="838200"/>
                  <a:ext cx="534670" cy="27941"/>
                </a:xfrm>
                <a:prstGeom prst="rect">
                  <a:avLst/>
                </a:prstGeom>
                <a:solidFill>
                  <a:srgbClr val="B8C1C4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14" name="Rectángulo"/>
                <p:cNvSpPr/>
                <p:nvPr/>
              </p:nvSpPr>
              <p:spPr>
                <a:xfrm>
                  <a:off x="292100" y="914400"/>
                  <a:ext cx="534670" cy="27941"/>
                </a:xfrm>
                <a:prstGeom prst="rect">
                  <a:avLst/>
                </a:prstGeom>
                <a:solidFill>
                  <a:srgbClr val="B8C1C4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15" name="Rectángulo"/>
                <p:cNvSpPr/>
                <p:nvPr/>
              </p:nvSpPr>
              <p:spPr>
                <a:xfrm>
                  <a:off x="533400" y="279400"/>
                  <a:ext cx="35561" cy="262891"/>
                </a:xfrm>
                <a:prstGeom prst="rect">
                  <a:avLst/>
                </a:pr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16" name="Figura"/>
                <p:cNvSpPr/>
                <p:nvPr/>
              </p:nvSpPr>
              <p:spPr>
                <a:xfrm>
                  <a:off x="520699" y="241299"/>
                  <a:ext cx="71122" cy="71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5014" y="0"/>
                        <a:pt x="0" y="4629"/>
                        <a:pt x="0" y="10800"/>
                      </a:cubicBezTo>
                      <a:cubicBezTo>
                        <a:pt x="0" y="16586"/>
                        <a:pt x="4629" y="21600"/>
                        <a:pt x="10800" y="21600"/>
                      </a:cubicBezTo>
                      <a:cubicBezTo>
                        <a:pt x="16586" y="21600"/>
                        <a:pt x="21600" y="16971"/>
                        <a:pt x="21600" y="10800"/>
                      </a:cubicBezTo>
                      <a:cubicBezTo>
                        <a:pt x="21600" y="4629"/>
                        <a:pt x="16971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17" name="Rectángulo"/>
                <p:cNvSpPr/>
                <p:nvPr/>
              </p:nvSpPr>
              <p:spPr>
                <a:xfrm>
                  <a:off x="0" y="787400"/>
                  <a:ext cx="289560" cy="35561"/>
                </a:xfrm>
                <a:prstGeom prst="rect">
                  <a:avLst/>
                </a:pr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618" name="Rectángulo"/>
                <p:cNvSpPr/>
                <p:nvPr/>
              </p:nvSpPr>
              <p:spPr>
                <a:xfrm>
                  <a:off x="825500" y="787400"/>
                  <a:ext cx="289560" cy="35561"/>
                </a:xfrm>
                <a:prstGeom prst="rect">
                  <a:avLst/>
                </a:pr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496" name="Grupo"/>
              <p:cNvGrpSpPr/>
              <p:nvPr/>
            </p:nvGrpSpPr>
            <p:grpSpPr>
              <a:xfrm>
                <a:off x="876299" y="3200399"/>
                <a:ext cx="726903" cy="2554247"/>
                <a:chOff x="0" y="0"/>
                <a:chExt cx="726901" cy="2554245"/>
              </a:xfrm>
            </p:grpSpPr>
            <p:grpSp>
              <p:nvGrpSpPr>
                <p:cNvPr id="1587" name="Grupo"/>
                <p:cNvGrpSpPr/>
                <p:nvPr/>
              </p:nvGrpSpPr>
              <p:grpSpPr>
                <a:xfrm>
                  <a:off x="-1" y="-1"/>
                  <a:ext cx="726903" cy="2554247"/>
                  <a:chOff x="0" y="0"/>
                  <a:chExt cx="726901" cy="2554245"/>
                </a:xfrm>
              </p:grpSpPr>
              <p:sp>
                <p:nvSpPr>
                  <p:cNvPr id="1594" name="Figura"/>
                  <p:cNvSpPr/>
                  <p:nvPr/>
                </p:nvSpPr>
                <p:spPr>
                  <a:xfrm>
                    <a:off x="165099" y="2146300"/>
                    <a:ext cx="561803" cy="4079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05" h="19490" extrusionOk="0">
                        <a:moveTo>
                          <a:pt x="17091" y="12348"/>
                        </a:moveTo>
                        <a:cubicBezTo>
                          <a:pt x="17091" y="12348"/>
                          <a:pt x="4098" y="-1243"/>
                          <a:pt x="1160" y="92"/>
                        </a:cubicBezTo>
                        <a:cubicBezTo>
                          <a:pt x="-1778" y="1366"/>
                          <a:pt x="1615" y="5917"/>
                          <a:pt x="3105" y="8040"/>
                        </a:cubicBezTo>
                        <a:cubicBezTo>
                          <a:pt x="4594" y="10224"/>
                          <a:pt x="4677" y="12773"/>
                          <a:pt x="7160" y="16353"/>
                        </a:cubicBezTo>
                        <a:cubicBezTo>
                          <a:pt x="9643" y="19872"/>
                          <a:pt x="14153" y="20357"/>
                          <a:pt x="17091" y="18173"/>
                        </a:cubicBezTo>
                        <a:cubicBezTo>
                          <a:pt x="19822" y="16170"/>
                          <a:pt x="17091" y="12348"/>
                          <a:pt x="17091" y="12348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95" name="Figura"/>
                  <p:cNvSpPr/>
                  <p:nvPr/>
                </p:nvSpPr>
                <p:spPr>
                  <a:xfrm>
                    <a:off x="-1" y="0"/>
                    <a:ext cx="707079" cy="25060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99" h="20996" extrusionOk="0">
                        <a:moveTo>
                          <a:pt x="12640" y="16913"/>
                        </a:moveTo>
                        <a:cubicBezTo>
                          <a:pt x="12194" y="16147"/>
                          <a:pt x="13644" y="13338"/>
                          <a:pt x="13978" y="11093"/>
                        </a:cubicBezTo>
                        <a:cubicBezTo>
                          <a:pt x="14127" y="10167"/>
                          <a:pt x="13272" y="8273"/>
                          <a:pt x="13272" y="7880"/>
                        </a:cubicBezTo>
                        <a:cubicBezTo>
                          <a:pt x="13309" y="6135"/>
                          <a:pt x="13755" y="4932"/>
                          <a:pt x="13978" y="3868"/>
                        </a:cubicBezTo>
                        <a:cubicBezTo>
                          <a:pt x="14164" y="2804"/>
                          <a:pt x="14127" y="378"/>
                          <a:pt x="14127" y="378"/>
                        </a:cubicBezTo>
                        <a:cubicBezTo>
                          <a:pt x="14127" y="378"/>
                          <a:pt x="1078" y="-473"/>
                          <a:pt x="186" y="378"/>
                        </a:cubicBezTo>
                        <a:cubicBezTo>
                          <a:pt x="-372" y="921"/>
                          <a:pt x="372" y="2708"/>
                          <a:pt x="1821" y="4868"/>
                        </a:cubicBezTo>
                        <a:cubicBezTo>
                          <a:pt x="2677" y="6103"/>
                          <a:pt x="3680" y="7550"/>
                          <a:pt x="3866" y="7827"/>
                        </a:cubicBezTo>
                        <a:cubicBezTo>
                          <a:pt x="4126" y="8295"/>
                          <a:pt x="3123" y="9923"/>
                          <a:pt x="3309" y="10827"/>
                        </a:cubicBezTo>
                        <a:cubicBezTo>
                          <a:pt x="3383" y="11168"/>
                          <a:pt x="3085" y="12104"/>
                          <a:pt x="4647" y="14551"/>
                        </a:cubicBezTo>
                        <a:cubicBezTo>
                          <a:pt x="5316" y="15583"/>
                          <a:pt x="6134" y="17137"/>
                          <a:pt x="6097" y="17265"/>
                        </a:cubicBezTo>
                        <a:cubicBezTo>
                          <a:pt x="5985" y="18031"/>
                          <a:pt x="5093" y="18329"/>
                          <a:pt x="6320" y="18722"/>
                        </a:cubicBezTo>
                        <a:cubicBezTo>
                          <a:pt x="6766" y="18871"/>
                          <a:pt x="7398" y="18882"/>
                          <a:pt x="8030" y="19063"/>
                        </a:cubicBezTo>
                        <a:cubicBezTo>
                          <a:pt x="8625" y="19244"/>
                          <a:pt x="9331" y="19520"/>
                          <a:pt x="9740" y="19765"/>
                        </a:cubicBezTo>
                        <a:cubicBezTo>
                          <a:pt x="10372" y="20137"/>
                          <a:pt x="10186" y="20435"/>
                          <a:pt x="12714" y="20765"/>
                        </a:cubicBezTo>
                        <a:cubicBezTo>
                          <a:pt x="14982" y="21063"/>
                          <a:pt x="19481" y="21127"/>
                          <a:pt x="20447" y="20627"/>
                        </a:cubicBezTo>
                        <a:cubicBezTo>
                          <a:pt x="21228" y="20223"/>
                          <a:pt x="20261" y="20393"/>
                          <a:pt x="16544" y="18967"/>
                        </a:cubicBezTo>
                        <a:cubicBezTo>
                          <a:pt x="15168" y="18478"/>
                          <a:pt x="13235" y="17935"/>
                          <a:pt x="12640" y="16913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96" name="Figura"/>
                  <p:cNvSpPr/>
                  <p:nvPr/>
                </p:nvSpPr>
                <p:spPr>
                  <a:xfrm>
                    <a:off x="355600" y="1879599"/>
                    <a:ext cx="296740" cy="549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17" h="20190" extrusionOk="0">
                        <a:moveTo>
                          <a:pt x="7047" y="9822"/>
                        </a:moveTo>
                        <a:cubicBezTo>
                          <a:pt x="5083" y="7209"/>
                          <a:pt x="4183" y="4550"/>
                          <a:pt x="4020" y="1984"/>
                        </a:cubicBezTo>
                        <a:cubicBezTo>
                          <a:pt x="3856" y="-628"/>
                          <a:pt x="-235" y="-908"/>
                          <a:pt x="10" y="2638"/>
                        </a:cubicBezTo>
                        <a:cubicBezTo>
                          <a:pt x="174" y="6183"/>
                          <a:pt x="829" y="7769"/>
                          <a:pt x="3283" y="11455"/>
                        </a:cubicBezTo>
                        <a:cubicBezTo>
                          <a:pt x="5492" y="14860"/>
                          <a:pt x="8274" y="17613"/>
                          <a:pt x="11547" y="19152"/>
                        </a:cubicBezTo>
                        <a:cubicBezTo>
                          <a:pt x="14820" y="20692"/>
                          <a:pt x="21365" y="20552"/>
                          <a:pt x="18338" y="18499"/>
                        </a:cubicBezTo>
                        <a:cubicBezTo>
                          <a:pt x="18256" y="18499"/>
                          <a:pt x="9010" y="12435"/>
                          <a:pt x="7047" y="9822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97" name="Figura"/>
                  <p:cNvSpPr/>
                  <p:nvPr/>
                </p:nvSpPr>
                <p:spPr>
                  <a:xfrm>
                    <a:off x="355600" y="2336799"/>
                    <a:ext cx="304800" cy="123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385" extrusionOk="0">
                        <a:moveTo>
                          <a:pt x="9360" y="1785"/>
                        </a:moveTo>
                        <a:cubicBezTo>
                          <a:pt x="4320" y="5785"/>
                          <a:pt x="0" y="14185"/>
                          <a:pt x="0" y="14185"/>
                        </a:cubicBezTo>
                        <a:lnTo>
                          <a:pt x="2070" y="19385"/>
                        </a:lnTo>
                        <a:cubicBezTo>
                          <a:pt x="2070" y="19385"/>
                          <a:pt x="2610" y="15785"/>
                          <a:pt x="9180" y="6785"/>
                        </a:cubicBezTo>
                        <a:cubicBezTo>
                          <a:pt x="15750" y="-2015"/>
                          <a:pt x="21600" y="4585"/>
                          <a:pt x="21600" y="4585"/>
                        </a:cubicBezTo>
                        <a:lnTo>
                          <a:pt x="20430" y="1585"/>
                        </a:lnTo>
                        <a:cubicBezTo>
                          <a:pt x="20250" y="1785"/>
                          <a:pt x="14310" y="-2215"/>
                          <a:pt x="9360" y="1785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98" name="Figura"/>
                  <p:cNvSpPr/>
                  <p:nvPr/>
                </p:nvSpPr>
                <p:spPr>
                  <a:xfrm>
                    <a:off x="317500" y="2273300"/>
                    <a:ext cx="289560" cy="1280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805" extrusionOk="0">
                        <a:moveTo>
                          <a:pt x="9095" y="1740"/>
                        </a:moveTo>
                        <a:cubicBezTo>
                          <a:pt x="2842" y="5274"/>
                          <a:pt x="0" y="14503"/>
                          <a:pt x="0" y="14503"/>
                        </a:cubicBezTo>
                        <a:lnTo>
                          <a:pt x="1137" y="19805"/>
                        </a:lnTo>
                        <a:cubicBezTo>
                          <a:pt x="1137" y="19805"/>
                          <a:pt x="3316" y="10183"/>
                          <a:pt x="9095" y="4881"/>
                        </a:cubicBezTo>
                        <a:cubicBezTo>
                          <a:pt x="14874" y="-420"/>
                          <a:pt x="21600" y="4292"/>
                          <a:pt x="21600" y="4292"/>
                        </a:cubicBezTo>
                        <a:lnTo>
                          <a:pt x="19895" y="1150"/>
                        </a:lnTo>
                        <a:cubicBezTo>
                          <a:pt x="19895" y="1150"/>
                          <a:pt x="15347" y="-1795"/>
                          <a:pt x="9095" y="174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99" name="Figura"/>
                  <p:cNvSpPr/>
                  <p:nvPr/>
                </p:nvSpPr>
                <p:spPr>
                  <a:xfrm>
                    <a:off x="279399" y="2209800"/>
                    <a:ext cx="275591" cy="11613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365" extrusionOk="0">
                        <a:moveTo>
                          <a:pt x="10750" y="1789"/>
                        </a:moveTo>
                        <a:cubicBezTo>
                          <a:pt x="4778" y="5812"/>
                          <a:pt x="0" y="15553"/>
                          <a:pt x="0" y="15553"/>
                        </a:cubicBezTo>
                        <a:lnTo>
                          <a:pt x="1692" y="19365"/>
                        </a:lnTo>
                        <a:cubicBezTo>
                          <a:pt x="1692" y="19365"/>
                          <a:pt x="5375" y="8989"/>
                          <a:pt x="10850" y="4541"/>
                        </a:cubicBezTo>
                        <a:cubicBezTo>
                          <a:pt x="16324" y="94"/>
                          <a:pt x="21600" y="5177"/>
                          <a:pt x="21600" y="5177"/>
                        </a:cubicBezTo>
                        <a:lnTo>
                          <a:pt x="20306" y="1789"/>
                        </a:lnTo>
                        <a:cubicBezTo>
                          <a:pt x="20306" y="1789"/>
                          <a:pt x="16723" y="-2235"/>
                          <a:pt x="10750" y="1789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00" name="Figura"/>
                  <p:cNvSpPr/>
                  <p:nvPr/>
                </p:nvSpPr>
                <p:spPr>
                  <a:xfrm>
                    <a:off x="203200" y="2044700"/>
                    <a:ext cx="237491" cy="381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9472" y="10800"/>
                        </a:moveTo>
                        <a:cubicBezTo>
                          <a:pt x="4736" y="11520"/>
                          <a:pt x="116" y="7200"/>
                          <a:pt x="116" y="7200"/>
                        </a:cubicBezTo>
                        <a:lnTo>
                          <a:pt x="0" y="15840"/>
                        </a:lnTo>
                        <a:cubicBezTo>
                          <a:pt x="0" y="15840"/>
                          <a:pt x="924" y="21600"/>
                          <a:pt x="7046" y="21600"/>
                        </a:cubicBezTo>
                        <a:cubicBezTo>
                          <a:pt x="13168" y="21600"/>
                          <a:pt x="21600" y="10800"/>
                          <a:pt x="21600" y="10800"/>
                        </a:cubicBezTo>
                        <a:lnTo>
                          <a:pt x="21138" y="0"/>
                        </a:lnTo>
                        <a:cubicBezTo>
                          <a:pt x="21138" y="0"/>
                          <a:pt x="14207" y="9360"/>
                          <a:pt x="9472" y="1080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01" name="Figura"/>
                  <p:cNvSpPr/>
                  <p:nvPr/>
                </p:nvSpPr>
                <p:spPr>
                  <a:xfrm>
                    <a:off x="203200" y="1981199"/>
                    <a:ext cx="231140" cy="331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851" extrusionOk="0">
                        <a:moveTo>
                          <a:pt x="8901" y="8051"/>
                        </a:moveTo>
                        <a:cubicBezTo>
                          <a:pt x="5459" y="8051"/>
                          <a:pt x="1662" y="5651"/>
                          <a:pt x="0" y="5651"/>
                        </a:cubicBezTo>
                        <a:lnTo>
                          <a:pt x="237" y="16851"/>
                        </a:lnTo>
                        <a:cubicBezTo>
                          <a:pt x="237" y="16851"/>
                          <a:pt x="3086" y="20851"/>
                          <a:pt x="8308" y="20851"/>
                        </a:cubicBezTo>
                        <a:cubicBezTo>
                          <a:pt x="12818" y="20851"/>
                          <a:pt x="21600" y="10451"/>
                          <a:pt x="21600" y="10451"/>
                        </a:cubicBezTo>
                        <a:lnTo>
                          <a:pt x="21600" y="51"/>
                        </a:lnTo>
                        <a:cubicBezTo>
                          <a:pt x="21481" y="-749"/>
                          <a:pt x="12699" y="8051"/>
                          <a:pt x="8901" y="8051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02" name="Figura"/>
                  <p:cNvSpPr/>
                  <p:nvPr/>
                </p:nvSpPr>
                <p:spPr>
                  <a:xfrm>
                    <a:off x="190500" y="1930400"/>
                    <a:ext cx="240030" cy="304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5400"/>
                        </a:moveTo>
                        <a:lnTo>
                          <a:pt x="343" y="21600"/>
                        </a:lnTo>
                        <a:cubicBezTo>
                          <a:pt x="343" y="21600"/>
                          <a:pt x="6400" y="21600"/>
                          <a:pt x="9943" y="21600"/>
                        </a:cubicBezTo>
                        <a:cubicBezTo>
                          <a:pt x="13486" y="21600"/>
                          <a:pt x="21371" y="10800"/>
                          <a:pt x="21371" y="10800"/>
                        </a:cubicBezTo>
                        <a:lnTo>
                          <a:pt x="21600" y="0"/>
                        </a:lnTo>
                        <a:cubicBezTo>
                          <a:pt x="21600" y="0"/>
                          <a:pt x="14057" y="5400"/>
                          <a:pt x="10743" y="5400"/>
                        </a:cubicBezTo>
                        <a:cubicBezTo>
                          <a:pt x="7429" y="4500"/>
                          <a:pt x="0" y="5400"/>
                          <a:pt x="0" y="540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588" name="Grupo"/>
                <p:cNvGrpSpPr/>
                <p:nvPr/>
              </p:nvGrpSpPr>
              <p:grpSpPr>
                <a:xfrm>
                  <a:off x="114300" y="825499"/>
                  <a:ext cx="384201" cy="1077214"/>
                  <a:chOff x="0" y="0"/>
                  <a:chExt cx="384200" cy="1077212"/>
                </a:xfrm>
              </p:grpSpPr>
              <p:sp>
                <p:nvSpPr>
                  <p:cNvPr id="1589" name="Figura"/>
                  <p:cNvSpPr/>
                  <p:nvPr/>
                </p:nvSpPr>
                <p:spPr>
                  <a:xfrm>
                    <a:off x="63499" y="977900"/>
                    <a:ext cx="118112" cy="609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4500"/>
                        </a:moveTo>
                        <a:lnTo>
                          <a:pt x="1394" y="21600"/>
                        </a:lnTo>
                        <a:lnTo>
                          <a:pt x="21600" y="17100"/>
                        </a:lnTo>
                        <a:lnTo>
                          <a:pt x="19510" y="0"/>
                        </a:ln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90" name="Figura"/>
                  <p:cNvSpPr/>
                  <p:nvPr/>
                </p:nvSpPr>
                <p:spPr>
                  <a:xfrm>
                    <a:off x="0" y="406399"/>
                    <a:ext cx="130811" cy="571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0" y="21600"/>
                        </a:moveTo>
                        <a:lnTo>
                          <a:pt x="19713" y="21600"/>
                        </a:lnTo>
                        <a:lnTo>
                          <a:pt x="21600" y="14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91" name="Figura"/>
                  <p:cNvSpPr/>
                  <p:nvPr/>
                </p:nvSpPr>
                <p:spPr>
                  <a:xfrm>
                    <a:off x="12699" y="177799"/>
                    <a:ext cx="138431" cy="584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19817" y="21600"/>
                        </a:lnTo>
                        <a:lnTo>
                          <a:pt x="21600" y="1878"/>
                        </a:lnTo>
                        <a:lnTo>
                          <a:pt x="793" y="0"/>
                        </a:ln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92" name="Figura"/>
                  <p:cNvSpPr/>
                  <p:nvPr/>
                </p:nvSpPr>
                <p:spPr>
                  <a:xfrm>
                    <a:off x="25400" y="0"/>
                    <a:ext cx="348830" cy="10772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10" h="21279" extrusionOk="0">
                        <a:moveTo>
                          <a:pt x="18440" y="820"/>
                        </a:moveTo>
                        <a:cubicBezTo>
                          <a:pt x="16288" y="42"/>
                          <a:pt x="13632" y="-234"/>
                          <a:pt x="9901" y="218"/>
                        </a:cubicBezTo>
                        <a:cubicBezTo>
                          <a:pt x="5021" y="820"/>
                          <a:pt x="3873" y="2325"/>
                          <a:pt x="3729" y="3905"/>
                        </a:cubicBezTo>
                        <a:cubicBezTo>
                          <a:pt x="3586" y="5486"/>
                          <a:pt x="1792" y="5561"/>
                          <a:pt x="285" y="9249"/>
                        </a:cubicBezTo>
                        <a:cubicBezTo>
                          <a:pt x="-1222" y="12937"/>
                          <a:pt x="3729" y="20864"/>
                          <a:pt x="3729" y="20864"/>
                        </a:cubicBezTo>
                        <a:cubicBezTo>
                          <a:pt x="3729" y="20864"/>
                          <a:pt x="8035" y="21366"/>
                          <a:pt x="11838" y="21266"/>
                        </a:cubicBezTo>
                        <a:cubicBezTo>
                          <a:pt x="15642" y="21165"/>
                          <a:pt x="17579" y="20839"/>
                          <a:pt x="17579" y="20839"/>
                        </a:cubicBezTo>
                        <a:cubicBezTo>
                          <a:pt x="17579" y="20839"/>
                          <a:pt x="20091" y="10177"/>
                          <a:pt x="19660" y="7418"/>
                        </a:cubicBezTo>
                        <a:cubicBezTo>
                          <a:pt x="19373" y="4683"/>
                          <a:pt x="20378" y="1522"/>
                          <a:pt x="18440" y="820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93" name="Figura"/>
                  <p:cNvSpPr/>
                  <p:nvPr/>
                </p:nvSpPr>
                <p:spPr>
                  <a:xfrm>
                    <a:off x="215900" y="88899"/>
                    <a:ext cx="168301" cy="9804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47" h="21600" extrusionOk="0">
                        <a:moveTo>
                          <a:pt x="10641" y="3665"/>
                        </a:moveTo>
                        <a:cubicBezTo>
                          <a:pt x="5718" y="4617"/>
                          <a:pt x="0" y="4533"/>
                          <a:pt x="0" y="4533"/>
                        </a:cubicBezTo>
                        <a:cubicBezTo>
                          <a:pt x="0" y="4533"/>
                          <a:pt x="11435" y="5428"/>
                          <a:pt x="12547" y="6827"/>
                        </a:cubicBezTo>
                        <a:cubicBezTo>
                          <a:pt x="13500" y="8226"/>
                          <a:pt x="11594" y="21600"/>
                          <a:pt x="11594" y="21600"/>
                        </a:cubicBezTo>
                        <a:lnTo>
                          <a:pt x="15565" y="21376"/>
                        </a:lnTo>
                        <a:cubicBezTo>
                          <a:pt x="15565" y="21376"/>
                          <a:pt x="18900" y="15305"/>
                          <a:pt x="20329" y="9821"/>
                        </a:cubicBezTo>
                        <a:cubicBezTo>
                          <a:pt x="21600" y="5232"/>
                          <a:pt x="21124" y="1231"/>
                          <a:pt x="19376" y="0"/>
                        </a:cubicBezTo>
                        <a:cubicBezTo>
                          <a:pt x="19376" y="0"/>
                          <a:pt x="15565" y="2742"/>
                          <a:pt x="10641" y="3665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497" name="Grupo"/>
              <p:cNvGrpSpPr/>
              <p:nvPr/>
            </p:nvGrpSpPr>
            <p:grpSpPr>
              <a:xfrm>
                <a:off x="215900" y="3200399"/>
                <a:ext cx="719930" cy="2554088"/>
                <a:chOff x="0" y="0"/>
                <a:chExt cx="719929" cy="2554086"/>
              </a:xfrm>
            </p:grpSpPr>
            <p:grpSp>
              <p:nvGrpSpPr>
                <p:cNvPr id="1571" name="Grupo"/>
                <p:cNvGrpSpPr/>
                <p:nvPr/>
              </p:nvGrpSpPr>
              <p:grpSpPr>
                <a:xfrm>
                  <a:off x="0" y="-1"/>
                  <a:ext cx="719930" cy="2554088"/>
                  <a:chOff x="0" y="0"/>
                  <a:chExt cx="719929" cy="2554086"/>
                </a:xfrm>
              </p:grpSpPr>
              <p:sp>
                <p:nvSpPr>
                  <p:cNvPr id="1578" name="Figura"/>
                  <p:cNvSpPr/>
                  <p:nvPr/>
                </p:nvSpPr>
                <p:spPr>
                  <a:xfrm>
                    <a:off x="-1" y="2146299"/>
                    <a:ext cx="562366" cy="4077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88" h="19537" extrusionOk="0">
                        <a:moveTo>
                          <a:pt x="17131" y="85"/>
                        </a:moveTo>
                        <a:cubicBezTo>
                          <a:pt x="14198" y="-1193"/>
                          <a:pt x="1230" y="12375"/>
                          <a:pt x="1230" y="12375"/>
                        </a:cubicBezTo>
                        <a:cubicBezTo>
                          <a:pt x="1230" y="12375"/>
                          <a:pt x="-1537" y="16209"/>
                          <a:pt x="1230" y="18217"/>
                        </a:cubicBezTo>
                        <a:cubicBezTo>
                          <a:pt x="4162" y="20407"/>
                          <a:pt x="8664" y="19920"/>
                          <a:pt x="11142" y="16391"/>
                        </a:cubicBezTo>
                        <a:cubicBezTo>
                          <a:pt x="13620" y="12862"/>
                          <a:pt x="13703" y="10246"/>
                          <a:pt x="15190" y="8055"/>
                        </a:cubicBezTo>
                        <a:cubicBezTo>
                          <a:pt x="16676" y="5865"/>
                          <a:pt x="20063" y="1362"/>
                          <a:pt x="17131" y="85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79" name="Figura"/>
                  <p:cNvSpPr/>
                  <p:nvPr/>
                </p:nvSpPr>
                <p:spPr>
                  <a:xfrm>
                    <a:off x="12699" y="0"/>
                    <a:ext cx="707231" cy="25069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03" h="20993" extrusionOk="0">
                        <a:moveTo>
                          <a:pt x="6535" y="375"/>
                        </a:moveTo>
                        <a:cubicBezTo>
                          <a:pt x="6535" y="375"/>
                          <a:pt x="6460" y="2800"/>
                          <a:pt x="6683" y="3863"/>
                        </a:cubicBezTo>
                        <a:cubicBezTo>
                          <a:pt x="6869" y="4927"/>
                          <a:pt x="7315" y="6128"/>
                          <a:pt x="7390" y="7873"/>
                        </a:cubicBezTo>
                        <a:cubicBezTo>
                          <a:pt x="7390" y="8255"/>
                          <a:pt x="6572" y="10159"/>
                          <a:pt x="6683" y="11084"/>
                        </a:cubicBezTo>
                        <a:cubicBezTo>
                          <a:pt x="7018" y="13328"/>
                          <a:pt x="8468" y="16136"/>
                          <a:pt x="8022" y="16902"/>
                        </a:cubicBezTo>
                        <a:cubicBezTo>
                          <a:pt x="7427" y="17923"/>
                          <a:pt x="5457" y="18465"/>
                          <a:pt x="4155" y="18965"/>
                        </a:cubicBezTo>
                        <a:cubicBezTo>
                          <a:pt x="438" y="20390"/>
                          <a:pt x="-529" y="20220"/>
                          <a:pt x="252" y="20624"/>
                        </a:cubicBezTo>
                        <a:cubicBezTo>
                          <a:pt x="1218" y="21124"/>
                          <a:pt x="5717" y="21060"/>
                          <a:pt x="7985" y="20762"/>
                        </a:cubicBezTo>
                        <a:cubicBezTo>
                          <a:pt x="10513" y="20433"/>
                          <a:pt x="10327" y="20135"/>
                          <a:pt x="10959" y="19763"/>
                        </a:cubicBezTo>
                        <a:cubicBezTo>
                          <a:pt x="11368" y="19518"/>
                          <a:pt x="12074" y="19242"/>
                          <a:pt x="12669" y="19061"/>
                        </a:cubicBezTo>
                        <a:cubicBezTo>
                          <a:pt x="13264" y="18880"/>
                          <a:pt x="13933" y="18869"/>
                          <a:pt x="14379" y="18720"/>
                        </a:cubicBezTo>
                        <a:cubicBezTo>
                          <a:pt x="15606" y="18327"/>
                          <a:pt x="14714" y="18029"/>
                          <a:pt x="14602" y="17263"/>
                        </a:cubicBezTo>
                        <a:cubicBezTo>
                          <a:pt x="14565" y="17125"/>
                          <a:pt x="15420" y="15583"/>
                          <a:pt x="16052" y="14551"/>
                        </a:cubicBezTo>
                        <a:cubicBezTo>
                          <a:pt x="17614" y="12116"/>
                          <a:pt x="17316" y="11180"/>
                          <a:pt x="17390" y="10829"/>
                        </a:cubicBezTo>
                        <a:cubicBezTo>
                          <a:pt x="17576" y="9925"/>
                          <a:pt x="16535" y="8298"/>
                          <a:pt x="16833" y="7830"/>
                        </a:cubicBezTo>
                        <a:cubicBezTo>
                          <a:pt x="16981" y="7554"/>
                          <a:pt x="18022" y="6107"/>
                          <a:pt x="18878" y="4873"/>
                        </a:cubicBezTo>
                        <a:cubicBezTo>
                          <a:pt x="20365" y="2715"/>
                          <a:pt x="21071" y="917"/>
                          <a:pt x="20513" y="385"/>
                        </a:cubicBezTo>
                        <a:cubicBezTo>
                          <a:pt x="19584" y="-476"/>
                          <a:pt x="6535" y="375"/>
                          <a:pt x="6535" y="375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80" name="Figura"/>
                  <p:cNvSpPr/>
                  <p:nvPr/>
                </p:nvSpPr>
                <p:spPr>
                  <a:xfrm>
                    <a:off x="76199" y="1879599"/>
                    <a:ext cx="296652" cy="549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84" h="20190" extrusionOk="0">
                        <a:moveTo>
                          <a:pt x="15072" y="1984"/>
                        </a:moveTo>
                        <a:cubicBezTo>
                          <a:pt x="14908" y="4597"/>
                          <a:pt x="13922" y="7256"/>
                          <a:pt x="12033" y="9822"/>
                        </a:cubicBezTo>
                        <a:cubicBezTo>
                          <a:pt x="10062" y="12435"/>
                          <a:pt x="782" y="18499"/>
                          <a:pt x="782" y="18499"/>
                        </a:cubicBezTo>
                        <a:cubicBezTo>
                          <a:pt x="-2257" y="20552"/>
                          <a:pt x="4313" y="20692"/>
                          <a:pt x="7599" y="19152"/>
                        </a:cubicBezTo>
                        <a:cubicBezTo>
                          <a:pt x="10884" y="17613"/>
                          <a:pt x="13676" y="14860"/>
                          <a:pt x="15894" y="11455"/>
                        </a:cubicBezTo>
                        <a:cubicBezTo>
                          <a:pt x="18357" y="7769"/>
                          <a:pt x="18932" y="6183"/>
                          <a:pt x="19179" y="2638"/>
                        </a:cubicBezTo>
                        <a:cubicBezTo>
                          <a:pt x="19343" y="-908"/>
                          <a:pt x="15319" y="-628"/>
                          <a:pt x="15072" y="1984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81" name="Figura"/>
                  <p:cNvSpPr/>
                  <p:nvPr/>
                </p:nvSpPr>
                <p:spPr>
                  <a:xfrm>
                    <a:off x="63500" y="2336799"/>
                    <a:ext cx="304800" cy="1239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341" extrusionOk="0">
                        <a:moveTo>
                          <a:pt x="1170" y="1704"/>
                        </a:moveTo>
                        <a:lnTo>
                          <a:pt x="0" y="4677"/>
                        </a:lnTo>
                        <a:cubicBezTo>
                          <a:pt x="0" y="4677"/>
                          <a:pt x="5760" y="-2061"/>
                          <a:pt x="12420" y="6857"/>
                        </a:cubicBezTo>
                        <a:cubicBezTo>
                          <a:pt x="18990" y="15576"/>
                          <a:pt x="19530" y="19341"/>
                          <a:pt x="19530" y="19341"/>
                        </a:cubicBezTo>
                        <a:lnTo>
                          <a:pt x="21600" y="14189"/>
                        </a:lnTo>
                        <a:cubicBezTo>
                          <a:pt x="21600" y="14189"/>
                          <a:pt x="17190" y="5866"/>
                          <a:pt x="12240" y="1902"/>
                        </a:cubicBezTo>
                        <a:cubicBezTo>
                          <a:pt x="7110" y="-2259"/>
                          <a:pt x="1170" y="1704"/>
                          <a:pt x="1170" y="1704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82" name="Figura"/>
                  <p:cNvSpPr/>
                  <p:nvPr/>
                </p:nvSpPr>
                <p:spPr>
                  <a:xfrm>
                    <a:off x="114300" y="2273299"/>
                    <a:ext cx="289560" cy="1289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762" extrusionOk="0">
                        <a:moveTo>
                          <a:pt x="12505" y="1665"/>
                        </a:moveTo>
                        <a:cubicBezTo>
                          <a:pt x="6253" y="-1838"/>
                          <a:pt x="1705" y="1276"/>
                          <a:pt x="1705" y="1276"/>
                        </a:cubicBezTo>
                        <a:lnTo>
                          <a:pt x="0" y="4389"/>
                        </a:lnTo>
                        <a:cubicBezTo>
                          <a:pt x="0" y="4389"/>
                          <a:pt x="6726" y="-281"/>
                          <a:pt x="12505" y="4973"/>
                        </a:cubicBezTo>
                        <a:cubicBezTo>
                          <a:pt x="18284" y="10227"/>
                          <a:pt x="20463" y="19762"/>
                          <a:pt x="20463" y="19762"/>
                        </a:cubicBezTo>
                        <a:lnTo>
                          <a:pt x="21600" y="14508"/>
                        </a:lnTo>
                        <a:cubicBezTo>
                          <a:pt x="21600" y="14313"/>
                          <a:pt x="18758" y="5167"/>
                          <a:pt x="12505" y="1665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83" name="Figura"/>
                  <p:cNvSpPr/>
                  <p:nvPr/>
                </p:nvSpPr>
                <p:spPr>
                  <a:xfrm>
                    <a:off x="165099" y="2209800"/>
                    <a:ext cx="275591" cy="11613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365" extrusionOk="0">
                        <a:moveTo>
                          <a:pt x="1294" y="1789"/>
                        </a:moveTo>
                        <a:lnTo>
                          <a:pt x="0" y="5177"/>
                        </a:lnTo>
                        <a:cubicBezTo>
                          <a:pt x="0" y="5177"/>
                          <a:pt x="5375" y="94"/>
                          <a:pt x="10750" y="4541"/>
                        </a:cubicBezTo>
                        <a:cubicBezTo>
                          <a:pt x="16225" y="8989"/>
                          <a:pt x="19908" y="19365"/>
                          <a:pt x="19908" y="19365"/>
                        </a:cubicBezTo>
                        <a:lnTo>
                          <a:pt x="21600" y="15553"/>
                        </a:lnTo>
                        <a:cubicBezTo>
                          <a:pt x="21600" y="15553"/>
                          <a:pt x="16723" y="5812"/>
                          <a:pt x="10850" y="1789"/>
                        </a:cubicBezTo>
                        <a:cubicBezTo>
                          <a:pt x="4778" y="-2235"/>
                          <a:pt x="1294" y="1789"/>
                          <a:pt x="1294" y="1789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84" name="Figura"/>
                  <p:cNvSpPr/>
                  <p:nvPr/>
                </p:nvSpPr>
                <p:spPr>
                  <a:xfrm>
                    <a:off x="266700" y="2044700"/>
                    <a:ext cx="237491" cy="381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2128" y="10800"/>
                        </a:moveTo>
                        <a:cubicBezTo>
                          <a:pt x="7393" y="10080"/>
                          <a:pt x="462" y="0"/>
                          <a:pt x="462" y="0"/>
                        </a:cubicBezTo>
                        <a:lnTo>
                          <a:pt x="0" y="10800"/>
                        </a:lnTo>
                        <a:cubicBezTo>
                          <a:pt x="0" y="10800"/>
                          <a:pt x="8317" y="21600"/>
                          <a:pt x="14554" y="21600"/>
                        </a:cubicBezTo>
                        <a:cubicBezTo>
                          <a:pt x="20791" y="21600"/>
                          <a:pt x="21600" y="15840"/>
                          <a:pt x="21600" y="15840"/>
                        </a:cubicBezTo>
                        <a:lnTo>
                          <a:pt x="21484" y="7200"/>
                        </a:lnTo>
                        <a:cubicBezTo>
                          <a:pt x="21369" y="7200"/>
                          <a:pt x="16864" y="11520"/>
                          <a:pt x="12128" y="1080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85" name="Figura"/>
                  <p:cNvSpPr/>
                  <p:nvPr/>
                </p:nvSpPr>
                <p:spPr>
                  <a:xfrm>
                    <a:off x="279400" y="1981200"/>
                    <a:ext cx="231140" cy="330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10800"/>
                        </a:lnTo>
                        <a:cubicBezTo>
                          <a:pt x="0" y="10800"/>
                          <a:pt x="8782" y="21600"/>
                          <a:pt x="13292" y="21600"/>
                        </a:cubicBezTo>
                        <a:cubicBezTo>
                          <a:pt x="18514" y="21600"/>
                          <a:pt x="21363" y="17446"/>
                          <a:pt x="21363" y="17446"/>
                        </a:cubicBezTo>
                        <a:lnTo>
                          <a:pt x="21600" y="5815"/>
                        </a:lnTo>
                        <a:cubicBezTo>
                          <a:pt x="19938" y="6646"/>
                          <a:pt x="16141" y="9138"/>
                          <a:pt x="12699" y="8308"/>
                        </a:cubicBezTo>
                        <a:cubicBezTo>
                          <a:pt x="8901" y="913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86" name="Figura"/>
                  <p:cNvSpPr/>
                  <p:nvPr/>
                </p:nvSpPr>
                <p:spPr>
                  <a:xfrm>
                    <a:off x="279400" y="1930400"/>
                    <a:ext cx="240030" cy="304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29" y="10800"/>
                        </a:lnTo>
                        <a:cubicBezTo>
                          <a:pt x="229" y="10800"/>
                          <a:pt x="8114" y="21600"/>
                          <a:pt x="11657" y="21600"/>
                        </a:cubicBezTo>
                        <a:cubicBezTo>
                          <a:pt x="15200" y="21600"/>
                          <a:pt x="21257" y="21600"/>
                          <a:pt x="21257" y="21600"/>
                        </a:cubicBezTo>
                        <a:lnTo>
                          <a:pt x="21600" y="5400"/>
                        </a:lnTo>
                        <a:cubicBezTo>
                          <a:pt x="21600" y="5400"/>
                          <a:pt x="14171" y="4500"/>
                          <a:pt x="10857" y="4500"/>
                        </a:cubicBezTo>
                        <a:cubicBezTo>
                          <a:pt x="7543" y="54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572" name="Grupo"/>
                <p:cNvGrpSpPr/>
                <p:nvPr/>
              </p:nvGrpSpPr>
              <p:grpSpPr>
                <a:xfrm>
                  <a:off x="215899" y="825499"/>
                  <a:ext cx="383542" cy="1078484"/>
                  <a:chOff x="0" y="0"/>
                  <a:chExt cx="383539" cy="1078482"/>
                </a:xfrm>
              </p:grpSpPr>
              <p:sp>
                <p:nvSpPr>
                  <p:cNvPr id="1573" name="Figura"/>
                  <p:cNvSpPr/>
                  <p:nvPr/>
                </p:nvSpPr>
                <p:spPr>
                  <a:xfrm>
                    <a:off x="203199" y="977900"/>
                    <a:ext cx="119381" cy="609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7100"/>
                        </a:moveTo>
                        <a:lnTo>
                          <a:pt x="19991" y="21600"/>
                        </a:lnTo>
                        <a:lnTo>
                          <a:pt x="21600" y="4500"/>
                        </a:lnTo>
                        <a:lnTo>
                          <a:pt x="2298" y="0"/>
                        </a:ln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74" name="Figura"/>
                  <p:cNvSpPr/>
                  <p:nvPr/>
                </p:nvSpPr>
                <p:spPr>
                  <a:xfrm>
                    <a:off x="254000" y="406399"/>
                    <a:ext cx="129540" cy="571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06" y="21600"/>
                        </a:moveTo>
                        <a:lnTo>
                          <a:pt x="21600" y="21600"/>
                        </a:lnTo>
                        <a:lnTo>
                          <a:pt x="21600" y="0"/>
                        </a:lnTo>
                        <a:lnTo>
                          <a:pt x="0" y="1440"/>
                        </a:ln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75" name="Figura"/>
                  <p:cNvSpPr/>
                  <p:nvPr/>
                </p:nvSpPr>
                <p:spPr>
                  <a:xfrm>
                    <a:off x="228599" y="177799"/>
                    <a:ext cx="138431" cy="584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878"/>
                        </a:moveTo>
                        <a:lnTo>
                          <a:pt x="1783" y="21600"/>
                        </a:lnTo>
                        <a:lnTo>
                          <a:pt x="21600" y="21600"/>
                        </a:lnTo>
                        <a:lnTo>
                          <a:pt x="20807" y="0"/>
                        </a:ln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76" name="Figura"/>
                  <p:cNvSpPr/>
                  <p:nvPr/>
                </p:nvSpPr>
                <p:spPr>
                  <a:xfrm>
                    <a:off x="0" y="0"/>
                    <a:ext cx="348589" cy="10784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29" h="21279" extrusionOk="0">
                        <a:moveTo>
                          <a:pt x="16218" y="3901"/>
                        </a:moveTo>
                        <a:cubicBezTo>
                          <a:pt x="16073" y="2322"/>
                          <a:pt x="14918" y="818"/>
                          <a:pt x="10005" y="217"/>
                        </a:cubicBezTo>
                        <a:cubicBezTo>
                          <a:pt x="6321" y="-234"/>
                          <a:pt x="3648" y="42"/>
                          <a:pt x="1409" y="818"/>
                        </a:cubicBezTo>
                        <a:cubicBezTo>
                          <a:pt x="-542" y="1520"/>
                          <a:pt x="469" y="4677"/>
                          <a:pt x="36" y="7434"/>
                        </a:cubicBezTo>
                        <a:cubicBezTo>
                          <a:pt x="-325" y="10190"/>
                          <a:pt x="2131" y="20840"/>
                          <a:pt x="2131" y="20840"/>
                        </a:cubicBezTo>
                        <a:cubicBezTo>
                          <a:pt x="2131" y="20840"/>
                          <a:pt x="4081" y="21166"/>
                          <a:pt x="7910" y="21266"/>
                        </a:cubicBezTo>
                        <a:cubicBezTo>
                          <a:pt x="11739" y="21366"/>
                          <a:pt x="16073" y="20865"/>
                          <a:pt x="16073" y="20865"/>
                        </a:cubicBezTo>
                        <a:cubicBezTo>
                          <a:pt x="16073" y="20865"/>
                          <a:pt x="21058" y="12947"/>
                          <a:pt x="19541" y="9263"/>
                        </a:cubicBezTo>
                        <a:cubicBezTo>
                          <a:pt x="18168" y="5554"/>
                          <a:pt x="16435" y="5454"/>
                          <a:pt x="16218" y="3901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77" name="Figura"/>
                  <p:cNvSpPr/>
                  <p:nvPr/>
                </p:nvSpPr>
                <p:spPr>
                  <a:xfrm>
                    <a:off x="0" y="76199"/>
                    <a:ext cx="168301" cy="9804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47" h="21600" extrusionOk="0">
                        <a:moveTo>
                          <a:pt x="10406" y="3693"/>
                        </a:moveTo>
                        <a:cubicBezTo>
                          <a:pt x="5482" y="2742"/>
                          <a:pt x="1671" y="0"/>
                          <a:pt x="1671" y="0"/>
                        </a:cubicBezTo>
                        <a:cubicBezTo>
                          <a:pt x="-77" y="1231"/>
                          <a:pt x="-553" y="5204"/>
                          <a:pt x="718" y="9821"/>
                        </a:cubicBezTo>
                        <a:cubicBezTo>
                          <a:pt x="2147" y="15305"/>
                          <a:pt x="5482" y="21376"/>
                          <a:pt x="5482" y="21376"/>
                        </a:cubicBezTo>
                        <a:lnTo>
                          <a:pt x="9453" y="21600"/>
                        </a:lnTo>
                        <a:cubicBezTo>
                          <a:pt x="9453" y="21600"/>
                          <a:pt x="7547" y="8226"/>
                          <a:pt x="8500" y="6827"/>
                        </a:cubicBezTo>
                        <a:cubicBezTo>
                          <a:pt x="9453" y="5428"/>
                          <a:pt x="21047" y="4533"/>
                          <a:pt x="21047" y="4533"/>
                        </a:cubicBezTo>
                        <a:cubicBezTo>
                          <a:pt x="21047" y="4533"/>
                          <a:pt x="15329" y="4645"/>
                          <a:pt x="10406" y="3693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498" name="Grupo"/>
              <p:cNvGrpSpPr/>
              <p:nvPr/>
            </p:nvGrpSpPr>
            <p:grpSpPr>
              <a:xfrm>
                <a:off x="381000" y="3302000"/>
                <a:ext cx="1049020" cy="644664"/>
                <a:chOff x="0" y="0"/>
                <a:chExt cx="1049019" cy="644663"/>
              </a:xfrm>
            </p:grpSpPr>
            <p:grpSp>
              <p:nvGrpSpPr>
                <p:cNvPr id="1556" name="Grupo"/>
                <p:cNvGrpSpPr/>
                <p:nvPr/>
              </p:nvGrpSpPr>
              <p:grpSpPr>
                <a:xfrm>
                  <a:off x="0" y="-1"/>
                  <a:ext cx="1049020" cy="414022"/>
                  <a:chOff x="0" y="0"/>
                  <a:chExt cx="1049019" cy="414020"/>
                </a:xfrm>
              </p:grpSpPr>
              <p:sp>
                <p:nvSpPr>
                  <p:cNvPr id="1559" name="Figura"/>
                  <p:cNvSpPr/>
                  <p:nvPr/>
                </p:nvSpPr>
                <p:spPr>
                  <a:xfrm>
                    <a:off x="0" y="-1"/>
                    <a:ext cx="1049020" cy="4140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09" y="21600"/>
                        </a:moveTo>
                        <a:lnTo>
                          <a:pt x="21417" y="21600"/>
                        </a:lnTo>
                        <a:cubicBezTo>
                          <a:pt x="21417" y="21600"/>
                          <a:pt x="21522" y="10535"/>
                          <a:pt x="21600" y="0"/>
                        </a:cubicBezTo>
                        <a:lnTo>
                          <a:pt x="0" y="0"/>
                        </a:lnTo>
                        <a:cubicBezTo>
                          <a:pt x="78" y="10535"/>
                          <a:pt x="209" y="21600"/>
                          <a:pt x="209" y="21600"/>
                        </a:cubicBezTo>
                        <a:close/>
                      </a:path>
                    </a:pathLst>
                  </a:custGeom>
                  <a:solidFill>
                    <a:srgbClr val="FCDB9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1560" name="Grupo"/>
                  <p:cNvGrpSpPr/>
                  <p:nvPr/>
                </p:nvGrpSpPr>
                <p:grpSpPr>
                  <a:xfrm>
                    <a:off x="101600" y="0"/>
                    <a:ext cx="328930" cy="414021"/>
                    <a:chOff x="0" y="0"/>
                    <a:chExt cx="328929" cy="414020"/>
                  </a:xfrm>
                </p:grpSpPr>
                <p:sp>
                  <p:nvSpPr>
                    <p:cNvPr id="1567" name="Rectángulo"/>
                    <p:cNvSpPr/>
                    <p:nvPr/>
                  </p:nvSpPr>
                  <p:spPr>
                    <a:xfrm>
                      <a:off x="0" y="0"/>
                      <a:ext cx="24130" cy="414021"/>
                    </a:xfrm>
                    <a:prstGeom prst="rect">
                      <a:avLst/>
                    </a:prstGeom>
                    <a:solidFill>
                      <a:srgbClr val="F2C12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568" name="Rectángulo"/>
                    <p:cNvSpPr/>
                    <p:nvPr/>
                  </p:nvSpPr>
                  <p:spPr>
                    <a:xfrm>
                      <a:off x="101600" y="0"/>
                      <a:ext cx="24130" cy="414021"/>
                    </a:xfrm>
                    <a:prstGeom prst="rect">
                      <a:avLst/>
                    </a:prstGeom>
                    <a:solidFill>
                      <a:srgbClr val="F2C12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569" name="Rectángulo"/>
                    <p:cNvSpPr/>
                    <p:nvPr/>
                  </p:nvSpPr>
                  <p:spPr>
                    <a:xfrm>
                      <a:off x="203200" y="0"/>
                      <a:ext cx="24130" cy="414021"/>
                    </a:xfrm>
                    <a:prstGeom prst="rect">
                      <a:avLst/>
                    </a:prstGeom>
                    <a:solidFill>
                      <a:srgbClr val="F2C12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570" name="Rectángulo"/>
                    <p:cNvSpPr/>
                    <p:nvPr/>
                  </p:nvSpPr>
                  <p:spPr>
                    <a:xfrm>
                      <a:off x="304800" y="0"/>
                      <a:ext cx="24130" cy="414021"/>
                    </a:xfrm>
                    <a:prstGeom prst="rect">
                      <a:avLst/>
                    </a:prstGeom>
                    <a:solidFill>
                      <a:srgbClr val="F2C12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561" name="Grupo"/>
                  <p:cNvGrpSpPr/>
                  <p:nvPr/>
                </p:nvGrpSpPr>
                <p:grpSpPr>
                  <a:xfrm>
                    <a:off x="507999" y="0"/>
                    <a:ext cx="443232" cy="414021"/>
                    <a:chOff x="0" y="0"/>
                    <a:chExt cx="443229" cy="414020"/>
                  </a:xfrm>
                </p:grpSpPr>
                <p:sp>
                  <p:nvSpPr>
                    <p:cNvPr id="1562" name="Rectángulo"/>
                    <p:cNvSpPr/>
                    <p:nvPr/>
                  </p:nvSpPr>
                  <p:spPr>
                    <a:xfrm>
                      <a:off x="0" y="0"/>
                      <a:ext cx="24130" cy="414021"/>
                    </a:xfrm>
                    <a:prstGeom prst="rect">
                      <a:avLst/>
                    </a:prstGeom>
                    <a:solidFill>
                      <a:srgbClr val="F2C12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563" name="Rectángulo"/>
                    <p:cNvSpPr/>
                    <p:nvPr/>
                  </p:nvSpPr>
                  <p:spPr>
                    <a:xfrm>
                      <a:off x="101600" y="0"/>
                      <a:ext cx="24130" cy="414021"/>
                    </a:xfrm>
                    <a:prstGeom prst="rect">
                      <a:avLst/>
                    </a:prstGeom>
                    <a:solidFill>
                      <a:srgbClr val="F2C12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564" name="Rectángulo"/>
                    <p:cNvSpPr/>
                    <p:nvPr/>
                  </p:nvSpPr>
                  <p:spPr>
                    <a:xfrm>
                      <a:off x="203200" y="0"/>
                      <a:ext cx="24130" cy="414021"/>
                    </a:xfrm>
                    <a:prstGeom prst="rect">
                      <a:avLst/>
                    </a:prstGeom>
                    <a:solidFill>
                      <a:srgbClr val="F2C12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565" name="Rectángulo"/>
                    <p:cNvSpPr/>
                    <p:nvPr/>
                  </p:nvSpPr>
                  <p:spPr>
                    <a:xfrm>
                      <a:off x="317500" y="0"/>
                      <a:ext cx="24130" cy="414021"/>
                    </a:xfrm>
                    <a:prstGeom prst="rect">
                      <a:avLst/>
                    </a:prstGeom>
                    <a:solidFill>
                      <a:srgbClr val="F2C12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566" name="Rectángulo"/>
                    <p:cNvSpPr/>
                    <p:nvPr/>
                  </p:nvSpPr>
                  <p:spPr>
                    <a:xfrm>
                      <a:off x="419100" y="0"/>
                      <a:ext cx="24130" cy="414021"/>
                    </a:xfrm>
                    <a:prstGeom prst="rect">
                      <a:avLst/>
                    </a:prstGeom>
                    <a:solidFill>
                      <a:srgbClr val="F2C12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</p:grpSp>
            <p:sp>
              <p:nvSpPr>
                <p:cNvPr id="1557" name="Figura"/>
                <p:cNvSpPr/>
                <p:nvPr/>
              </p:nvSpPr>
              <p:spPr>
                <a:xfrm>
                  <a:off x="12699" y="419100"/>
                  <a:ext cx="1029971" cy="225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515" extrusionOk="0">
                      <a:moveTo>
                        <a:pt x="0" y="16171"/>
                      </a:moveTo>
                      <a:cubicBezTo>
                        <a:pt x="0" y="16171"/>
                        <a:pt x="1465" y="15132"/>
                        <a:pt x="3090" y="16056"/>
                      </a:cubicBezTo>
                      <a:cubicBezTo>
                        <a:pt x="4714" y="16980"/>
                        <a:pt x="5007" y="20560"/>
                        <a:pt x="6978" y="19521"/>
                      </a:cubicBezTo>
                      <a:cubicBezTo>
                        <a:pt x="7990" y="18943"/>
                        <a:pt x="9162" y="17673"/>
                        <a:pt x="11106" y="18135"/>
                      </a:cubicBezTo>
                      <a:cubicBezTo>
                        <a:pt x="13077" y="18597"/>
                        <a:pt x="13210" y="21600"/>
                        <a:pt x="14968" y="20098"/>
                      </a:cubicBezTo>
                      <a:cubicBezTo>
                        <a:pt x="17126" y="18135"/>
                        <a:pt x="17126" y="16980"/>
                        <a:pt x="19043" y="18135"/>
                      </a:cubicBezTo>
                      <a:cubicBezTo>
                        <a:pt x="19975" y="18712"/>
                        <a:pt x="21600" y="18135"/>
                        <a:pt x="21600" y="18135"/>
                      </a:cubicBezTo>
                      <a:lnTo>
                        <a:pt x="21600" y="0"/>
                      </a:lnTo>
                      <a:lnTo>
                        <a:pt x="27" y="0"/>
                      </a:lnTo>
                      <a:lnTo>
                        <a:pt x="0" y="16171"/>
                      </a:ln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58" name="Rectángulo"/>
                <p:cNvSpPr/>
                <p:nvPr/>
              </p:nvSpPr>
              <p:spPr>
                <a:xfrm>
                  <a:off x="12700" y="393700"/>
                  <a:ext cx="1029970" cy="45720"/>
                </a:xfrm>
                <a:prstGeom prst="rect">
                  <a:avLst/>
                </a:prstGeom>
                <a:solidFill>
                  <a:srgbClr val="F2C12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1499" name="Figura"/>
              <p:cNvSpPr/>
              <p:nvPr/>
            </p:nvSpPr>
            <p:spPr>
              <a:xfrm>
                <a:off x="368299" y="3124200"/>
                <a:ext cx="1078091" cy="30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21484" y="0"/>
                    </a:moveTo>
                    <a:lnTo>
                      <a:pt x="88" y="0"/>
                    </a:lnTo>
                    <a:cubicBezTo>
                      <a:pt x="37" y="2187"/>
                      <a:pt x="11" y="4284"/>
                      <a:pt x="11" y="6289"/>
                    </a:cubicBezTo>
                    <a:cubicBezTo>
                      <a:pt x="-14" y="17772"/>
                      <a:pt x="11" y="21600"/>
                      <a:pt x="11" y="21600"/>
                    </a:cubicBezTo>
                    <a:lnTo>
                      <a:pt x="21561" y="21600"/>
                    </a:lnTo>
                    <a:cubicBezTo>
                      <a:pt x="21561" y="21600"/>
                      <a:pt x="21586" y="17772"/>
                      <a:pt x="21561" y="6289"/>
                    </a:cubicBezTo>
                    <a:cubicBezTo>
                      <a:pt x="21561" y="4284"/>
                      <a:pt x="21535" y="2187"/>
                      <a:pt x="21484" y="0"/>
                    </a:cubicBezTo>
                    <a:close/>
                  </a:path>
                </a:pathLst>
              </a:custGeom>
              <a:solidFill>
                <a:srgbClr val="AAB5B7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00" name="Figura"/>
              <p:cNvSpPr/>
              <p:nvPr/>
            </p:nvSpPr>
            <p:spPr>
              <a:xfrm>
                <a:off x="50799" y="1524000"/>
                <a:ext cx="1714501" cy="1623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24" y="1301"/>
                    </a:moveTo>
                    <a:cubicBezTo>
                      <a:pt x="17808" y="997"/>
                      <a:pt x="14624" y="0"/>
                      <a:pt x="14624" y="0"/>
                    </a:cubicBezTo>
                    <a:cubicBezTo>
                      <a:pt x="14176" y="896"/>
                      <a:pt x="12064" y="1656"/>
                      <a:pt x="10992" y="1690"/>
                    </a:cubicBezTo>
                    <a:cubicBezTo>
                      <a:pt x="9760" y="1724"/>
                      <a:pt x="7440" y="896"/>
                      <a:pt x="6992" y="0"/>
                    </a:cubicBezTo>
                    <a:cubicBezTo>
                      <a:pt x="6992" y="0"/>
                      <a:pt x="3824" y="997"/>
                      <a:pt x="2992" y="1301"/>
                    </a:cubicBezTo>
                    <a:cubicBezTo>
                      <a:pt x="2176" y="1606"/>
                      <a:pt x="1440" y="3228"/>
                      <a:pt x="1024" y="4394"/>
                    </a:cubicBezTo>
                    <a:cubicBezTo>
                      <a:pt x="608" y="5561"/>
                      <a:pt x="0" y="6980"/>
                      <a:pt x="0" y="6980"/>
                    </a:cubicBezTo>
                    <a:cubicBezTo>
                      <a:pt x="0" y="6980"/>
                      <a:pt x="2976" y="8231"/>
                      <a:pt x="4000" y="8535"/>
                    </a:cubicBezTo>
                    <a:cubicBezTo>
                      <a:pt x="4304" y="10563"/>
                      <a:pt x="4416" y="12423"/>
                      <a:pt x="4528" y="13403"/>
                    </a:cubicBezTo>
                    <a:cubicBezTo>
                      <a:pt x="4624" y="14383"/>
                      <a:pt x="4640" y="15025"/>
                      <a:pt x="4496" y="17239"/>
                    </a:cubicBezTo>
                    <a:cubicBezTo>
                      <a:pt x="4384" y="18862"/>
                      <a:pt x="4016" y="21600"/>
                      <a:pt x="4016" y="21600"/>
                    </a:cubicBezTo>
                    <a:lnTo>
                      <a:pt x="10736" y="21600"/>
                    </a:lnTo>
                    <a:lnTo>
                      <a:pt x="11456" y="21600"/>
                    </a:lnTo>
                    <a:lnTo>
                      <a:pt x="17584" y="21600"/>
                    </a:lnTo>
                    <a:cubicBezTo>
                      <a:pt x="17584" y="21600"/>
                      <a:pt x="17216" y="18879"/>
                      <a:pt x="17104" y="17239"/>
                    </a:cubicBezTo>
                    <a:cubicBezTo>
                      <a:pt x="16960" y="15025"/>
                      <a:pt x="16960" y="14383"/>
                      <a:pt x="17072" y="13403"/>
                    </a:cubicBezTo>
                    <a:cubicBezTo>
                      <a:pt x="17168" y="12423"/>
                      <a:pt x="17280" y="10563"/>
                      <a:pt x="17600" y="8535"/>
                    </a:cubicBezTo>
                    <a:cubicBezTo>
                      <a:pt x="18640" y="8231"/>
                      <a:pt x="21600" y="6980"/>
                      <a:pt x="21600" y="6980"/>
                    </a:cubicBezTo>
                    <a:cubicBezTo>
                      <a:pt x="21600" y="6980"/>
                      <a:pt x="20992" y="5561"/>
                      <a:pt x="20576" y="4394"/>
                    </a:cubicBezTo>
                    <a:cubicBezTo>
                      <a:pt x="20176" y="3228"/>
                      <a:pt x="19440" y="1606"/>
                      <a:pt x="18624" y="1301"/>
                    </a:cubicBezTo>
                    <a:close/>
                  </a:path>
                </a:pathLst>
              </a:custGeom>
              <a:solidFill>
                <a:srgbClr val="CACFD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01" name="Figura"/>
              <p:cNvSpPr/>
              <p:nvPr/>
            </p:nvSpPr>
            <p:spPr>
              <a:xfrm>
                <a:off x="647699" y="1384300"/>
                <a:ext cx="572772" cy="271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421" extrusionOk="0">
                    <a:moveTo>
                      <a:pt x="15278" y="56"/>
                    </a:moveTo>
                    <a:cubicBezTo>
                      <a:pt x="13985" y="3019"/>
                      <a:pt x="12500" y="4643"/>
                      <a:pt x="9866" y="6268"/>
                    </a:cubicBezTo>
                    <a:cubicBezTo>
                      <a:pt x="7232" y="7893"/>
                      <a:pt x="4454" y="1489"/>
                      <a:pt x="3592" y="56"/>
                    </a:cubicBezTo>
                    <a:cubicBezTo>
                      <a:pt x="2251" y="725"/>
                      <a:pt x="0" y="8371"/>
                      <a:pt x="0" y="8371"/>
                    </a:cubicBezTo>
                    <a:lnTo>
                      <a:pt x="0" y="12958"/>
                    </a:lnTo>
                    <a:cubicBezTo>
                      <a:pt x="0" y="12958"/>
                      <a:pt x="5460" y="20700"/>
                      <a:pt x="10728" y="20413"/>
                    </a:cubicBezTo>
                    <a:cubicBezTo>
                      <a:pt x="15996" y="20222"/>
                      <a:pt x="21600" y="10856"/>
                      <a:pt x="21600" y="10856"/>
                    </a:cubicBezTo>
                    <a:cubicBezTo>
                      <a:pt x="21600" y="10856"/>
                      <a:pt x="17002" y="-900"/>
                      <a:pt x="15278" y="56"/>
                    </a:cubicBezTo>
                    <a:close/>
                  </a:path>
                </a:pathLst>
              </a:custGeom>
              <a:solidFill>
                <a:srgbClr val="E63C76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02" name="Figura"/>
              <p:cNvSpPr/>
              <p:nvPr/>
            </p:nvSpPr>
            <p:spPr>
              <a:xfrm>
                <a:off x="635000" y="1549400"/>
                <a:ext cx="571500" cy="158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08" y="11232"/>
                    </a:moveTo>
                    <a:cubicBezTo>
                      <a:pt x="6336" y="11232"/>
                      <a:pt x="432" y="0"/>
                      <a:pt x="432" y="0"/>
                    </a:cubicBezTo>
                    <a:lnTo>
                      <a:pt x="0" y="11232"/>
                    </a:lnTo>
                    <a:cubicBezTo>
                      <a:pt x="0" y="11232"/>
                      <a:pt x="4608" y="21600"/>
                      <a:pt x="10560" y="21600"/>
                    </a:cubicBezTo>
                    <a:cubicBezTo>
                      <a:pt x="16560" y="21600"/>
                      <a:pt x="21600" y="11232"/>
                      <a:pt x="21600" y="11232"/>
                    </a:cubicBezTo>
                    <a:lnTo>
                      <a:pt x="20160" y="0"/>
                    </a:lnTo>
                    <a:cubicBezTo>
                      <a:pt x="20208" y="173"/>
                      <a:pt x="14832" y="11232"/>
                      <a:pt x="10608" y="11232"/>
                    </a:cubicBezTo>
                    <a:close/>
                  </a:path>
                </a:pathLst>
              </a:custGeom>
              <a:solidFill>
                <a:srgbClr val="D9446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03" name="Rectángulo"/>
              <p:cNvSpPr/>
              <p:nvPr/>
            </p:nvSpPr>
            <p:spPr>
              <a:xfrm>
                <a:off x="635000" y="1651000"/>
                <a:ext cx="63500" cy="985521"/>
              </a:xfrm>
              <a:prstGeom prst="rect">
                <a:avLst/>
              </a:prstGeom>
              <a:solidFill>
                <a:srgbClr val="E63C76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04" name="Rectángulo"/>
              <p:cNvSpPr/>
              <p:nvPr/>
            </p:nvSpPr>
            <p:spPr>
              <a:xfrm>
                <a:off x="1143000" y="1651000"/>
                <a:ext cx="63500" cy="985521"/>
              </a:xfrm>
              <a:prstGeom prst="rect">
                <a:avLst/>
              </a:prstGeom>
              <a:solidFill>
                <a:srgbClr val="E63C76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05" name="Rectángulo"/>
              <p:cNvSpPr/>
              <p:nvPr/>
            </p:nvSpPr>
            <p:spPr>
              <a:xfrm>
                <a:off x="698500" y="1905000"/>
                <a:ext cx="528321" cy="63500"/>
              </a:xfrm>
              <a:prstGeom prst="rect">
                <a:avLst/>
              </a:prstGeom>
              <a:solidFill>
                <a:srgbClr val="E63C76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06" name="Figura"/>
              <p:cNvSpPr/>
              <p:nvPr/>
            </p:nvSpPr>
            <p:spPr>
              <a:xfrm>
                <a:off x="50799" y="1993900"/>
                <a:ext cx="364478" cy="21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832"/>
                    </a:moveTo>
                    <a:lnTo>
                      <a:pt x="1576" y="0"/>
                    </a:lnTo>
                    <a:lnTo>
                      <a:pt x="21600" y="15768"/>
                    </a:lnTo>
                    <a:lnTo>
                      <a:pt x="20024" y="21600"/>
                    </a:lnTo>
                    <a:close/>
                  </a:path>
                </a:pathLst>
              </a:custGeom>
              <a:solidFill>
                <a:srgbClr val="E63C76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07" name="Figura"/>
              <p:cNvSpPr/>
              <p:nvPr/>
            </p:nvSpPr>
            <p:spPr>
              <a:xfrm>
                <a:off x="1397000" y="1993900"/>
                <a:ext cx="364483" cy="213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769"/>
                    </a:moveTo>
                    <a:lnTo>
                      <a:pt x="20023" y="0"/>
                    </a:lnTo>
                    <a:lnTo>
                      <a:pt x="21600" y="5831"/>
                    </a:lnTo>
                    <a:lnTo>
                      <a:pt x="1577" y="21600"/>
                    </a:lnTo>
                    <a:close/>
                  </a:path>
                </a:pathLst>
              </a:custGeom>
              <a:solidFill>
                <a:srgbClr val="E63C76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08" name="Rectángulo"/>
              <p:cNvSpPr/>
              <p:nvPr/>
            </p:nvSpPr>
            <p:spPr>
              <a:xfrm>
                <a:off x="698500" y="2235200"/>
                <a:ext cx="528321" cy="63500"/>
              </a:xfrm>
              <a:prstGeom prst="rect">
                <a:avLst/>
              </a:prstGeom>
              <a:solidFill>
                <a:srgbClr val="E63C76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09" name="Rectángulo"/>
              <p:cNvSpPr/>
              <p:nvPr/>
            </p:nvSpPr>
            <p:spPr>
              <a:xfrm>
                <a:off x="698500" y="2603500"/>
                <a:ext cx="528321" cy="63500"/>
              </a:xfrm>
              <a:prstGeom prst="rect">
                <a:avLst/>
              </a:prstGeom>
              <a:solidFill>
                <a:srgbClr val="E63C76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10" name="Rectángulo"/>
              <p:cNvSpPr/>
              <p:nvPr/>
            </p:nvSpPr>
            <p:spPr>
              <a:xfrm>
                <a:off x="368300" y="3149600"/>
                <a:ext cx="1078230" cy="54611"/>
              </a:xfrm>
              <a:prstGeom prst="rect">
                <a:avLst/>
              </a:prstGeom>
              <a:solidFill>
                <a:srgbClr val="E63C76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11" name="Rectángulo"/>
              <p:cNvSpPr/>
              <p:nvPr/>
            </p:nvSpPr>
            <p:spPr>
              <a:xfrm>
                <a:off x="368300" y="3416300"/>
                <a:ext cx="1078230" cy="54611"/>
              </a:xfrm>
              <a:prstGeom prst="rect">
                <a:avLst/>
              </a:prstGeom>
              <a:solidFill>
                <a:srgbClr val="E63C76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12" name="Figura"/>
              <p:cNvSpPr/>
              <p:nvPr/>
            </p:nvSpPr>
            <p:spPr>
              <a:xfrm>
                <a:off x="355600" y="1841499"/>
                <a:ext cx="178480" cy="1309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4" h="21600" extrusionOk="0">
                    <a:moveTo>
                      <a:pt x="4401" y="0"/>
                    </a:moveTo>
                    <a:cubicBezTo>
                      <a:pt x="4401" y="21"/>
                      <a:pt x="4280" y="210"/>
                      <a:pt x="1731" y="1655"/>
                    </a:cubicBezTo>
                    <a:cubicBezTo>
                      <a:pt x="-3608" y="4630"/>
                      <a:pt x="5008" y="9449"/>
                      <a:pt x="6100" y="12235"/>
                    </a:cubicBezTo>
                    <a:cubicBezTo>
                      <a:pt x="7192" y="15022"/>
                      <a:pt x="1731" y="21600"/>
                      <a:pt x="1731" y="21600"/>
                    </a:cubicBezTo>
                    <a:lnTo>
                      <a:pt x="14716" y="21537"/>
                    </a:lnTo>
                    <a:cubicBezTo>
                      <a:pt x="14716" y="21537"/>
                      <a:pt x="15929" y="19358"/>
                      <a:pt x="16900" y="15231"/>
                    </a:cubicBezTo>
                    <a:cubicBezTo>
                      <a:pt x="17992" y="11104"/>
                      <a:pt x="13017" y="7354"/>
                      <a:pt x="10226" y="5405"/>
                    </a:cubicBezTo>
                    <a:cubicBezTo>
                      <a:pt x="7556" y="3478"/>
                      <a:pt x="4401" y="42"/>
                      <a:pt x="4401" y="0"/>
                    </a:cubicBezTo>
                    <a:close/>
                  </a:path>
                </a:pathLst>
              </a:custGeom>
              <a:solidFill>
                <a:srgbClr val="B8C1C4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13" name="Figura"/>
              <p:cNvSpPr/>
              <p:nvPr/>
            </p:nvSpPr>
            <p:spPr>
              <a:xfrm>
                <a:off x="1282699" y="1841500"/>
                <a:ext cx="178497" cy="1308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5" h="21600" extrusionOk="0">
                    <a:moveTo>
                      <a:pt x="15323" y="1657"/>
                    </a:moveTo>
                    <a:cubicBezTo>
                      <a:pt x="12774" y="231"/>
                      <a:pt x="12653" y="42"/>
                      <a:pt x="12653" y="0"/>
                    </a:cubicBezTo>
                    <a:cubicBezTo>
                      <a:pt x="12653" y="42"/>
                      <a:pt x="9498" y="3460"/>
                      <a:pt x="6828" y="5410"/>
                    </a:cubicBezTo>
                    <a:cubicBezTo>
                      <a:pt x="4037" y="7361"/>
                      <a:pt x="-938" y="11115"/>
                      <a:pt x="154" y="15246"/>
                    </a:cubicBezTo>
                    <a:cubicBezTo>
                      <a:pt x="1246" y="19377"/>
                      <a:pt x="2581" y="21600"/>
                      <a:pt x="2581" y="21600"/>
                    </a:cubicBezTo>
                    <a:lnTo>
                      <a:pt x="15929" y="21600"/>
                    </a:lnTo>
                    <a:cubicBezTo>
                      <a:pt x="15929" y="21600"/>
                      <a:pt x="9983" y="14994"/>
                      <a:pt x="11075" y="12226"/>
                    </a:cubicBezTo>
                    <a:cubicBezTo>
                      <a:pt x="12046" y="9437"/>
                      <a:pt x="20662" y="4635"/>
                      <a:pt x="15323" y="1657"/>
                    </a:cubicBezTo>
                    <a:close/>
                  </a:path>
                </a:pathLst>
              </a:custGeom>
              <a:solidFill>
                <a:srgbClr val="B8C1C4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14" name="Figura"/>
              <p:cNvSpPr/>
              <p:nvPr/>
            </p:nvSpPr>
            <p:spPr>
              <a:xfrm>
                <a:off x="457199" y="1612900"/>
                <a:ext cx="338375" cy="30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93" h="21262" extrusionOk="0">
                    <a:moveTo>
                      <a:pt x="15165" y="1102"/>
                    </a:moveTo>
                    <a:cubicBezTo>
                      <a:pt x="12891" y="-158"/>
                      <a:pt x="10163" y="-338"/>
                      <a:pt x="7586" y="562"/>
                    </a:cubicBezTo>
                    <a:cubicBezTo>
                      <a:pt x="2205" y="2452"/>
                      <a:pt x="-1054" y="8482"/>
                      <a:pt x="310" y="14062"/>
                    </a:cubicBezTo>
                    <a:cubicBezTo>
                      <a:pt x="1371" y="18472"/>
                      <a:pt x="5085" y="21262"/>
                      <a:pt x="9329" y="21262"/>
                    </a:cubicBezTo>
                    <a:cubicBezTo>
                      <a:pt x="10390" y="21262"/>
                      <a:pt x="11451" y="21082"/>
                      <a:pt x="12588" y="20722"/>
                    </a:cubicBezTo>
                    <a:cubicBezTo>
                      <a:pt x="15165" y="19822"/>
                      <a:pt x="17363" y="17932"/>
                      <a:pt x="18727" y="15502"/>
                    </a:cubicBezTo>
                    <a:cubicBezTo>
                      <a:pt x="20167" y="12982"/>
                      <a:pt x="20546" y="10012"/>
                      <a:pt x="19864" y="7312"/>
                    </a:cubicBezTo>
                    <a:cubicBezTo>
                      <a:pt x="19182" y="4522"/>
                      <a:pt x="17514" y="2362"/>
                      <a:pt x="15165" y="1102"/>
                    </a:cubicBezTo>
                    <a:close/>
                    <a:moveTo>
                      <a:pt x="16908" y="14062"/>
                    </a:moveTo>
                    <a:cubicBezTo>
                      <a:pt x="15847" y="16042"/>
                      <a:pt x="14028" y="17572"/>
                      <a:pt x="11982" y="18292"/>
                    </a:cubicBezTo>
                    <a:cubicBezTo>
                      <a:pt x="7738" y="19732"/>
                      <a:pt x="3493" y="17572"/>
                      <a:pt x="2432" y="13342"/>
                    </a:cubicBezTo>
                    <a:cubicBezTo>
                      <a:pt x="1371" y="9112"/>
                      <a:pt x="4024" y="4522"/>
                      <a:pt x="8268" y="3082"/>
                    </a:cubicBezTo>
                    <a:cubicBezTo>
                      <a:pt x="9178" y="2812"/>
                      <a:pt x="10011" y="2632"/>
                      <a:pt x="10921" y="2632"/>
                    </a:cubicBezTo>
                    <a:cubicBezTo>
                      <a:pt x="12133" y="2632"/>
                      <a:pt x="13270" y="2902"/>
                      <a:pt x="14331" y="3442"/>
                    </a:cubicBezTo>
                    <a:cubicBezTo>
                      <a:pt x="16074" y="4342"/>
                      <a:pt x="17363" y="5962"/>
                      <a:pt x="17818" y="8032"/>
                    </a:cubicBezTo>
                    <a:lnTo>
                      <a:pt x="17818" y="8032"/>
                    </a:lnTo>
                    <a:cubicBezTo>
                      <a:pt x="18272" y="10012"/>
                      <a:pt x="17969" y="12172"/>
                      <a:pt x="16908" y="14062"/>
                    </a:cubicBezTo>
                    <a:close/>
                  </a:path>
                </a:pathLst>
              </a:custGeom>
              <a:solidFill>
                <a:srgbClr val="AAB5B7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1515" name="Grupo"/>
              <p:cNvGrpSpPr/>
              <p:nvPr/>
            </p:nvGrpSpPr>
            <p:grpSpPr>
              <a:xfrm>
                <a:off x="533400" y="1816100"/>
                <a:ext cx="264161" cy="264161"/>
                <a:chOff x="0" y="0"/>
                <a:chExt cx="264160" cy="264160"/>
              </a:xfrm>
            </p:grpSpPr>
            <p:sp>
              <p:nvSpPr>
                <p:cNvPr id="1554" name="Figura"/>
                <p:cNvSpPr/>
                <p:nvPr/>
              </p:nvSpPr>
              <p:spPr>
                <a:xfrm>
                  <a:off x="38100" y="25400"/>
                  <a:ext cx="198121" cy="198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6" y="0"/>
                        <a:pt x="0" y="4846"/>
                        <a:pt x="0" y="10800"/>
                      </a:cubicBezTo>
                      <a:cubicBezTo>
                        <a:pt x="0" y="16754"/>
                        <a:pt x="4846" y="21600"/>
                        <a:pt x="10800" y="21600"/>
                      </a:cubicBezTo>
                      <a:cubicBezTo>
                        <a:pt x="16754" y="21600"/>
                        <a:pt x="21600" y="16754"/>
                        <a:pt x="21600" y="10800"/>
                      </a:cubicBezTo>
                      <a:cubicBezTo>
                        <a:pt x="21600" y="4846"/>
                        <a:pt x="16754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DFE0E4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55" name="Figura"/>
                <p:cNvSpPr/>
                <p:nvPr/>
              </p:nvSpPr>
              <p:spPr>
                <a:xfrm>
                  <a:off x="0" y="0"/>
                  <a:ext cx="264161" cy="264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81" y="0"/>
                        <a:pt x="0" y="4881"/>
                        <a:pt x="0" y="10800"/>
                      </a:cubicBezTo>
                      <a:cubicBezTo>
                        <a:pt x="0" y="16719"/>
                        <a:pt x="4881" y="21600"/>
                        <a:pt x="10800" y="21600"/>
                      </a:cubicBezTo>
                      <a:cubicBezTo>
                        <a:pt x="16719" y="21600"/>
                        <a:pt x="21600" y="16719"/>
                        <a:pt x="21600" y="10800"/>
                      </a:cubicBezTo>
                      <a:cubicBezTo>
                        <a:pt x="21600" y="4881"/>
                        <a:pt x="16719" y="0"/>
                        <a:pt x="10800" y="0"/>
                      </a:cubicBezTo>
                      <a:close/>
                      <a:moveTo>
                        <a:pt x="10800" y="18588"/>
                      </a:moveTo>
                      <a:cubicBezTo>
                        <a:pt x="6542" y="18588"/>
                        <a:pt x="3012" y="15058"/>
                        <a:pt x="3012" y="10800"/>
                      </a:cubicBezTo>
                      <a:cubicBezTo>
                        <a:pt x="3012" y="6438"/>
                        <a:pt x="6542" y="3012"/>
                        <a:pt x="10800" y="3012"/>
                      </a:cubicBezTo>
                      <a:cubicBezTo>
                        <a:pt x="15058" y="3012"/>
                        <a:pt x="18588" y="6542"/>
                        <a:pt x="18588" y="10800"/>
                      </a:cubicBezTo>
                      <a:cubicBezTo>
                        <a:pt x="18692" y="15058"/>
                        <a:pt x="15162" y="18588"/>
                        <a:pt x="10800" y="18588"/>
                      </a:cubicBez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1516" name="Figura"/>
              <p:cNvSpPr/>
              <p:nvPr/>
            </p:nvSpPr>
            <p:spPr>
              <a:xfrm>
                <a:off x="1041400" y="1612900"/>
                <a:ext cx="338374" cy="30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93" h="21262" extrusionOk="0">
                    <a:moveTo>
                      <a:pt x="12607" y="562"/>
                    </a:moveTo>
                    <a:cubicBezTo>
                      <a:pt x="10030" y="-338"/>
                      <a:pt x="7378" y="-158"/>
                      <a:pt x="5028" y="1102"/>
                    </a:cubicBezTo>
                    <a:cubicBezTo>
                      <a:pt x="2679" y="2362"/>
                      <a:pt x="1011" y="4522"/>
                      <a:pt x="329" y="7312"/>
                    </a:cubicBezTo>
                    <a:cubicBezTo>
                      <a:pt x="-353" y="10012"/>
                      <a:pt x="26" y="12982"/>
                      <a:pt x="1466" y="15502"/>
                    </a:cubicBezTo>
                    <a:cubicBezTo>
                      <a:pt x="2830" y="18022"/>
                      <a:pt x="5028" y="19822"/>
                      <a:pt x="7605" y="20722"/>
                    </a:cubicBezTo>
                    <a:cubicBezTo>
                      <a:pt x="8666" y="21082"/>
                      <a:pt x="9803" y="21262"/>
                      <a:pt x="10864" y="21262"/>
                    </a:cubicBezTo>
                    <a:cubicBezTo>
                      <a:pt x="15032" y="21262"/>
                      <a:pt x="18746" y="18472"/>
                      <a:pt x="19883" y="14062"/>
                    </a:cubicBezTo>
                    <a:cubicBezTo>
                      <a:pt x="21247" y="8482"/>
                      <a:pt x="17988" y="2452"/>
                      <a:pt x="12607" y="562"/>
                    </a:cubicBezTo>
                    <a:close/>
                    <a:moveTo>
                      <a:pt x="17836" y="13342"/>
                    </a:moveTo>
                    <a:cubicBezTo>
                      <a:pt x="16775" y="17572"/>
                      <a:pt x="12531" y="19732"/>
                      <a:pt x="8287" y="18292"/>
                    </a:cubicBezTo>
                    <a:cubicBezTo>
                      <a:pt x="6165" y="17572"/>
                      <a:pt x="4422" y="16042"/>
                      <a:pt x="3361" y="14062"/>
                    </a:cubicBezTo>
                    <a:cubicBezTo>
                      <a:pt x="2300" y="12172"/>
                      <a:pt x="1996" y="10012"/>
                      <a:pt x="2451" y="7942"/>
                    </a:cubicBezTo>
                    <a:lnTo>
                      <a:pt x="2451" y="7942"/>
                    </a:lnTo>
                    <a:cubicBezTo>
                      <a:pt x="2982" y="5962"/>
                      <a:pt x="4194" y="4342"/>
                      <a:pt x="5938" y="3352"/>
                    </a:cubicBezTo>
                    <a:cubicBezTo>
                      <a:pt x="6999" y="2812"/>
                      <a:pt x="8135" y="2542"/>
                      <a:pt x="9348" y="2542"/>
                    </a:cubicBezTo>
                    <a:cubicBezTo>
                      <a:pt x="10258" y="2542"/>
                      <a:pt x="11091" y="2722"/>
                      <a:pt x="12001" y="2992"/>
                    </a:cubicBezTo>
                    <a:cubicBezTo>
                      <a:pt x="16245" y="4522"/>
                      <a:pt x="18822" y="9112"/>
                      <a:pt x="17836" y="13342"/>
                    </a:cubicBezTo>
                    <a:close/>
                  </a:path>
                </a:pathLst>
              </a:custGeom>
              <a:solidFill>
                <a:srgbClr val="AAB5B7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1517" name="Grupo"/>
              <p:cNvGrpSpPr/>
              <p:nvPr/>
            </p:nvGrpSpPr>
            <p:grpSpPr>
              <a:xfrm>
                <a:off x="1041400" y="1816100"/>
                <a:ext cx="264161" cy="264161"/>
                <a:chOff x="0" y="0"/>
                <a:chExt cx="264160" cy="264160"/>
              </a:xfrm>
            </p:grpSpPr>
            <p:sp>
              <p:nvSpPr>
                <p:cNvPr id="1552" name="Figura"/>
                <p:cNvSpPr/>
                <p:nvPr/>
              </p:nvSpPr>
              <p:spPr>
                <a:xfrm>
                  <a:off x="25400" y="25400"/>
                  <a:ext cx="198121" cy="198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6" y="0"/>
                        <a:pt x="0" y="4846"/>
                        <a:pt x="0" y="10800"/>
                      </a:cubicBezTo>
                      <a:cubicBezTo>
                        <a:pt x="0" y="16754"/>
                        <a:pt x="4846" y="21600"/>
                        <a:pt x="10800" y="21600"/>
                      </a:cubicBezTo>
                      <a:cubicBezTo>
                        <a:pt x="16754" y="21600"/>
                        <a:pt x="21600" y="16754"/>
                        <a:pt x="21600" y="10800"/>
                      </a:cubicBezTo>
                      <a:cubicBezTo>
                        <a:pt x="21600" y="4846"/>
                        <a:pt x="16754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DFE0E4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53" name="Figura"/>
                <p:cNvSpPr/>
                <p:nvPr/>
              </p:nvSpPr>
              <p:spPr>
                <a:xfrm>
                  <a:off x="0" y="0"/>
                  <a:ext cx="264161" cy="264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81" y="0"/>
                        <a:pt x="0" y="4881"/>
                        <a:pt x="0" y="10800"/>
                      </a:cubicBezTo>
                      <a:cubicBezTo>
                        <a:pt x="0" y="16719"/>
                        <a:pt x="4881" y="21600"/>
                        <a:pt x="10800" y="21600"/>
                      </a:cubicBezTo>
                      <a:cubicBezTo>
                        <a:pt x="16719" y="21600"/>
                        <a:pt x="21600" y="16719"/>
                        <a:pt x="21600" y="10800"/>
                      </a:cubicBezTo>
                      <a:cubicBezTo>
                        <a:pt x="21600" y="4881"/>
                        <a:pt x="16719" y="0"/>
                        <a:pt x="10800" y="0"/>
                      </a:cubicBezTo>
                      <a:close/>
                      <a:moveTo>
                        <a:pt x="10800" y="18588"/>
                      </a:moveTo>
                      <a:cubicBezTo>
                        <a:pt x="6542" y="18588"/>
                        <a:pt x="3012" y="15058"/>
                        <a:pt x="3012" y="10800"/>
                      </a:cubicBezTo>
                      <a:cubicBezTo>
                        <a:pt x="3012" y="6438"/>
                        <a:pt x="6542" y="3012"/>
                        <a:pt x="10800" y="3012"/>
                      </a:cubicBezTo>
                      <a:cubicBezTo>
                        <a:pt x="15058" y="3012"/>
                        <a:pt x="18588" y="6542"/>
                        <a:pt x="18588" y="10800"/>
                      </a:cubicBezTo>
                      <a:cubicBezTo>
                        <a:pt x="18588" y="15058"/>
                        <a:pt x="15058" y="18588"/>
                        <a:pt x="10800" y="18588"/>
                      </a:cubicBez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518" name="Grupo"/>
              <p:cNvGrpSpPr/>
              <p:nvPr/>
            </p:nvGrpSpPr>
            <p:grpSpPr>
              <a:xfrm>
                <a:off x="533400" y="2133600"/>
                <a:ext cx="264161" cy="264161"/>
                <a:chOff x="0" y="0"/>
                <a:chExt cx="264160" cy="264160"/>
              </a:xfrm>
            </p:grpSpPr>
            <p:sp>
              <p:nvSpPr>
                <p:cNvPr id="1550" name="Figura"/>
                <p:cNvSpPr/>
                <p:nvPr/>
              </p:nvSpPr>
              <p:spPr>
                <a:xfrm>
                  <a:off x="38100" y="25400"/>
                  <a:ext cx="198121" cy="198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6" y="0"/>
                        <a:pt x="0" y="4846"/>
                        <a:pt x="0" y="10800"/>
                      </a:cubicBezTo>
                      <a:cubicBezTo>
                        <a:pt x="0" y="16754"/>
                        <a:pt x="4846" y="21600"/>
                        <a:pt x="10800" y="21600"/>
                      </a:cubicBezTo>
                      <a:cubicBezTo>
                        <a:pt x="16754" y="21600"/>
                        <a:pt x="21600" y="16754"/>
                        <a:pt x="21600" y="10800"/>
                      </a:cubicBezTo>
                      <a:cubicBezTo>
                        <a:pt x="21600" y="4846"/>
                        <a:pt x="16754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DFE0E4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51" name="Figura"/>
                <p:cNvSpPr/>
                <p:nvPr/>
              </p:nvSpPr>
              <p:spPr>
                <a:xfrm>
                  <a:off x="0" y="0"/>
                  <a:ext cx="264161" cy="264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81" y="0"/>
                        <a:pt x="0" y="4881"/>
                        <a:pt x="0" y="10800"/>
                      </a:cubicBezTo>
                      <a:cubicBezTo>
                        <a:pt x="0" y="16719"/>
                        <a:pt x="4881" y="21600"/>
                        <a:pt x="10800" y="21600"/>
                      </a:cubicBezTo>
                      <a:cubicBezTo>
                        <a:pt x="16719" y="21600"/>
                        <a:pt x="21600" y="16719"/>
                        <a:pt x="21600" y="10800"/>
                      </a:cubicBezTo>
                      <a:cubicBezTo>
                        <a:pt x="21600" y="4777"/>
                        <a:pt x="16719" y="0"/>
                        <a:pt x="10800" y="0"/>
                      </a:cubicBezTo>
                      <a:close/>
                      <a:moveTo>
                        <a:pt x="10800" y="18588"/>
                      </a:moveTo>
                      <a:cubicBezTo>
                        <a:pt x="6542" y="18588"/>
                        <a:pt x="3012" y="15058"/>
                        <a:pt x="3012" y="10800"/>
                      </a:cubicBezTo>
                      <a:cubicBezTo>
                        <a:pt x="3012" y="6438"/>
                        <a:pt x="6542" y="3012"/>
                        <a:pt x="10800" y="3012"/>
                      </a:cubicBezTo>
                      <a:cubicBezTo>
                        <a:pt x="15058" y="3012"/>
                        <a:pt x="18588" y="6542"/>
                        <a:pt x="18588" y="10800"/>
                      </a:cubicBezTo>
                      <a:cubicBezTo>
                        <a:pt x="18692" y="15058"/>
                        <a:pt x="15162" y="18588"/>
                        <a:pt x="10800" y="18588"/>
                      </a:cubicBez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519" name="Grupo"/>
              <p:cNvGrpSpPr/>
              <p:nvPr/>
            </p:nvGrpSpPr>
            <p:grpSpPr>
              <a:xfrm>
                <a:off x="1041400" y="2133600"/>
                <a:ext cx="264161" cy="264161"/>
                <a:chOff x="0" y="0"/>
                <a:chExt cx="264160" cy="264160"/>
              </a:xfrm>
            </p:grpSpPr>
            <p:sp>
              <p:nvSpPr>
                <p:cNvPr id="1548" name="Figura"/>
                <p:cNvSpPr/>
                <p:nvPr/>
              </p:nvSpPr>
              <p:spPr>
                <a:xfrm>
                  <a:off x="25400" y="25400"/>
                  <a:ext cx="198121" cy="198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6" y="0"/>
                        <a:pt x="0" y="4846"/>
                        <a:pt x="0" y="10800"/>
                      </a:cubicBezTo>
                      <a:cubicBezTo>
                        <a:pt x="0" y="16754"/>
                        <a:pt x="4846" y="21600"/>
                        <a:pt x="10800" y="21600"/>
                      </a:cubicBezTo>
                      <a:cubicBezTo>
                        <a:pt x="16754" y="21600"/>
                        <a:pt x="21600" y="16754"/>
                        <a:pt x="21600" y="10800"/>
                      </a:cubicBezTo>
                      <a:cubicBezTo>
                        <a:pt x="21600" y="4846"/>
                        <a:pt x="16754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DFE0E4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49" name="Figura"/>
                <p:cNvSpPr/>
                <p:nvPr/>
              </p:nvSpPr>
              <p:spPr>
                <a:xfrm>
                  <a:off x="0" y="0"/>
                  <a:ext cx="264161" cy="264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81" y="0"/>
                        <a:pt x="0" y="4881"/>
                        <a:pt x="0" y="10800"/>
                      </a:cubicBezTo>
                      <a:cubicBezTo>
                        <a:pt x="0" y="16719"/>
                        <a:pt x="4881" y="21600"/>
                        <a:pt x="10800" y="21600"/>
                      </a:cubicBezTo>
                      <a:cubicBezTo>
                        <a:pt x="16719" y="21600"/>
                        <a:pt x="21600" y="16719"/>
                        <a:pt x="21600" y="10800"/>
                      </a:cubicBezTo>
                      <a:cubicBezTo>
                        <a:pt x="21600" y="4777"/>
                        <a:pt x="16719" y="0"/>
                        <a:pt x="10800" y="0"/>
                      </a:cubicBezTo>
                      <a:close/>
                      <a:moveTo>
                        <a:pt x="10800" y="18588"/>
                      </a:moveTo>
                      <a:cubicBezTo>
                        <a:pt x="6542" y="18588"/>
                        <a:pt x="3012" y="15058"/>
                        <a:pt x="3012" y="10800"/>
                      </a:cubicBezTo>
                      <a:cubicBezTo>
                        <a:pt x="3012" y="6438"/>
                        <a:pt x="6542" y="3012"/>
                        <a:pt x="10800" y="3012"/>
                      </a:cubicBezTo>
                      <a:cubicBezTo>
                        <a:pt x="15058" y="3012"/>
                        <a:pt x="18588" y="6542"/>
                        <a:pt x="18588" y="10800"/>
                      </a:cubicBezTo>
                      <a:cubicBezTo>
                        <a:pt x="18588" y="15058"/>
                        <a:pt x="15058" y="18588"/>
                        <a:pt x="10800" y="18588"/>
                      </a:cubicBez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520" name="Grupo"/>
              <p:cNvGrpSpPr/>
              <p:nvPr/>
            </p:nvGrpSpPr>
            <p:grpSpPr>
              <a:xfrm>
                <a:off x="533400" y="2476500"/>
                <a:ext cx="264161" cy="264161"/>
                <a:chOff x="0" y="0"/>
                <a:chExt cx="264160" cy="264160"/>
              </a:xfrm>
            </p:grpSpPr>
            <p:sp>
              <p:nvSpPr>
                <p:cNvPr id="1546" name="Figura"/>
                <p:cNvSpPr/>
                <p:nvPr/>
              </p:nvSpPr>
              <p:spPr>
                <a:xfrm>
                  <a:off x="38100" y="25400"/>
                  <a:ext cx="198121" cy="198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6" y="0"/>
                        <a:pt x="0" y="4846"/>
                        <a:pt x="0" y="10800"/>
                      </a:cubicBezTo>
                      <a:cubicBezTo>
                        <a:pt x="0" y="16754"/>
                        <a:pt x="4846" y="21600"/>
                        <a:pt x="10800" y="21600"/>
                      </a:cubicBezTo>
                      <a:cubicBezTo>
                        <a:pt x="16754" y="21600"/>
                        <a:pt x="21600" y="16754"/>
                        <a:pt x="21600" y="10800"/>
                      </a:cubicBezTo>
                      <a:cubicBezTo>
                        <a:pt x="21600" y="4846"/>
                        <a:pt x="16754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DFE0E4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47" name="Figura"/>
                <p:cNvSpPr/>
                <p:nvPr/>
              </p:nvSpPr>
              <p:spPr>
                <a:xfrm>
                  <a:off x="0" y="0"/>
                  <a:ext cx="264161" cy="264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81" y="0"/>
                        <a:pt x="0" y="4881"/>
                        <a:pt x="0" y="10800"/>
                      </a:cubicBezTo>
                      <a:cubicBezTo>
                        <a:pt x="0" y="16719"/>
                        <a:pt x="4881" y="21600"/>
                        <a:pt x="10800" y="21600"/>
                      </a:cubicBezTo>
                      <a:cubicBezTo>
                        <a:pt x="16719" y="21600"/>
                        <a:pt x="21600" y="16719"/>
                        <a:pt x="21600" y="10800"/>
                      </a:cubicBezTo>
                      <a:cubicBezTo>
                        <a:pt x="21600" y="4881"/>
                        <a:pt x="16719" y="0"/>
                        <a:pt x="10800" y="0"/>
                      </a:cubicBezTo>
                      <a:close/>
                      <a:moveTo>
                        <a:pt x="10800" y="18588"/>
                      </a:moveTo>
                      <a:cubicBezTo>
                        <a:pt x="6542" y="18588"/>
                        <a:pt x="3012" y="15058"/>
                        <a:pt x="3012" y="10800"/>
                      </a:cubicBezTo>
                      <a:cubicBezTo>
                        <a:pt x="3012" y="6438"/>
                        <a:pt x="6542" y="3012"/>
                        <a:pt x="10800" y="3012"/>
                      </a:cubicBezTo>
                      <a:cubicBezTo>
                        <a:pt x="15058" y="3012"/>
                        <a:pt x="18588" y="6542"/>
                        <a:pt x="18588" y="10800"/>
                      </a:cubicBezTo>
                      <a:cubicBezTo>
                        <a:pt x="18692" y="15162"/>
                        <a:pt x="15162" y="18588"/>
                        <a:pt x="10800" y="18588"/>
                      </a:cubicBez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521" name="Grupo"/>
              <p:cNvGrpSpPr/>
              <p:nvPr/>
            </p:nvGrpSpPr>
            <p:grpSpPr>
              <a:xfrm>
                <a:off x="1041400" y="2476500"/>
                <a:ext cx="264161" cy="264161"/>
                <a:chOff x="0" y="0"/>
                <a:chExt cx="264160" cy="264160"/>
              </a:xfrm>
            </p:grpSpPr>
            <p:sp>
              <p:nvSpPr>
                <p:cNvPr id="1544" name="Figura"/>
                <p:cNvSpPr/>
                <p:nvPr/>
              </p:nvSpPr>
              <p:spPr>
                <a:xfrm>
                  <a:off x="25400" y="25400"/>
                  <a:ext cx="198121" cy="198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6" y="0"/>
                        <a:pt x="0" y="4846"/>
                        <a:pt x="0" y="10800"/>
                      </a:cubicBezTo>
                      <a:cubicBezTo>
                        <a:pt x="0" y="16754"/>
                        <a:pt x="4846" y="21600"/>
                        <a:pt x="10800" y="21600"/>
                      </a:cubicBezTo>
                      <a:cubicBezTo>
                        <a:pt x="16754" y="21600"/>
                        <a:pt x="21600" y="16754"/>
                        <a:pt x="21600" y="10800"/>
                      </a:cubicBezTo>
                      <a:cubicBezTo>
                        <a:pt x="21600" y="4846"/>
                        <a:pt x="16754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DFE0E4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45" name="Figura"/>
                <p:cNvSpPr/>
                <p:nvPr/>
              </p:nvSpPr>
              <p:spPr>
                <a:xfrm>
                  <a:off x="0" y="0"/>
                  <a:ext cx="264161" cy="264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81" y="0"/>
                        <a:pt x="0" y="4881"/>
                        <a:pt x="0" y="10800"/>
                      </a:cubicBezTo>
                      <a:cubicBezTo>
                        <a:pt x="0" y="16719"/>
                        <a:pt x="4881" y="21600"/>
                        <a:pt x="10800" y="21600"/>
                      </a:cubicBezTo>
                      <a:cubicBezTo>
                        <a:pt x="16719" y="21600"/>
                        <a:pt x="21600" y="16719"/>
                        <a:pt x="21600" y="10800"/>
                      </a:cubicBezTo>
                      <a:cubicBezTo>
                        <a:pt x="21600" y="4881"/>
                        <a:pt x="16719" y="0"/>
                        <a:pt x="10800" y="0"/>
                      </a:cubicBezTo>
                      <a:close/>
                      <a:moveTo>
                        <a:pt x="10800" y="18588"/>
                      </a:moveTo>
                      <a:cubicBezTo>
                        <a:pt x="6542" y="18588"/>
                        <a:pt x="3012" y="15058"/>
                        <a:pt x="3012" y="10800"/>
                      </a:cubicBezTo>
                      <a:cubicBezTo>
                        <a:pt x="3012" y="6438"/>
                        <a:pt x="6542" y="3012"/>
                        <a:pt x="10800" y="3012"/>
                      </a:cubicBezTo>
                      <a:cubicBezTo>
                        <a:pt x="15058" y="3012"/>
                        <a:pt x="18588" y="6542"/>
                        <a:pt x="18588" y="10800"/>
                      </a:cubicBezTo>
                      <a:cubicBezTo>
                        <a:pt x="18588" y="15162"/>
                        <a:pt x="15058" y="18588"/>
                        <a:pt x="10800" y="18588"/>
                      </a:cubicBez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1522" name="Figura"/>
              <p:cNvSpPr/>
              <p:nvPr/>
            </p:nvSpPr>
            <p:spPr>
              <a:xfrm>
                <a:off x="1727199" y="4483099"/>
                <a:ext cx="204701" cy="551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50" h="21600" extrusionOk="0">
                    <a:moveTo>
                      <a:pt x="2979" y="0"/>
                    </a:moveTo>
                    <a:lnTo>
                      <a:pt x="0" y="21600"/>
                    </a:lnTo>
                    <a:cubicBezTo>
                      <a:pt x="0" y="21600"/>
                      <a:pt x="8619" y="20804"/>
                      <a:pt x="15109" y="14135"/>
                    </a:cubicBezTo>
                    <a:cubicBezTo>
                      <a:pt x="21600" y="7465"/>
                      <a:pt x="10534" y="0"/>
                      <a:pt x="10534" y="0"/>
                    </a:cubicBezTo>
                    <a:lnTo>
                      <a:pt x="2979" y="0"/>
                    </a:ln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23" name="Figura"/>
              <p:cNvSpPr/>
              <p:nvPr/>
            </p:nvSpPr>
            <p:spPr>
              <a:xfrm>
                <a:off x="368299" y="1485900"/>
                <a:ext cx="332943" cy="258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1" h="16061" extrusionOk="0">
                    <a:moveTo>
                      <a:pt x="15470" y="726"/>
                    </a:moveTo>
                    <a:cubicBezTo>
                      <a:pt x="15470" y="726"/>
                      <a:pt x="8903" y="-3294"/>
                      <a:pt x="0" y="7585"/>
                    </a:cubicBezTo>
                    <a:cubicBezTo>
                      <a:pt x="0" y="7585"/>
                      <a:pt x="3722" y="11999"/>
                      <a:pt x="7881" y="15153"/>
                    </a:cubicBezTo>
                    <a:cubicBezTo>
                      <a:pt x="12041" y="18306"/>
                      <a:pt x="21600" y="12709"/>
                      <a:pt x="18535" y="6718"/>
                    </a:cubicBezTo>
                    <a:cubicBezTo>
                      <a:pt x="15470" y="726"/>
                      <a:pt x="15470" y="726"/>
                      <a:pt x="15470" y="726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24" name="Figura"/>
              <p:cNvSpPr/>
              <p:nvPr/>
            </p:nvSpPr>
            <p:spPr>
              <a:xfrm>
                <a:off x="1104899" y="1485900"/>
                <a:ext cx="332943" cy="258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1" h="16061" extrusionOk="0">
                    <a:moveTo>
                      <a:pt x="3661" y="726"/>
                    </a:moveTo>
                    <a:cubicBezTo>
                      <a:pt x="3661" y="726"/>
                      <a:pt x="3661" y="726"/>
                      <a:pt x="596" y="6718"/>
                    </a:cubicBezTo>
                    <a:cubicBezTo>
                      <a:pt x="-2469" y="12709"/>
                      <a:pt x="7090" y="18306"/>
                      <a:pt x="11250" y="15153"/>
                    </a:cubicBezTo>
                    <a:cubicBezTo>
                      <a:pt x="15409" y="11999"/>
                      <a:pt x="19131" y="7585"/>
                      <a:pt x="19131" y="7585"/>
                    </a:cubicBezTo>
                    <a:cubicBezTo>
                      <a:pt x="10155" y="-3294"/>
                      <a:pt x="3661" y="726"/>
                      <a:pt x="3661" y="726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1525" name="Grupo"/>
              <p:cNvGrpSpPr/>
              <p:nvPr/>
            </p:nvGrpSpPr>
            <p:grpSpPr>
              <a:xfrm>
                <a:off x="342900" y="2717800"/>
                <a:ext cx="1099210" cy="333072"/>
                <a:chOff x="0" y="0"/>
                <a:chExt cx="1099209" cy="333071"/>
              </a:xfrm>
            </p:grpSpPr>
            <p:sp>
              <p:nvSpPr>
                <p:cNvPr id="1539" name="Figura"/>
                <p:cNvSpPr/>
                <p:nvPr/>
              </p:nvSpPr>
              <p:spPr>
                <a:xfrm>
                  <a:off x="0" y="0"/>
                  <a:ext cx="1099210" cy="3330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4586"/>
                      </a:moveTo>
                      <a:lnTo>
                        <a:pt x="21156" y="0"/>
                      </a:lnTo>
                      <a:lnTo>
                        <a:pt x="21600" y="7014"/>
                      </a:lnTo>
                      <a:lnTo>
                        <a:pt x="444" y="21600"/>
                      </a:lnTo>
                      <a:close/>
                    </a:path>
                  </a:pathLst>
                </a:custGeom>
                <a:solidFill>
                  <a:srgbClr val="9CA7A8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40" name="Figura"/>
                <p:cNvSpPr/>
                <p:nvPr/>
              </p:nvSpPr>
              <p:spPr>
                <a:xfrm>
                  <a:off x="63500" y="203199"/>
                  <a:ext cx="187902" cy="856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366"/>
                      </a:moveTo>
                      <a:lnTo>
                        <a:pt x="20436" y="0"/>
                      </a:lnTo>
                      <a:lnTo>
                        <a:pt x="21600" y="12234"/>
                      </a:lnTo>
                      <a:lnTo>
                        <a:pt x="1164" y="21600"/>
                      </a:ln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41" name="Figura"/>
                <p:cNvSpPr/>
                <p:nvPr/>
              </p:nvSpPr>
              <p:spPr>
                <a:xfrm>
                  <a:off x="317499" y="152400"/>
                  <a:ext cx="187908" cy="85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369"/>
                      </a:moveTo>
                      <a:lnTo>
                        <a:pt x="20436" y="0"/>
                      </a:lnTo>
                      <a:lnTo>
                        <a:pt x="21600" y="12231"/>
                      </a:lnTo>
                      <a:lnTo>
                        <a:pt x="1164" y="21600"/>
                      </a:ln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42" name="Figura"/>
                <p:cNvSpPr/>
                <p:nvPr/>
              </p:nvSpPr>
              <p:spPr>
                <a:xfrm>
                  <a:off x="635000" y="88899"/>
                  <a:ext cx="187902" cy="856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366"/>
                      </a:moveTo>
                      <a:lnTo>
                        <a:pt x="20436" y="0"/>
                      </a:lnTo>
                      <a:lnTo>
                        <a:pt x="21600" y="12234"/>
                      </a:lnTo>
                      <a:lnTo>
                        <a:pt x="1164" y="21600"/>
                      </a:ln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43" name="Figura"/>
                <p:cNvSpPr/>
                <p:nvPr/>
              </p:nvSpPr>
              <p:spPr>
                <a:xfrm>
                  <a:off x="901699" y="25400"/>
                  <a:ext cx="187908" cy="85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369"/>
                      </a:moveTo>
                      <a:lnTo>
                        <a:pt x="20436" y="0"/>
                      </a:lnTo>
                      <a:lnTo>
                        <a:pt x="21600" y="12231"/>
                      </a:lnTo>
                      <a:lnTo>
                        <a:pt x="1164" y="21600"/>
                      </a:ln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526" name="Grupo"/>
              <p:cNvGrpSpPr/>
              <p:nvPr/>
            </p:nvGrpSpPr>
            <p:grpSpPr>
              <a:xfrm>
                <a:off x="355599" y="2578100"/>
                <a:ext cx="1069255" cy="179883"/>
                <a:chOff x="0" y="0"/>
                <a:chExt cx="1069253" cy="179882"/>
              </a:xfrm>
            </p:grpSpPr>
            <p:sp>
              <p:nvSpPr>
                <p:cNvPr id="1534" name="Figura"/>
                <p:cNvSpPr/>
                <p:nvPr/>
              </p:nvSpPr>
              <p:spPr>
                <a:xfrm>
                  <a:off x="-1" y="0"/>
                  <a:ext cx="1069255" cy="179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240"/>
                      </a:moveTo>
                      <a:lnTo>
                        <a:pt x="146" y="0"/>
                      </a:lnTo>
                      <a:lnTo>
                        <a:pt x="21600" y="8360"/>
                      </a:lnTo>
                      <a:lnTo>
                        <a:pt x="21454" y="21600"/>
                      </a:lnTo>
                      <a:close/>
                    </a:path>
                  </a:pathLst>
                </a:custGeom>
                <a:solidFill>
                  <a:srgbClr val="9CA7A8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35" name="Figura"/>
                <p:cNvSpPr/>
                <p:nvPr/>
              </p:nvSpPr>
              <p:spPr>
                <a:xfrm>
                  <a:off x="25400" y="25399"/>
                  <a:ext cx="184471" cy="61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413"/>
                      </a:moveTo>
                      <a:lnTo>
                        <a:pt x="380" y="0"/>
                      </a:lnTo>
                      <a:lnTo>
                        <a:pt x="21600" y="4187"/>
                      </a:lnTo>
                      <a:lnTo>
                        <a:pt x="21220" y="21600"/>
                      </a:ln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36" name="Figura"/>
                <p:cNvSpPr/>
                <p:nvPr/>
              </p:nvSpPr>
              <p:spPr>
                <a:xfrm>
                  <a:off x="292100" y="50799"/>
                  <a:ext cx="184469" cy="61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414"/>
                      </a:moveTo>
                      <a:lnTo>
                        <a:pt x="379" y="0"/>
                      </a:lnTo>
                      <a:lnTo>
                        <a:pt x="21600" y="4186"/>
                      </a:lnTo>
                      <a:lnTo>
                        <a:pt x="21221" y="21600"/>
                      </a:ln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37" name="Figura"/>
                <p:cNvSpPr/>
                <p:nvPr/>
              </p:nvSpPr>
              <p:spPr>
                <a:xfrm>
                  <a:off x="584200" y="63499"/>
                  <a:ext cx="184471" cy="61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413"/>
                      </a:moveTo>
                      <a:lnTo>
                        <a:pt x="380" y="0"/>
                      </a:lnTo>
                      <a:lnTo>
                        <a:pt x="21600" y="4187"/>
                      </a:lnTo>
                      <a:lnTo>
                        <a:pt x="21220" y="21600"/>
                      </a:ln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538" name="Figura"/>
                <p:cNvSpPr/>
                <p:nvPr/>
              </p:nvSpPr>
              <p:spPr>
                <a:xfrm>
                  <a:off x="876300" y="88899"/>
                  <a:ext cx="184469" cy="61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414"/>
                      </a:moveTo>
                      <a:lnTo>
                        <a:pt x="379" y="0"/>
                      </a:lnTo>
                      <a:lnTo>
                        <a:pt x="21600" y="4186"/>
                      </a:lnTo>
                      <a:lnTo>
                        <a:pt x="21221" y="21600"/>
                      </a:ln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1527" name="Figura"/>
              <p:cNvSpPr/>
              <p:nvPr/>
            </p:nvSpPr>
            <p:spPr>
              <a:xfrm>
                <a:off x="-1" y="2070099"/>
                <a:ext cx="391161" cy="312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56" extrusionOk="0">
                    <a:moveTo>
                      <a:pt x="4979" y="0"/>
                    </a:moveTo>
                    <a:cubicBezTo>
                      <a:pt x="4979" y="0"/>
                      <a:pt x="3366" y="2082"/>
                      <a:pt x="1683" y="6419"/>
                    </a:cubicBezTo>
                    <a:cubicBezTo>
                      <a:pt x="0" y="10843"/>
                      <a:pt x="0" y="10843"/>
                      <a:pt x="0" y="10843"/>
                    </a:cubicBezTo>
                    <a:cubicBezTo>
                      <a:pt x="0" y="10843"/>
                      <a:pt x="5330" y="11537"/>
                      <a:pt x="8626" y="15094"/>
                    </a:cubicBezTo>
                    <a:cubicBezTo>
                      <a:pt x="11922" y="18651"/>
                      <a:pt x="17322" y="21600"/>
                      <a:pt x="18304" y="21340"/>
                    </a:cubicBezTo>
                    <a:cubicBezTo>
                      <a:pt x="19286" y="21080"/>
                      <a:pt x="21600" y="21340"/>
                      <a:pt x="21600" y="21340"/>
                    </a:cubicBezTo>
                    <a:lnTo>
                      <a:pt x="20057" y="8588"/>
                    </a:lnTo>
                    <a:lnTo>
                      <a:pt x="4979" y="0"/>
                    </a:lnTo>
                    <a:close/>
                  </a:path>
                </a:pathLst>
              </a:custGeom>
              <a:solidFill>
                <a:srgbClr val="D9446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28" name="Figura"/>
              <p:cNvSpPr/>
              <p:nvPr/>
            </p:nvSpPr>
            <p:spPr>
              <a:xfrm>
                <a:off x="1422399" y="2070099"/>
                <a:ext cx="391161" cy="313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57" extrusionOk="0">
                    <a:moveTo>
                      <a:pt x="16691" y="0"/>
                    </a:moveTo>
                    <a:lnTo>
                      <a:pt x="1683" y="8554"/>
                    </a:lnTo>
                    <a:lnTo>
                      <a:pt x="0" y="21341"/>
                    </a:lnTo>
                    <a:cubicBezTo>
                      <a:pt x="0" y="21341"/>
                      <a:pt x="2314" y="21082"/>
                      <a:pt x="3296" y="21341"/>
                    </a:cubicBezTo>
                    <a:cubicBezTo>
                      <a:pt x="4278" y="21600"/>
                      <a:pt x="9678" y="18662"/>
                      <a:pt x="12974" y="15120"/>
                    </a:cubicBezTo>
                    <a:cubicBezTo>
                      <a:pt x="16270" y="11578"/>
                      <a:pt x="21600" y="10886"/>
                      <a:pt x="21600" y="10886"/>
                    </a:cubicBezTo>
                    <a:cubicBezTo>
                      <a:pt x="21600" y="10886"/>
                      <a:pt x="21600" y="10886"/>
                      <a:pt x="19917" y="6480"/>
                    </a:cubicBezTo>
                    <a:cubicBezTo>
                      <a:pt x="18374" y="2074"/>
                      <a:pt x="16691" y="0"/>
                      <a:pt x="16691" y="0"/>
                    </a:cubicBezTo>
                    <a:close/>
                  </a:path>
                </a:pathLst>
              </a:custGeom>
              <a:solidFill>
                <a:srgbClr val="D9446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29" name="Figura"/>
              <p:cNvSpPr/>
              <p:nvPr/>
            </p:nvSpPr>
            <p:spPr>
              <a:xfrm>
                <a:off x="1282700" y="2641600"/>
                <a:ext cx="483314" cy="401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0" h="19502" extrusionOk="0">
                    <a:moveTo>
                      <a:pt x="84" y="1358"/>
                    </a:moveTo>
                    <a:cubicBezTo>
                      <a:pt x="84" y="1358"/>
                      <a:pt x="-1050" y="10245"/>
                      <a:pt x="4998" y="15922"/>
                    </a:cubicBezTo>
                    <a:cubicBezTo>
                      <a:pt x="11100" y="21600"/>
                      <a:pt x="20550" y="18823"/>
                      <a:pt x="20550" y="18823"/>
                    </a:cubicBezTo>
                    <a:lnTo>
                      <a:pt x="12774" y="0"/>
                    </a:lnTo>
                    <a:lnTo>
                      <a:pt x="84" y="1358"/>
                    </a:ln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30" name="Figura"/>
              <p:cNvSpPr/>
              <p:nvPr/>
            </p:nvSpPr>
            <p:spPr>
              <a:xfrm>
                <a:off x="863600" y="2247899"/>
                <a:ext cx="948162" cy="546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7" h="21073" extrusionOk="0">
                    <a:moveTo>
                      <a:pt x="19431" y="3478"/>
                    </a:moveTo>
                    <a:cubicBezTo>
                      <a:pt x="18963" y="1322"/>
                      <a:pt x="18744" y="0"/>
                      <a:pt x="18744" y="0"/>
                    </a:cubicBezTo>
                    <a:lnTo>
                      <a:pt x="13440" y="4898"/>
                    </a:lnTo>
                    <a:cubicBezTo>
                      <a:pt x="13440" y="4898"/>
                      <a:pt x="13605" y="6269"/>
                      <a:pt x="14182" y="7347"/>
                    </a:cubicBezTo>
                    <a:cubicBezTo>
                      <a:pt x="13467" y="8229"/>
                      <a:pt x="8301" y="12735"/>
                      <a:pt x="7284" y="12686"/>
                    </a:cubicBezTo>
                    <a:cubicBezTo>
                      <a:pt x="6267" y="12637"/>
                      <a:pt x="6130" y="11951"/>
                      <a:pt x="4618" y="10776"/>
                    </a:cubicBezTo>
                    <a:cubicBezTo>
                      <a:pt x="3107" y="9649"/>
                      <a:pt x="1266" y="10237"/>
                      <a:pt x="359" y="11363"/>
                    </a:cubicBezTo>
                    <a:cubicBezTo>
                      <a:pt x="-548" y="12490"/>
                      <a:pt x="441" y="19739"/>
                      <a:pt x="1348" y="20669"/>
                    </a:cubicBezTo>
                    <a:cubicBezTo>
                      <a:pt x="2255" y="21600"/>
                      <a:pt x="8933" y="20669"/>
                      <a:pt x="12011" y="20376"/>
                    </a:cubicBezTo>
                    <a:cubicBezTo>
                      <a:pt x="15116" y="20082"/>
                      <a:pt x="18908" y="14645"/>
                      <a:pt x="19980" y="13812"/>
                    </a:cubicBezTo>
                    <a:cubicBezTo>
                      <a:pt x="21052" y="12980"/>
                      <a:pt x="20228" y="9992"/>
                      <a:pt x="19980" y="8865"/>
                    </a:cubicBezTo>
                    <a:cubicBezTo>
                      <a:pt x="19733" y="7837"/>
                      <a:pt x="19898" y="5633"/>
                      <a:pt x="19431" y="3478"/>
                    </a:cubicBezTo>
                    <a:close/>
                  </a:path>
                </a:pathLst>
              </a:custGeom>
              <a:solidFill>
                <a:srgbClr val="F9D7B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31" name="Figura"/>
              <p:cNvSpPr/>
              <p:nvPr/>
            </p:nvSpPr>
            <p:spPr>
              <a:xfrm>
                <a:off x="1282699" y="2324100"/>
                <a:ext cx="707583" cy="251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6" h="21468" extrusionOk="0">
                    <a:moveTo>
                      <a:pt x="17410" y="12488"/>
                    </a:moveTo>
                    <a:cubicBezTo>
                      <a:pt x="17751" y="10950"/>
                      <a:pt x="18167" y="1905"/>
                      <a:pt x="15784" y="886"/>
                    </a:cubicBezTo>
                    <a:cubicBezTo>
                      <a:pt x="13400" y="-132"/>
                      <a:pt x="9693" y="-78"/>
                      <a:pt x="7007" y="106"/>
                    </a:cubicBezTo>
                    <a:cubicBezTo>
                      <a:pt x="5910" y="182"/>
                      <a:pt x="5192" y="366"/>
                      <a:pt x="4132" y="507"/>
                    </a:cubicBezTo>
                    <a:cubicBezTo>
                      <a:pt x="2581" y="724"/>
                      <a:pt x="-180" y="1298"/>
                      <a:pt x="9" y="1915"/>
                    </a:cubicBezTo>
                    <a:cubicBezTo>
                      <a:pt x="9" y="1915"/>
                      <a:pt x="3414" y="1796"/>
                      <a:pt x="4284" y="4039"/>
                    </a:cubicBezTo>
                    <a:cubicBezTo>
                      <a:pt x="5154" y="6281"/>
                      <a:pt x="5381" y="7862"/>
                      <a:pt x="6970" y="8382"/>
                    </a:cubicBezTo>
                    <a:cubicBezTo>
                      <a:pt x="8558" y="8902"/>
                      <a:pt x="8558" y="8902"/>
                      <a:pt x="8558" y="8902"/>
                    </a:cubicBezTo>
                    <a:cubicBezTo>
                      <a:pt x="8558" y="8902"/>
                      <a:pt x="7386" y="9801"/>
                      <a:pt x="7159" y="11535"/>
                    </a:cubicBezTo>
                    <a:cubicBezTo>
                      <a:pt x="6932" y="13268"/>
                      <a:pt x="10866" y="14243"/>
                      <a:pt x="10866" y="14243"/>
                    </a:cubicBezTo>
                    <a:lnTo>
                      <a:pt x="11925" y="19052"/>
                    </a:lnTo>
                    <a:cubicBezTo>
                      <a:pt x="11925" y="19052"/>
                      <a:pt x="16048" y="18944"/>
                      <a:pt x="17826" y="19681"/>
                    </a:cubicBezTo>
                    <a:cubicBezTo>
                      <a:pt x="19604" y="20406"/>
                      <a:pt x="18545" y="21468"/>
                      <a:pt x="18545" y="21468"/>
                    </a:cubicBezTo>
                    <a:cubicBezTo>
                      <a:pt x="18545" y="21468"/>
                      <a:pt x="21420" y="20493"/>
                      <a:pt x="21042" y="19323"/>
                    </a:cubicBezTo>
                    <a:cubicBezTo>
                      <a:pt x="20815" y="18142"/>
                      <a:pt x="17032" y="14026"/>
                      <a:pt x="17410" y="12488"/>
                    </a:cubicBezTo>
                    <a:close/>
                  </a:path>
                </a:pathLst>
              </a:custGeom>
              <a:solidFill>
                <a:srgbClr val="D9446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32" name="Figura"/>
              <p:cNvSpPr/>
              <p:nvPr/>
            </p:nvSpPr>
            <p:spPr>
              <a:xfrm>
                <a:off x="1524000" y="2476499"/>
                <a:ext cx="121589" cy="795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0" h="21600" extrusionOk="0">
                    <a:moveTo>
                      <a:pt x="0" y="0"/>
                    </a:moveTo>
                    <a:cubicBezTo>
                      <a:pt x="0" y="0"/>
                      <a:pt x="11232" y="1449"/>
                      <a:pt x="10800" y="7833"/>
                    </a:cubicBezTo>
                    <a:cubicBezTo>
                      <a:pt x="10152" y="14216"/>
                      <a:pt x="16848" y="21600"/>
                      <a:pt x="16848" y="21600"/>
                    </a:cubicBezTo>
                    <a:cubicBezTo>
                      <a:pt x="16848" y="21600"/>
                      <a:pt x="21600" y="12491"/>
                      <a:pt x="20520" y="6832"/>
                    </a:cubicBezTo>
                    <a:cubicBezTo>
                      <a:pt x="19440" y="117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33" name="Figura"/>
              <p:cNvSpPr/>
              <p:nvPr/>
            </p:nvSpPr>
            <p:spPr>
              <a:xfrm>
                <a:off x="1625600" y="3149600"/>
                <a:ext cx="82349" cy="772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6" h="21600" extrusionOk="0">
                    <a:moveTo>
                      <a:pt x="9991" y="21600"/>
                    </a:moveTo>
                    <a:cubicBezTo>
                      <a:pt x="9991" y="21600"/>
                      <a:pt x="16684" y="4867"/>
                      <a:pt x="19726" y="0"/>
                    </a:cubicBezTo>
                    <a:cubicBezTo>
                      <a:pt x="19726" y="0"/>
                      <a:pt x="2385" y="9663"/>
                      <a:pt x="256" y="13855"/>
                    </a:cubicBezTo>
                    <a:cubicBezTo>
                      <a:pt x="-1874" y="18047"/>
                      <a:pt x="9991" y="21600"/>
                      <a:pt x="9991" y="21600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8" name="Grupo"/>
            <p:cNvGrpSpPr/>
            <p:nvPr/>
          </p:nvGrpSpPr>
          <p:grpSpPr>
            <a:xfrm>
              <a:off x="-50800" y="495299"/>
              <a:ext cx="2208530" cy="5754372"/>
              <a:chOff x="0" y="0"/>
              <a:chExt cx="2208529" cy="5754370"/>
            </a:xfrm>
          </p:grpSpPr>
          <p:grpSp>
            <p:nvGrpSpPr>
              <p:cNvPr id="1342" name="Grupo"/>
              <p:cNvGrpSpPr/>
              <p:nvPr/>
            </p:nvGrpSpPr>
            <p:grpSpPr>
              <a:xfrm>
                <a:off x="12699" y="-1"/>
                <a:ext cx="238761" cy="5754372"/>
                <a:chOff x="0" y="0"/>
                <a:chExt cx="238759" cy="5754370"/>
              </a:xfrm>
            </p:grpSpPr>
            <p:sp>
              <p:nvSpPr>
                <p:cNvPr id="1474" name="Rectángulo"/>
                <p:cNvSpPr/>
                <p:nvPr/>
              </p:nvSpPr>
              <p:spPr>
                <a:xfrm>
                  <a:off x="101600" y="228600"/>
                  <a:ext cx="48260" cy="1649731"/>
                </a:xfrm>
                <a:prstGeom prst="rect">
                  <a:avLst/>
                </a:pr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475" name="Rectángulo"/>
                <p:cNvSpPr/>
                <p:nvPr/>
              </p:nvSpPr>
              <p:spPr>
                <a:xfrm>
                  <a:off x="88900" y="2019300"/>
                  <a:ext cx="73660" cy="3403600"/>
                </a:xfrm>
                <a:prstGeom prst="rect">
                  <a:avLst/>
                </a:prstGeom>
                <a:solidFill>
                  <a:srgbClr val="906440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476" name="Figura"/>
                <p:cNvSpPr/>
                <p:nvPr/>
              </p:nvSpPr>
              <p:spPr>
                <a:xfrm>
                  <a:off x="63499" y="2374900"/>
                  <a:ext cx="126095" cy="550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12" h="21287" extrusionOk="0">
                      <a:moveTo>
                        <a:pt x="652" y="865"/>
                      </a:moveTo>
                      <a:cubicBezTo>
                        <a:pt x="-1811" y="9898"/>
                        <a:pt x="3494" y="21287"/>
                        <a:pt x="3494" y="21287"/>
                      </a:cubicBezTo>
                      <a:lnTo>
                        <a:pt x="14484" y="21287"/>
                      </a:lnTo>
                      <a:cubicBezTo>
                        <a:pt x="14484" y="21287"/>
                        <a:pt x="19789" y="11027"/>
                        <a:pt x="18652" y="865"/>
                      </a:cubicBezTo>
                      <a:cubicBezTo>
                        <a:pt x="18463" y="-313"/>
                        <a:pt x="1031" y="-264"/>
                        <a:pt x="652" y="865"/>
                      </a:cubicBezTo>
                      <a:close/>
                    </a:path>
                  </a:pathLst>
                </a:custGeom>
                <a:solidFill>
                  <a:srgbClr val="CACFD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1477" name="Grupo"/>
                <p:cNvGrpSpPr/>
                <p:nvPr/>
              </p:nvGrpSpPr>
              <p:grpSpPr>
                <a:xfrm>
                  <a:off x="63499" y="2400300"/>
                  <a:ext cx="125731" cy="552451"/>
                  <a:chOff x="0" y="0"/>
                  <a:chExt cx="125729" cy="552449"/>
                </a:xfrm>
              </p:grpSpPr>
              <p:sp>
                <p:nvSpPr>
                  <p:cNvPr id="1486" name="Figura"/>
                  <p:cNvSpPr/>
                  <p:nvPr/>
                </p:nvSpPr>
                <p:spPr>
                  <a:xfrm>
                    <a:off x="12700" y="330200"/>
                    <a:ext cx="101600" cy="1308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6357"/>
                        </a:moveTo>
                        <a:lnTo>
                          <a:pt x="540" y="21600"/>
                        </a:lnTo>
                        <a:cubicBezTo>
                          <a:pt x="540" y="21600"/>
                          <a:pt x="2430" y="20132"/>
                          <a:pt x="5400" y="17616"/>
                        </a:cubicBezTo>
                        <a:cubicBezTo>
                          <a:pt x="8640" y="15099"/>
                          <a:pt x="21060" y="6501"/>
                          <a:pt x="21060" y="6501"/>
                        </a:cubicBezTo>
                        <a:lnTo>
                          <a:pt x="21600" y="0"/>
                        </a:lnTo>
                        <a:cubicBezTo>
                          <a:pt x="21600" y="0"/>
                          <a:pt x="18360" y="2097"/>
                          <a:pt x="12150" y="5872"/>
                        </a:cubicBezTo>
                        <a:cubicBezTo>
                          <a:pt x="6210" y="9437"/>
                          <a:pt x="0" y="16357"/>
                          <a:pt x="0" y="16357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87" name="Figura"/>
                  <p:cNvSpPr/>
                  <p:nvPr/>
                </p:nvSpPr>
                <p:spPr>
                  <a:xfrm>
                    <a:off x="25400" y="507999"/>
                    <a:ext cx="80011" cy="444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29" y="21600"/>
                        </a:moveTo>
                        <a:lnTo>
                          <a:pt x="20571" y="17897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88" name="Figura"/>
                  <p:cNvSpPr/>
                  <p:nvPr/>
                </p:nvSpPr>
                <p:spPr>
                  <a:xfrm>
                    <a:off x="-1" y="0"/>
                    <a:ext cx="123192" cy="1041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7348" y="4215"/>
                        </a:moveTo>
                        <a:cubicBezTo>
                          <a:pt x="2004" y="790"/>
                          <a:pt x="223" y="0"/>
                          <a:pt x="223" y="0"/>
                        </a:cubicBezTo>
                        <a:lnTo>
                          <a:pt x="0" y="6059"/>
                        </a:lnTo>
                        <a:cubicBezTo>
                          <a:pt x="0" y="6059"/>
                          <a:pt x="6680" y="11590"/>
                          <a:pt x="12470" y="15015"/>
                        </a:cubicBezTo>
                        <a:cubicBezTo>
                          <a:pt x="18260" y="18439"/>
                          <a:pt x="21600" y="21600"/>
                          <a:pt x="21600" y="21600"/>
                        </a:cubicBezTo>
                        <a:lnTo>
                          <a:pt x="21600" y="16068"/>
                        </a:lnTo>
                        <a:cubicBezTo>
                          <a:pt x="21600" y="16332"/>
                          <a:pt x="12915" y="7639"/>
                          <a:pt x="7348" y="4215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89" name="Figura"/>
                  <p:cNvSpPr/>
                  <p:nvPr/>
                </p:nvSpPr>
                <p:spPr>
                  <a:xfrm>
                    <a:off x="-1" y="38100"/>
                    <a:ext cx="125731" cy="990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4954"/>
                        </a:moveTo>
                        <a:lnTo>
                          <a:pt x="0" y="21600"/>
                        </a:lnTo>
                        <a:cubicBezTo>
                          <a:pt x="0" y="21600"/>
                          <a:pt x="1527" y="19662"/>
                          <a:pt x="6764" y="15785"/>
                        </a:cubicBezTo>
                        <a:cubicBezTo>
                          <a:pt x="12000" y="11908"/>
                          <a:pt x="21600" y="4985"/>
                          <a:pt x="21600" y="4985"/>
                        </a:cubicBezTo>
                        <a:lnTo>
                          <a:pt x="21600" y="0"/>
                        </a:lnTo>
                        <a:cubicBezTo>
                          <a:pt x="21600" y="0"/>
                          <a:pt x="18982" y="1108"/>
                          <a:pt x="14836" y="3600"/>
                        </a:cubicBezTo>
                        <a:cubicBezTo>
                          <a:pt x="10691" y="6369"/>
                          <a:pt x="0" y="14954"/>
                          <a:pt x="0" y="14954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90" name="Figura"/>
                  <p:cNvSpPr/>
                  <p:nvPr/>
                </p:nvSpPr>
                <p:spPr>
                  <a:xfrm>
                    <a:off x="-1" y="139699"/>
                    <a:ext cx="119381" cy="1562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4566"/>
                        </a:lnTo>
                        <a:cubicBezTo>
                          <a:pt x="0" y="4566"/>
                          <a:pt x="8272" y="8605"/>
                          <a:pt x="12179" y="11766"/>
                        </a:cubicBezTo>
                        <a:cubicBezTo>
                          <a:pt x="16315" y="14927"/>
                          <a:pt x="21370" y="21600"/>
                          <a:pt x="21370" y="21600"/>
                        </a:cubicBezTo>
                        <a:lnTo>
                          <a:pt x="21600" y="17034"/>
                        </a:lnTo>
                        <a:cubicBezTo>
                          <a:pt x="21600" y="17034"/>
                          <a:pt x="20451" y="11063"/>
                          <a:pt x="13098" y="5795"/>
                        </a:cubicBezTo>
                        <a:cubicBezTo>
                          <a:pt x="5974" y="7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91" name="Figura"/>
                  <p:cNvSpPr/>
                  <p:nvPr/>
                </p:nvSpPr>
                <p:spPr>
                  <a:xfrm>
                    <a:off x="0" y="165100"/>
                    <a:ext cx="121921" cy="1295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7788"/>
                        </a:moveTo>
                        <a:lnTo>
                          <a:pt x="225" y="21600"/>
                        </a:lnTo>
                        <a:cubicBezTo>
                          <a:pt x="225" y="21600"/>
                          <a:pt x="8100" y="14400"/>
                          <a:pt x="12375" y="10800"/>
                        </a:cubicBezTo>
                        <a:cubicBezTo>
                          <a:pt x="16650" y="7200"/>
                          <a:pt x="21600" y="5082"/>
                          <a:pt x="21600" y="5082"/>
                        </a:cubicBezTo>
                        <a:lnTo>
                          <a:pt x="21600" y="0"/>
                        </a:lnTo>
                        <a:cubicBezTo>
                          <a:pt x="21600" y="0"/>
                          <a:pt x="11700" y="6988"/>
                          <a:pt x="7425" y="10588"/>
                        </a:cubicBezTo>
                        <a:cubicBezTo>
                          <a:pt x="3150" y="13976"/>
                          <a:pt x="0" y="17788"/>
                          <a:pt x="0" y="17788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92" name="Figura"/>
                  <p:cNvSpPr/>
                  <p:nvPr/>
                </p:nvSpPr>
                <p:spPr>
                  <a:xfrm>
                    <a:off x="0" y="292099"/>
                    <a:ext cx="109221" cy="1143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1553" y="6720"/>
                        </a:moveTo>
                        <a:cubicBezTo>
                          <a:pt x="5023" y="2160"/>
                          <a:pt x="0" y="0"/>
                          <a:pt x="0" y="0"/>
                        </a:cubicBezTo>
                        <a:lnTo>
                          <a:pt x="502" y="6720"/>
                        </a:lnTo>
                        <a:cubicBezTo>
                          <a:pt x="502" y="6720"/>
                          <a:pt x="9042" y="11520"/>
                          <a:pt x="13563" y="14880"/>
                        </a:cubicBezTo>
                        <a:cubicBezTo>
                          <a:pt x="18084" y="18240"/>
                          <a:pt x="21098" y="21600"/>
                          <a:pt x="21098" y="21600"/>
                        </a:cubicBezTo>
                        <a:lnTo>
                          <a:pt x="21600" y="16800"/>
                        </a:lnTo>
                        <a:cubicBezTo>
                          <a:pt x="21600" y="16560"/>
                          <a:pt x="18335" y="11280"/>
                          <a:pt x="11553" y="672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478" name="Grupo"/>
                <p:cNvGrpSpPr/>
                <p:nvPr/>
              </p:nvGrpSpPr>
              <p:grpSpPr>
                <a:xfrm>
                  <a:off x="-1" y="1752599"/>
                  <a:ext cx="238761" cy="664211"/>
                  <a:chOff x="0" y="0"/>
                  <a:chExt cx="238759" cy="664209"/>
                </a:xfrm>
              </p:grpSpPr>
              <p:grpSp>
                <p:nvGrpSpPr>
                  <p:cNvPr id="1481" name="Grupo"/>
                  <p:cNvGrpSpPr/>
                  <p:nvPr/>
                </p:nvGrpSpPr>
                <p:grpSpPr>
                  <a:xfrm>
                    <a:off x="-1" y="-1"/>
                    <a:ext cx="238761" cy="664211"/>
                    <a:chOff x="0" y="0"/>
                    <a:chExt cx="238759" cy="664209"/>
                  </a:xfrm>
                </p:grpSpPr>
                <p:sp>
                  <p:nvSpPr>
                    <p:cNvPr id="1484" name="Figura"/>
                    <p:cNvSpPr/>
                    <p:nvPr/>
                  </p:nvSpPr>
                  <p:spPr>
                    <a:xfrm>
                      <a:off x="-1" y="165099"/>
                      <a:ext cx="238761" cy="4991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3332" y="0"/>
                          </a:moveTo>
                          <a:cubicBezTo>
                            <a:pt x="1723" y="5221"/>
                            <a:pt x="0" y="11817"/>
                            <a:pt x="0" y="15224"/>
                          </a:cubicBezTo>
                          <a:cubicBezTo>
                            <a:pt x="0" y="20940"/>
                            <a:pt x="6204" y="21600"/>
                            <a:pt x="10800" y="21600"/>
                          </a:cubicBezTo>
                          <a:cubicBezTo>
                            <a:pt x="15396" y="21600"/>
                            <a:pt x="21600" y="20940"/>
                            <a:pt x="21600" y="15224"/>
                          </a:cubicBezTo>
                          <a:cubicBezTo>
                            <a:pt x="21600" y="11817"/>
                            <a:pt x="19762" y="5221"/>
                            <a:pt x="18268" y="0"/>
                          </a:cubicBezTo>
                          <a:lnTo>
                            <a:pt x="3332" y="0"/>
                          </a:lnTo>
                          <a:close/>
                        </a:path>
                      </a:pathLst>
                    </a:custGeom>
                    <a:solidFill>
                      <a:srgbClr val="906440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85" name="Figura"/>
                    <p:cNvSpPr/>
                    <p:nvPr/>
                  </p:nvSpPr>
                  <p:spPr>
                    <a:xfrm>
                      <a:off x="38100" y="0"/>
                      <a:ext cx="165100" cy="1714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7446" y="0"/>
                          </a:moveTo>
                          <a:lnTo>
                            <a:pt x="10800" y="0"/>
                          </a:lnTo>
                          <a:lnTo>
                            <a:pt x="4154" y="0"/>
                          </a:lnTo>
                          <a:lnTo>
                            <a:pt x="3489" y="160"/>
                          </a:lnTo>
                          <a:cubicBezTo>
                            <a:pt x="3489" y="160"/>
                            <a:pt x="1828" y="9600"/>
                            <a:pt x="0" y="21600"/>
                          </a:cubicBezTo>
                          <a:lnTo>
                            <a:pt x="21600" y="21600"/>
                          </a:lnTo>
                          <a:cubicBezTo>
                            <a:pt x="19772" y="9600"/>
                            <a:pt x="18111" y="160"/>
                            <a:pt x="18111" y="160"/>
                          </a:cubicBezTo>
                          <a:lnTo>
                            <a:pt x="17446" y="0"/>
                          </a:lnTo>
                          <a:close/>
                        </a:path>
                      </a:pathLst>
                    </a:cu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482" name="Círculo"/>
                  <p:cNvSpPr/>
                  <p:nvPr/>
                </p:nvSpPr>
                <p:spPr>
                  <a:xfrm>
                    <a:off x="101600" y="190500"/>
                    <a:ext cx="48260" cy="48260"/>
                  </a:xfrm>
                  <a:prstGeom prst="ellipse">
                    <a:avLst/>
                  </a:pr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83" name="Círculo"/>
                  <p:cNvSpPr/>
                  <p:nvPr/>
                </p:nvSpPr>
                <p:spPr>
                  <a:xfrm>
                    <a:off x="101600" y="304800"/>
                    <a:ext cx="48260" cy="48260"/>
                  </a:xfrm>
                  <a:prstGeom prst="ellipse">
                    <a:avLst/>
                  </a:pr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479" name="Triángulo"/>
                <p:cNvSpPr/>
                <p:nvPr/>
              </p:nvSpPr>
              <p:spPr>
                <a:xfrm>
                  <a:off x="88900" y="5422899"/>
                  <a:ext cx="72390" cy="3314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989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480" name="Triángulo"/>
                <p:cNvSpPr/>
                <p:nvPr/>
              </p:nvSpPr>
              <p:spPr>
                <a:xfrm>
                  <a:off x="63500" y="0"/>
                  <a:ext cx="120650" cy="2235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10686" y="0"/>
                      </a:ln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343" name="Grupo"/>
              <p:cNvGrpSpPr/>
              <p:nvPr/>
            </p:nvGrpSpPr>
            <p:grpSpPr>
              <a:xfrm>
                <a:off x="444500" y="685799"/>
                <a:ext cx="1764030" cy="5057942"/>
                <a:chOff x="0" y="0"/>
                <a:chExt cx="1764029" cy="5057940"/>
              </a:xfrm>
            </p:grpSpPr>
            <p:sp>
              <p:nvSpPr>
                <p:cNvPr id="1351" name="Figura"/>
                <p:cNvSpPr/>
                <p:nvPr/>
              </p:nvSpPr>
              <p:spPr>
                <a:xfrm>
                  <a:off x="50799" y="1422399"/>
                  <a:ext cx="311151" cy="7555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206" extrusionOk="0">
                      <a:moveTo>
                        <a:pt x="3438" y="6024"/>
                      </a:moveTo>
                      <a:cubicBezTo>
                        <a:pt x="1322" y="8554"/>
                        <a:pt x="705" y="12832"/>
                        <a:pt x="0" y="15434"/>
                      </a:cubicBezTo>
                      <a:cubicBezTo>
                        <a:pt x="882" y="17857"/>
                        <a:pt x="13665" y="21600"/>
                        <a:pt x="14811" y="21172"/>
                      </a:cubicBezTo>
                      <a:cubicBezTo>
                        <a:pt x="16134" y="20459"/>
                        <a:pt x="16134" y="20459"/>
                        <a:pt x="17809" y="16253"/>
                      </a:cubicBezTo>
                      <a:cubicBezTo>
                        <a:pt x="19220" y="12725"/>
                        <a:pt x="21600" y="3992"/>
                        <a:pt x="21600" y="3992"/>
                      </a:cubicBezTo>
                      <a:lnTo>
                        <a:pt x="8199" y="0"/>
                      </a:lnTo>
                      <a:cubicBezTo>
                        <a:pt x="8287" y="0"/>
                        <a:pt x="5378" y="3778"/>
                        <a:pt x="3438" y="6024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1352" name="Grupo"/>
                <p:cNvGrpSpPr/>
                <p:nvPr/>
              </p:nvGrpSpPr>
              <p:grpSpPr>
                <a:xfrm>
                  <a:off x="495300" y="0"/>
                  <a:ext cx="765810" cy="1197001"/>
                  <a:chOff x="0" y="0"/>
                  <a:chExt cx="765809" cy="1197000"/>
                </a:xfrm>
              </p:grpSpPr>
              <p:sp>
                <p:nvSpPr>
                  <p:cNvPr id="1453" name="Figura"/>
                  <p:cNvSpPr/>
                  <p:nvPr/>
                </p:nvSpPr>
                <p:spPr>
                  <a:xfrm>
                    <a:off x="76200" y="660399"/>
                    <a:ext cx="306464" cy="2528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706" h="21181" extrusionOk="0">
                        <a:moveTo>
                          <a:pt x="5110" y="0"/>
                        </a:moveTo>
                        <a:cubicBezTo>
                          <a:pt x="5110" y="0"/>
                          <a:pt x="2341" y="6597"/>
                          <a:pt x="402" y="11172"/>
                        </a:cubicBezTo>
                        <a:cubicBezTo>
                          <a:pt x="-1536" y="15748"/>
                          <a:pt x="3726" y="20749"/>
                          <a:pt x="11895" y="21174"/>
                        </a:cubicBezTo>
                        <a:cubicBezTo>
                          <a:pt x="20064" y="21600"/>
                          <a:pt x="15356" y="1596"/>
                          <a:pt x="15356" y="1596"/>
                        </a:cubicBezTo>
                        <a:lnTo>
                          <a:pt x="5110" y="0"/>
                        </a:lnTo>
                        <a:close/>
                      </a:path>
                    </a:pathLst>
                  </a:custGeom>
                  <a:solidFill>
                    <a:srgbClr val="B8C1C4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54" name="Figura"/>
                  <p:cNvSpPr/>
                  <p:nvPr/>
                </p:nvSpPr>
                <p:spPr>
                  <a:xfrm>
                    <a:off x="368300" y="660400"/>
                    <a:ext cx="306464" cy="2528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706" h="21081" extrusionOk="0">
                        <a:moveTo>
                          <a:pt x="11596" y="0"/>
                        </a:moveTo>
                        <a:lnTo>
                          <a:pt x="1350" y="1588"/>
                        </a:lnTo>
                        <a:cubicBezTo>
                          <a:pt x="1350" y="1588"/>
                          <a:pt x="-3358" y="21600"/>
                          <a:pt x="4811" y="21071"/>
                        </a:cubicBezTo>
                        <a:cubicBezTo>
                          <a:pt x="12980" y="20647"/>
                          <a:pt x="18242" y="15671"/>
                          <a:pt x="16304" y="11118"/>
                        </a:cubicBezTo>
                        <a:cubicBezTo>
                          <a:pt x="14365" y="6565"/>
                          <a:pt x="11596" y="0"/>
                          <a:pt x="11596" y="0"/>
                        </a:cubicBezTo>
                        <a:close/>
                      </a:path>
                    </a:pathLst>
                  </a:custGeom>
                  <a:solidFill>
                    <a:srgbClr val="B8C1C4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1455" name="Grupo"/>
                  <p:cNvGrpSpPr/>
                  <p:nvPr/>
                </p:nvGrpSpPr>
                <p:grpSpPr>
                  <a:xfrm>
                    <a:off x="0" y="88900"/>
                    <a:ext cx="765810" cy="1108101"/>
                    <a:chOff x="0" y="0"/>
                    <a:chExt cx="765809" cy="1108100"/>
                  </a:xfrm>
                </p:grpSpPr>
                <p:grpSp>
                  <p:nvGrpSpPr>
                    <p:cNvPr id="1470" name="Grupo"/>
                    <p:cNvGrpSpPr/>
                    <p:nvPr/>
                  </p:nvGrpSpPr>
                  <p:grpSpPr>
                    <a:xfrm>
                      <a:off x="0" y="520700"/>
                      <a:ext cx="765810" cy="587401"/>
                      <a:chOff x="0" y="0"/>
                      <a:chExt cx="765809" cy="587400"/>
                    </a:xfrm>
                  </p:grpSpPr>
                  <p:sp>
                    <p:nvSpPr>
                      <p:cNvPr id="1472" name="Figura"/>
                      <p:cNvSpPr/>
                      <p:nvPr/>
                    </p:nvSpPr>
                    <p:spPr>
                      <a:xfrm>
                        <a:off x="126999" y="0"/>
                        <a:ext cx="508001" cy="3645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527" extrusionOk="0">
                            <a:moveTo>
                              <a:pt x="16524" y="10050"/>
                            </a:moveTo>
                            <a:cubicBezTo>
                              <a:pt x="16524" y="4800"/>
                              <a:pt x="16524" y="0"/>
                              <a:pt x="16524" y="0"/>
                            </a:cubicBezTo>
                            <a:lnTo>
                              <a:pt x="10692" y="0"/>
                            </a:lnTo>
                            <a:cubicBezTo>
                              <a:pt x="10692" y="0"/>
                              <a:pt x="10530" y="375"/>
                              <a:pt x="10260" y="1050"/>
                            </a:cubicBezTo>
                            <a:cubicBezTo>
                              <a:pt x="9990" y="375"/>
                              <a:pt x="9828" y="0"/>
                              <a:pt x="9828" y="0"/>
                            </a:cubicBezTo>
                            <a:lnTo>
                              <a:pt x="3996" y="0"/>
                            </a:lnTo>
                            <a:cubicBezTo>
                              <a:pt x="3996" y="0"/>
                              <a:pt x="3996" y="4800"/>
                              <a:pt x="3996" y="10050"/>
                            </a:cubicBezTo>
                            <a:cubicBezTo>
                              <a:pt x="3996" y="13050"/>
                              <a:pt x="2322" y="15900"/>
                              <a:pt x="0" y="18000"/>
                            </a:cubicBezTo>
                            <a:cubicBezTo>
                              <a:pt x="1620" y="19200"/>
                              <a:pt x="5346" y="21375"/>
                              <a:pt x="10314" y="21525"/>
                            </a:cubicBezTo>
                            <a:cubicBezTo>
                              <a:pt x="15174" y="21600"/>
                              <a:pt x="19170" y="19575"/>
                              <a:pt x="21600" y="17850"/>
                            </a:cubicBezTo>
                            <a:cubicBezTo>
                              <a:pt x="18900" y="15675"/>
                              <a:pt x="16524" y="12825"/>
                              <a:pt x="16524" y="10050"/>
                            </a:cubicBezTo>
                            <a:close/>
                          </a:path>
                        </a:pathLst>
                      </a:custGeom>
                      <a:solidFill>
                        <a:srgbClr val="F6C9AE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1473" name="Figura"/>
                      <p:cNvSpPr/>
                      <p:nvPr/>
                    </p:nvSpPr>
                    <p:spPr>
                      <a:xfrm>
                        <a:off x="0" y="304799"/>
                        <a:ext cx="765810" cy="28260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806" extrusionOk="0">
                            <a:moveTo>
                              <a:pt x="10496" y="3701"/>
                            </a:moveTo>
                            <a:cubicBezTo>
                              <a:pt x="7200" y="3625"/>
                              <a:pt x="4728" y="1359"/>
                              <a:pt x="3654" y="151"/>
                            </a:cubicBezTo>
                            <a:cubicBezTo>
                              <a:pt x="2579" y="1662"/>
                              <a:pt x="1290" y="2794"/>
                              <a:pt x="0" y="3399"/>
                            </a:cubicBezTo>
                            <a:cubicBezTo>
                              <a:pt x="1648" y="21600"/>
                              <a:pt x="20239" y="20996"/>
                              <a:pt x="21600" y="3248"/>
                            </a:cubicBezTo>
                            <a:cubicBezTo>
                              <a:pt x="20490" y="2568"/>
                              <a:pt x="19200" y="1435"/>
                              <a:pt x="17982" y="0"/>
                            </a:cubicBezTo>
                            <a:cubicBezTo>
                              <a:pt x="16370" y="1737"/>
                              <a:pt x="13719" y="3852"/>
                              <a:pt x="10496" y="3701"/>
                            </a:cubicBezTo>
                            <a:close/>
                          </a:path>
                        </a:pathLst>
                      </a:custGeom>
                      <a:solidFill>
                        <a:srgbClr val="F9D7BE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sp>
                  <p:nvSpPr>
                    <p:cNvPr id="1471" name="Figura"/>
                    <p:cNvSpPr/>
                    <p:nvPr/>
                  </p:nvSpPr>
                  <p:spPr>
                    <a:xfrm>
                      <a:off x="152400" y="0"/>
                      <a:ext cx="454660" cy="6477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4887" y="0"/>
                            <a:pt x="0" y="3388"/>
                            <a:pt x="0" y="7581"/>
                          </a:cubicBezTo>
                          <a:lnTo>
                            <a:pt x="0" y="14019"/>
                          </a:lnTo>
                          <a:cubicBezTo>
                            <a:pt x="0" y="18169"/>
                            <a:pt x="4827" y="21600"/>
                            <a:pt x="10800" y="21600"/>
                          </a:cubicBezTo>
                          <a:cubicBezTo>
                            <a:pt x="16713" y="21600"/>
                            <a:pt x="21600" y="18212"/>
                            <a:pt x="21600" y="14019"/>
                          </a:cubicBezTo>
                          <a:lnTo>
                            <a:pt x="21600" y="7581"/>
                          </a:lnTo>
                          <a:cubicBezTo>
                            <a:pt x="21540" y="3431"/>
                            <a:pt x="1671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456" name="Figura"/>
                  <p:cNvSpPr/>
                  <p:nvPr/>
                </p:nvSpPr>
                <p:spPr>
                  <a:xfrm>
                    <a:off x="127000" y="0"/>
                    <a:ext cx="519431" cy="3759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774" y="0"/>
                        </a:moveTo>
                        <a:cubicBezTo>
                          <a:pt x="4859" y="0"/>
                          <a:pt x="0" y="5911"/>
                          <a:pt x="0" y="13208"/>
                        </a:cubicBezTo>
                        <a:lnTo>
                          <a:pt x="0" y="21600"/>
                        </a:lnTo>
                        <a:lnTo>
                          <a:pt x="21600" y="21600"/>
                        </a:lnTo>
                        <a:lnTo>
                          <a:pt x="21600" y="13208"/>
                        </a:lnTo>
                        <a:cubicBezTo>
                          <a:pt x="21547" y="5984"/>
                          <a:pt x="16689" y="0"/>
                          <a:pt x="10774" y="0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57" name="Figura"/>
                  <p:cNvSpPr/>
                  <p:nvPr/>
                </p:nvSpPr>
                <p:spPr>
                  <a:xfrm>
                    <a:off x="114299" y="342900"/>
                    <a:ext cx="230197" cy="428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06" h="21231" extrusionOk="0">
                        <a:moveTo>
                          <a:pt x="13869" y="15051"/>
                        </a:moveTo>
                        <a:cubicBezTo>
                          <a:pt x="13869" y="12910"/>
                          <a:pt x="15688" y="8753"/>
                          <a:pt x="12278" y="6234"/>
                        </a:cubicBezTo>
                        <a:cubicBezTo>
                          <a:pt x="9663" y="4345"/>
                          <a:pt x="6707" y="0"/>
                          <a:pt x="6707" y="0"/>
                        </a:cubicBezTo>
                        <a:lnTo>
                          <a:pt x="0" y="1197"/>
                        </a:lnTo>
                        <a:cubicBezTo>
                          <a:pt x="0" y="1197"/>
                          <a:pt x="227" y="8816"/>
                          <a:pt x="796" y="13162"/>
                        </a:cubicBezTo>
                        <a:cubicBezTo>
                          <a:pt x="1364" y="17507"/>
                          <a:pt x="7731" y="20718"/>
                          <a:pt x="14665" y="21159"/>
                        </a:cubicBezTo>
                        <a:cubicBezTo>
                          <a:pt x="21600" y="21600"/>
                          <a:pt x="20918" y="19900"/>
                          <a:pt x="20122" y="19081"/>
                        </a:cubicBezTo>
                        <a:cubicBezTo>
                          <a:pt x="18985" y="17885"/>
                          <a:pt x="13983" y="19144"/>
                          <a:pt x="13869" y="15051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58" name="Figura"/>
                  <p:cNvSpPr/>
                  <p:nvPr/>
                </p:nvSpPr>
                <p:spPr>
                  <a:xfrm>
                    <a:off x="406399" y="342899"/>
                    <a:ext cx="230454" cy="42822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21" h="21172" extrusionOk="0">
                        <a:moveTo>
                          <a:pt x="8420" y="6154"/>
                        </a:moveTo>
                        <a:cubicBezTo>
                          <a:pt x="5028" y="8666"/>
                          <a:pt x="6837" y="12810"/>
                          <a:pt x="6837" y="14945"/>
                        </a:cubicBezTo>
                        <a:cubicBezTo>
                          <a:pt x="6837" y="19026"/>
                          <a:pt x="1748" y="17833"/>
                          <a:pt x="504" y="19026"/>
                        </a:cubicBezTo>
                        <a:cubicBezTo>
                          <a:pt x="-287" y="19905"/>
                          <a:pt x="-1079" y="21538"/>
                          <a:pt x="5933" y="21098"/>
                        </a:cubicBezTo>
                        <a:cubicBezTo>
                          <a:pt x="12831" y="20659"/>
                          <a:pt x="19164" y="17394"/>
                          <a:pt x="19729" y="13124"/>
                        </a:cubicBezTo>
                        <a:cubicBezTo>
                          <a:pt x="20295" y="8791"/>
                          <a:pt x="20521" y="1194"/>
                          <a:pt x="20521" y="1194"/>
                        </a:cubicBezTo>
                        <a:lnTo>
                          <a:pt x="13849" y="1"/>
                        </a:lnTo>
                        <a:cubicBezTo>
                          <a:pt x="13962" y="-62"/>
                          <a:pt x="11022" y="4208"/>
                          <a:pt x="8420" y="6154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59" name="Rectángulo"/>
                  <p:cNvSpPr/>
                  <p:nvPr/>
                </p:nvSpPr>
                <p:spPr>
                  <a:xfrm>
                    <a:off x="114300" y="304800"/>
                    <a:ext cx="519431" cy="49531"/>
                  </a:xfrm>
                  <a:prstGeom prst="rect">
                    <a:avLst/>
                  </a:pr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1460" name="Grupo"/>
                  <p:cNvGrpSpPr/>
                  <p:nvPr/>
                </p:nvGrpSpPr>
                <p:grpSpPr>
                  <a:xfrm>
                    <a:off x="165100" y="406400"/>
                    <a:ext cx="88900" cy="279400"/>
                    <a:chOff x="0" y="0"/>
                    <a:chExt cx="88900" cy="279400"/>
                  </a:xfrm>
                </p:grpSpPr>
                <p:sp>
                  <p:nvSpPr>
                    <p:cNvPr id="1467" name="Círculo"/>
                    <p:cNvSpPr/>
                    <p:nvPr/>
                  </p:nvSpPr>
                  <p:spPr>
                    <a:xfrm>
                      <a:off x="50800" y="114300"/>
                      <a:ext cx="38100" cy="38100"/>
                    </a:xfrm>
                    <a:prstGeom prst="ellipse">
                      <a:avLst/>
                    </a:pr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68" name="Círculo"/>
                    <p:cNvSpPr/>
                    <p:nvPr/>
                  </p:nvSpPr>
                  <p:spPr>
                    <a:xfrm>
                      <a:off x="50800" y="241300"/>
                      <a:ext cx="38100" cy="38100"/>
                    </a:xfrm>
                    <a:prstGeom prst="ellipse">
                      <a:avLst/>
                    </a:pr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69" name="Círculo"/>
                    <p:cNvSpPr/>
                    <p:nvPr/>
                  </p:nvSpPr>
                  <p:spPr>
                    <a:xfrm>
                      <a:off x="0" y="0"/>
                      <a:ext cx="38100" cy="38100"/>
                    </a:xfrm>
                    <a:prstGeom prst="ellipse">
                      <a:avLst/>
                    </a:pr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461" name="Grupo"/>
                  <p:cNvGrpSpPr/>
                  <p:nvPr/>
                </p:nvGrpSpPr>
                <p:grpSpPr>
                  <a:xfrm>
                    <a:off x="508000" y="406400"/>
                    <a:ext cx="88900" cy="279400"/>
                    <a:chOff x="0" y="0"/>
                    <a:chExt cx="88900" cy="279400"/>
                  </a:xfrm>
                </p:grpSpPr>
                <p:sp>
                  <p:nvSpPr>
                    <p:cNvPr id="1464" name="Figura"/>
                    <p:cNvSpPr/>
                    <p:nvPr/>
                  </p:nvSpPr>
                  <p:spPr>
                    <a:xfrm>
                      <a:off x="0" y="114300"/>
                      <a:ext cx="38100" cy="38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40" y="0"/>
                            <a:pt x="0" y="5040"/>
                            <a:pt x="0" y="10800"/>
                          </a:cubicBezTo>
                          <a:cubicBezTo>
                            <a:pt x="0" y="16560"/>
                            <a:pt x="5040" y="21600"/>
                            <a:pt x="10800" y="21600"/>
                          </a:cubicBezTo>
                          <a:cubicBezTo>
                            <a:pt x="16560" y="21600"/>
                            <a:pt x="21600" y="16560"/>
                            <a:pt x="21600" y="10800"/>
                          </a:cubicBezTo>
                          <a:cubicBezTo>
                            <a:pt x="21600" y="4320"/>
                            <a:pt x="16560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65" name="Círculo"/>
                    <p:cNvSpPr/>
                    <p:nvPr/>
                  </p:nvSpPr>
                  <p:spPr>
                    <a:xfrm>
                      <a:off x="0" y="241300"/>
                      <a:ext cx="38100" cy="38100"/>
                    </a:xfrm>
                    <a:prstGeom prst="ellipse">
                      <a:avLst/>
                    </a:pr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66" name="Círculo"/>
                    <p:cNvSpPr/>
                    <p:nvPr/>
                  </p:nvSpPr>
                  <p:spPr>
                    <a:xfrm>
                      <a:off x="50800" y="0"/>
                      <a:ext cx="38100" cy="38100"/>
                    </a:xfrm>
                    <a:prstGeom prst="ellipse">
                      <a:avLst/>
                    </a:pr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462" name="Rectángulo"/>
                  <p:cNvSpPr/>
                  <p:nvPr/>
                </p:nvSpPr>
                <p:spPr>
                  <a:xfrm>
                    <a:off x="114300" y="279400"/>
                    <a:ext cx="519431" cy="27941"/>
                  </a:xfrm>
                  <a:prstGeom prst="rect">
                    <a:avLst/>
                  </a:prstGeom>
                  <a:solidFill>
                    <a:srgbClr val="B8C1C4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63" name="Rectángulo"/>
                  <p:cNvSpPr/>
                  <p:nvPr/>
                </p:nvSpPr>
                <p:spPr>
                  <a:xfrm>
                    <a:off x="114300" y="342900"/>
                    <a:ext cx="519431" cy="27941"/>
                  </a:xfrm>
                  <a:prstGeom prst="rect">
                    <a:avLst/>
                  </a:prstGeom>
                  <a:solidFill>
                    <a:srgbClr val="B8C1C4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353" name="Grupo"/>
                <p:cNvGrpSpPr/>
                <p:nvPr/>
              </p:nvGrpSpPr>
              <p:grpSpPr>
                <a:xfrm>
                  <a:off x="850899" y="2578099"/>
                  <a:ext cx="711102" cy="2479842"/>
                  <a:chOff x="0" y="0"/>
                  <a:chExt cx="711100" cy="2479840"/>
                </a:xfrm>
              </p:grpSpPr>
              <p:sp>
                <p:nvSpPr>
                  <p:cNvPr id="1444" name="Figura"/>
                  <p:cNvSpPr/>
                  <p:nvPr/>
                </p:nvSpPr>
                <p:spPr>
                  <a:xfrm>
                    <a:off x="165100" y="2082800"/>
                    <a:ext cx="546001" cy="397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16" h="19573" extrusionOk="0">
                        <a:moveTo>
                          <a:pt x="17091" y="12415"/>
                        </a:moveTo>
                        <a:cubicBezTo>
                          <a:pt x="17091" y="12415"/>
                          <a:pt x="4097" y="-1171"/>
                          <a:pt x="1158" y="81"/>
                        </a:cubicBezTo>
                        <a:cubicBezTo>
                          <a:pt x="-1782" y="1396"/>
                          <a:pt x="1626" y="5904"/>
                          <a:pt x="3117" y="8095"/>
                        </a:cubicBezTo>
                        <a:cubicBezTo>
                          <a:pt x="4609" y="10286"/>
                          <a:pt x="4694" y="12853"/>
                          <a:pt x="7165" y="16422"/>
                        </a:cubicBezTo>
                        <a:cubicBezTo>
                          <a:pt x="9636" y="19991"/>
                          <a:pt x="14152" y="20429"/>
                          <a:pt x="17134" y="18238"/>
                        </a:cubicBezTo>
                        <a:cubicBezTo>
                          <a:pt x="19818" y="16234"/>
                          <a:pt x="17091" y="12415"/>
                          <a:pt x="17091" y="12415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45" name="Figura"/>
                  <p:cNvSpPr/>
                  <p:nvPr/>
                </p:nvSpPr>
                <p:spPr>
                  <a:xfrm>
                    <a:off x="0" y="0"/>
                    <a:ext cx="687098" cy="24366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83" h="20994" extrusionOk="0">
                        <a:moveTo>
                          <a:pt x="12620" y="16902"/>
                        </a:moveTo>
                        <a:cubicBezTo>
                          <a:pt x="12161" y="16136"/>
                          <a:pt x="13614" y="13335"/>
                          <a:pt x="13958" y="11092"/>
                        </a:cubicBezTo>
                        <a:cubicBezTo>
                          <a:pt x="14073" y="10173"/>
                          <a:pt x="13270" y="8269"/>
                          <a:pt x="13270" y="7886"/>
                        </a:cubicBezTo>
                        <a:cubicBezTo>
                          <a:pt x="13308" y="6146"/>
                          <a:pt x="13767" y="4931"/>
                          <a:pt x="13958" y="3870"/>
                        </a:cubicBezTo>
                        <a:cubicBezTo>
                          <a:pt x="14149" y="2809"/>
                          <a:pt x="14111" y="379"/>
                          <a:pt x="14111" y="379"/>
                        </a:cubicBezTo>
                        <a:cubicBezTo>
                          <a:pt x="14111" y="379"/>
                          <a:pt x="1075" y="-474"/>
                          <a:pt x="195" y="379"/>
                        </a:cubicBezTo>
                        <a:cubicBezTo>
                          <a:pt x="-378" y="916"/>
                          <a:pt x="348" y="2710"/>
                          <a:pt x="1839" y="4877"/>
                        </a:cubicBezTo>
                        <a:cubicBezTo>
                          <a:pt x="2680" y="6113"/>
                          <a:pt x="3713" y="7558"/>
                          <a:pt x="3866" y="7842"/>
                        </a:cubicBezTo>
                        <a:cubicBezTo>
                          <a:pt x="4133" y="8313"/>
                          <a:pt x="3139" y="9932"/>
                          <a:pt x="3292" y="10840"/>
                        </a:cubicBezTo>
                        <a:cubicBezTo>
                          <a:pt x="3369" y="11179"/>
                          <a:pt x="3063" y="12121"/>
                          <a:pt x="4630" y="14561"/>
                        </a:cubicBezTo>
                        <a:cubicBezTo>
                          <a:pt x="5280" y="15600"/>
                          <a:pt x="6121" y="17143"/>
                          <a:pt x="6083" y="17274"/>
                        </a:cubicBezTo>
                        <a:cubicBezTo>
                          <a:pt x="5968" y="18040"/>
                          <a:pt x="5089" y="18336"/>
                          <a:pt x="6312" y="18730"/>
                        </a:cubicBezTo>
                        <a:cubicBezTo>
                          <a:pt x="6771" y="18872"/>
                          <a:pt x="7383" y="18883"/>
                          <a:pt x="7994" y="19069"/>
                        </a:cubicBezTo>
                        <a:cubicBezTo>
                          <a:pt x="8606" y="19255"/>
                          <a:pt x="9294" y="19528"/>
                          <a:pt x="9715" y="19769"/>
                        </a:cubicBezTo>
                        <a:cubicBezTo>
                          <a:pt x="10326" y="20141"/>
                          <a:pt x="10135" y="20437"/>
                          <a:pt x="12697" y="20765"/>
                        </a:cubicBezTo>
                        <a:cubicBezTo>
                          <a:pt x="14990" y="21060"/>
                          <a:pt x="19463" y="21126"/>
                          <a:pt x="20419" y="20623"/>
                        </a:cubicBezTo>
                        <a:cubicBezTo>
                          <a:pt x="21222" y="20229"/>
                          <a:pt x="20266" y="20393"/>
                          <a:pt x="16520" y="18970"/>
                        </a:cubicBezTo>
                        <a:cubicBezTo>
                          <a:pt x="15182" y="18467"/>
                          <a:pt x="13232" y="17920"/>
                          <a:pt x="12620" y="16902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46" name="Figura"/>
                  <p:cNvSpPr/>
                  <p:nvPr/>
                </p:nvSpPr>
                <p:spPr>
                  <a:xfrm>
                    <a:off x="342899" y="1828800"/>
                    <a:ext cx="288688" cy="5353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79" h="20189" extrusionOk="0">
                        <a:moveTo>
                          <a:pt x="7092" y="9820"/>
                        </a:moveTo>
                        <a:cubicBezTo>
                          <a:pt x="5152" y="7234"/>
                          <a:pt x="4223" y="4600"/>
                          <a:pt x="4055" y="1966"/>
                        </a:cubicBezTo>
                        <a:cubicBezTo>
                          <a:pt x="3886" y="-621"/>
                          <a:pt x="-164" y="-908"/>
                          <a:pt x="5" y="2636"/>
                        </a:cubicBezTo>
                        <a:cubicBezTo>
                          <a:pt x="174" y="6180"/>
                          <a:pt x="848" y="7761"/>
                          <a:pt x="3295" y="11449"/>
                        </a:cubicBezTo>
                        <a:cubicBezTo>
                          <a:pt x="5489" y="14849"/>
                          <a:pt x="8273" y="17579"/>
                          <a:pt x="11564" y="19159"/>
                        </a:cubicBezTo>
                        <a:cubicBezTo>
                          <a:pt x="14855" y="20692"/>
                          <a:pt x="21436" y="20548"/>
                          <a:pt x="18398" y="18489"/>
                        </a:cubicBezTo>
                        <a:cubicBezTo>
                          <a:pt x="18398" y="18489"/>
                          <a:pt x="9117" y="12406"/>
                          <a:pt x="7092" y="982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47" name="Figura"/>
                  <p:cNvSpPr/>
                  <p:nvPr/>
                </p:nvSpPr>
                <p:spPr>
                  <a:xfrm>
                    <a:off x="342899" y="2273299"/>
                    <a:ext cx="295911" cy="1199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421" extrusionOk="0">
                        <a:moveTo>
                          <a:pt x="9363" y="1730"/>
                        </a:moveTo>
                        <a:cubicBezTo>
                          <a:pt x="4357" y="5638"/>
                          <a:pt x="0" y="14072"/>
                          <a:pt x="0" y="14072"/>
                        </a:cubicBezTo>
                        <a:lnTo>
                          <a:pt x="2039" y="19421"/>
                        </a:lnTo>
                        <a:cubicBezTo>
                          <a:pt x="2039" y="19421"/>
                          <a:pt x="2596" y="15718"/>
                          <a:pt x="9178" y="6872"/>
                        </a:cubicBezTo>
                        <a:cubicBezTo>
                          <a:pt x="15760" y="-1973"/>
                          <a:pt x="21600" y="4815"/>
                          <a:pt x="21600" y="4815"/>
                        </a:cubicBezTo>
                        <a:lnTo>
                          <a:pt x="20395" y="1935"/>
                        </a:lnTo>
                        <a:cubicBezTo>
                          <a:pt x="20302" y="1730"/>
                          <a:pt x="14369" y="-2179"/>
                          <a:pt x="9363" y="173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48" name="Figura"/>
                  <p:cNvSpPr/>
                  <p:nvPr/>
                </p:nvSpPr>
                <p:spPr>
                  <a:xfrm>
                    <a:off x="304800" y="2209799"/>
                    <a:ext cx="281941" cy="1246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806" extrusionOk="0">
                        <a:moveTo>
                          <a:pt x="9049" y="1638"/>
                        </a:moveTo>
                        <a:cubicBezTo>
                          <a:pt x="2822" y="5070"/>
                          <a:pt x="0" y="14356"/>
                          <a:pt x="0" y="14356"/>
                        </a:cubicBezTo>
                        <a:lnTo>
                          <a:pt x="1168" y="19806"/>
                        </a:lnTo>
                        <a:cubicBezTo>
                          <a:pt x="1168" y="19806"/>
                          <a:pt x="3405" y="10318"/>
                          <a:pt x="9146" y="4868"/>
                        </a:cubicBezTo>
                        <a:cubicBezTo>
                          <a:pt x="14886" y="-583"/>
                          <a:pt x="21600" y="4262"/>
                          <a:pt x="21600" y="4262"/>
                        </a:cubicBezTo>
                        <a:lnTo>
                          <a:pt x="19946" y="1234"/>
                        </a:lnTo>
                        <a:cubicBezTo>
                          <a:pt x="19849" y="1234"/>
                          <a:pt x="15373" y="-1794"/>
                          <a:pt x="9049" y="1638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49" name="Figura"/>
                  <p:cNvSpPr/>
                  <p:nvPr/>
                </p:nvSpPr>
                <p:spPr>
                  <a:xfrm>
                    <a:off x="266700" y="2146300"/>
                    <a:ext cx="266700" cy="1135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320" extrusionOk="0">
                        <a:moveTo>
                          <a:pt x="10800" y="1824"/>
                        </a:moveTo>
                        <a:cubicBezTo>
                          <a:pt x="4834" y="5928"/>
                          <a:pt x="0" y="15648"/>
                          <a:pt x="0" y="15648"/>
                        </a:cubicBezTo>
                        <a:lnTo>
                          <a:pt x="1646" y="19320"/>
                        </a:lnTo>
                        <a:cubicBezTo>
                          <a:pt x="1646" y="19320"/>
                          <a:pt x="5349" y="9168"/>
                          <a:pt x="10800" y="4632"/>
                        </a:cubicBezTo>
                        <a:cubicBezTo>
                          <a:pt x="16251" y="96"/>
                          <a:pt x="21600" y="5280"/>
                          <a:pt x="21600" y="5280"/>
                        </a:cubicBezTo>
                        <a:lnTo>
                          <a:pt x="20263" y="1824"/>
                        </a:lnTo>
                        <a:cubicBezTo>
                          <a:pt x="20366" y="1824"/>
                          <a:pt x="16766" y="-2280"/>
                          <a:pt x="10800" y="1824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50" name="Figura"/>
                  <p:cNvSpPr/>
                  <p:nvPr/>
                </p:nvSpPr>
                <p:spPr>
                  <a:xfrm>
                    <a:off x="203200" y="1993900"/>
                    <a:ext cx="231140" cy="381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9376" y="11520"/>
                        </a:moveTo>
                        <a:cubicBezTo>
                          <a:pt x="4629" y="12240"/>
                          <a:pt x="119" y="7920"/>
                          <a:pt x="119" y="7920"/>
                        </a:cubicBezTo>
                        <a:lnTo>
                          <a:pt x="0" y="16560"/>
                        </a:lnTo>
                        <a:cubicBezTo>
                          <a:pt x="0" y="16560"/>
                          <a:pt x="949" y="21600"/>
                          <a:pt x="7121" y="21600"/>
                        </a:cubicBezTo>
                        <a:cubicBezTo>
                          <a:pt x="13292" y="21600"/>
                          <a:pt x="21600" y="10800"/>
                          <a:pt x="21600" y="10800"/>
                        </a:cubicBezTo>
                        <a:lnTo>
                          <a:pt x="21125" y="0"/>
                        </a:lnTo>
                        <a:cubicBezTo>
                          <a:pt x="21007" y="720"/>
                          <a:pt x="14123" y="10800"/>
                          <a:pt x="9376" y="1152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51" name="Figura"/>
                  <p:cNvSpPr/>
                  <p:nvPr/>
                </p:nvSpPr>
                <p:spPr>
                  <a:xfrm>
                    <a:off x="203200" y="1930400"/>
                    <a:ext cx="224791" cy="330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8908" y="8308"/>
                        </a:moveTo>
                        <a:cubicBezTo>
                          <a:pt x="5492" y="8308"/>
                          <a:pt x="1708" y="5815"/>
                          <a:pt x="0" y="5815"/>
                        </a:cubicBezTo>
                        <a:lnTo>
                          <a:pt x="244" y="17446"/>
                        </a:lnTo>
                        <a:cubicBezTo>
                          <a:pt x="244" y="17446"/>
                          <a:pt x="3051" y="21600"/>
                          <a:pt x="8298" y="21600"/>
                        </a:cubicBezTo>
                        <a:cubicBezTo>
                          <a:pt x="12814" y="21600"/>
                          <a:pt x="21600" y="10800"/>
                          <a:pt x="21600" y="10800"/>
                        </a:cubicBezTo>
                        <a:lnTo>
                          <a:pt x="21600" y="0"/>
                        </a:lnTo>
                        <a:cubicBezTo>
                          <a:pt x="21600" y="0"/>
                          <a:pt x="12692" y="8308"/>
                          <a:pt x="8908" y="8308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52" name="Figura"/>
                  <p:cNvSpPr/>
                  <p:nvPr/>
                </p:nvSpPr>
                <p:spPr>
                  <a:xfrm>
                    <a:off x="190499" y="1879600"/>
                    <a:ext cx="232411" cy="304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6300"/>
                        </a:moveTo>
                        <a:lnTo>
                          <a:pt x="354" y="21600"/>
                        </a:lnTo>
                        <a:cubicBezTo>
                          <a:pt x="354" y="21600"/>
                          <a:pt x="6374" y="21600"/>
                          <a:pt x="9915" y="21600"/>
                        </a:cubicBezTo>
                        <a:cubicBezTo>
                          <a:pt x="13456" y="21600"/>
                          <a:pt x="21364" y="10800"/>
                          <a:pt x="21364" y="10800"/>
                        </a:cubicBezTo>
                        <a:lnTo>
                          <a:pt x="21600" y="0"/>
                        </a:lnTo>
                        <a:cubicBezTo>
                          <a:pt x="21600" y="0"/>
                          <a:pt x="14046" y="5400"/>
                          <a:pt x="10741" y="5400"/>
                        </a:cubicBezTo>
                        <a:cubicBezTo>
                          <a:pt x="7436" y="5400"/>
                          <a:pt x="0" y="6300"/>
                          <a:pt x="0" y="630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354" name="Grupo"/>
                <p:cNvGrpSpPr/>
                <p:nvPr/>
              </p:nvGrpSpPr>
              <p:grpSpPr>
                <a:xfrm>
                  <a:off x="203200" y="2578100"/>
                  <a:ext cx="699162" cy="2479632"/>
                  <a:chOff x="0" y="0"/>
                  <a:chExt cx="699161" cy="2479631"/>
                </a:xfrm>
              </p:grpSpPr>
              <p:sp>
                <p:nvSpPr>
                  <p:cNvPr id="1435" name="Figura"/>
                  <p:cNvSpPr/>
                  <p:nvPr/>
                </p:nvSpPr>
                <p:spPr>
                  <a:xfrm>
                    <a:off x="-1" y="2082799"/>
                    <a:ext cx="546216" cy="3968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87" h="19507" extrusionOk="0">
                        <a:moveTo>
                          <a:pt x="17131" y="89"/>
                        </a:moveTo>
                        <a:cubicBezTo>
                          <a:pt x="14197" y="-1222"/>
                          <a:pt x="1229" y="12387"/>
                          <a:pt x="1229" y="12387"/>
                        </a:cubicBezTo>
                        <a:cubicBezTo>
                          <a:pt x="1229" y="12387"/>
                          <a:pt x="-1535" y="16195"/>
                          <a:pt x="1229" y="18193"/>
                        </a:cubicBezTo>
                        <a:cubicBezTo>
                          <a:pt x="4163" y="20378"/>
                          <a:pt x="8670" y="19879"/>
                          <a:pt x="11178" y="16383"/>
                        </a:cubicBezTo>
                        <a:cubicBezTo>
                          <a:pt x="13645" y="12824"/>
                          <a:pt x="13730" y="10202"/>
                          <a:pt x="15218" y="8080"/>
                        </a:cubicBezTo>
                        <a:cubicBezTo>
                          <a:pt x="16663" y="5895"/>
                          <a:pt x="20065" y="1400"/>
                          <a:pt x="17131" y="89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36" name="Figura"/>
                  <p:cNvSpPr/>
                  <p:nvPr/>
                </p:nvSpPr>
                <p:spPr>
                  <a:xfrm>
                    <a:off x="12699" y="-1"/>
                    <a:ext cx="686463" cy="24361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01" h="21001" extrusionOk="0">
                        <a:moveTo>
                          <a:pt x="6526" y="380"/>
                        </a:moveTo>
                        <a:cubicBezTo>
                          <a:pt x="6526" y="380"/>
                          <a:pt x="6449" y="2810"/>
                          <a:pt x="6679" y="3872"/>
                        </a:cubicBezTo>
                        <a:cubicBezTo>
                          <a:pt x="6870" y="4934"/>
                          <a:pt x="7330" y="6149"/>
                          <a:pt x="7368" y="7890"/>
                        </a:cubicBezTo>
                        <a:cubicBezTo>
                          <a:pt x="7368" y="8273"/>
                          <a:pt x="6526" y="10178"/>
                          <a:pt x="6679" y="11098"/>
                        </a:cubicBezTo>
                        <a:cubicBezTo>
                          <a:pt x="6985" y="13342"/>
                          <a:pt x="8479" y="16156"/>
                          <a:pt x="8019" y="16911"/>
                        </a:cubicBezTo>
                        <a:cubicBezTo>
                          <a:pt x="7407" y="17929"/>
                          <a:pt x="5453" y="18477"/>
                          <a:pt x="4151" y="18980"/>
                        </a:cubicBezTo>
                        <a:cubicBezTo>
                          <a:pt x="436" y="20403"/>
                          <a:pt x="-521" y="20239"/>
                          <a:pt x="245" y="20633"/>
                        </a:cubicBezTo>
                        <a:cubicBezTo>
                          <a:pt x="1241" y="21126"/>
                          <a:pt x="5683" y="21071"/>
                          <a:pt x="7981" y="20776"/>
                        </a:cubicBezTo>
                        <a:cubicBezTo>
                          <a:pt x="10509" y="20447"/>
                          <a:pt x="10317" y="20141"/>
                          <a:pt x="10968" y="19779"/>
                        </a:cubicBezTo>
                        <a:cubicBezTo>
                          <a:pt x="11390" y="19539"/>
                          <a:pt x="12079" y="19265"/>
                          <a:pt x="12692" y="19079"/>
                        </a:cubicBezTo>
                        <a:cubicBezTo>
                          <a:pt x="13305" y="18893"/>
                          <a:pt x="13956" y="18882"/>
                          <a:pt x="14377" y="18739"/>
                        </a:cubicBezTo>
                        <a:cubicBezTo>
                          <a:pt x="15602" y="18345"/>
                          <a:pt x="14722" y="18050"/>
                          <a:pt x="14607" y="17283"/>
                        </a:cubicBezTo>
                        <a:cubicBezTo>
                          <a:pt x="14568" y="17152"/>
                          <a:pt x="15411" y="15597"/>
                          <a:pt x="16062" y="14568"/>
                        </a:cubicBezTo>
                        <a:cubicBezTo>
                          <a:pt x="17594" y="12127"/>
                          <a:pt x="17326" y="11185"/>
                          <a:pt x="17402" y="10846"/>
                        </a:cubicBezTo>
                        <a:cubicBezTo>
                          <a:pt x="17556" y="9937"/>
                          <a:pt x="16560" y="8317"/>
                          <a:pt x="16828" y="7846"/>
                        </a:cubicBezTo>
                        <a:cubicBezTo>
                          <a:pt x="16981" y="7573"/>
                          <a:pt x="18015" y="6128"/>
                          <a:pt x="18858" y="4879"/>
                        </a:cubicBezTo>
                        <a:cubicBezTo>
                          <a:pt x="20351" y="2712"/>
                          <a:pt x="21079" y="927"/>
                          <a:pt x="20505" y="380"/>
                        </a:cubicBezTo>
                        <a:cubicBezTo>
                          <a:pt x="19585" y="-474"/>
                          <a:pt x="6526" y="380"/>
                          <a:pt x="6526" y="38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37" name="Figura"/>
                  <p:cNvSpPr/>
                  <p:nvPr/>
                </p:nvSpPr>
                <p:spPr>
                  <a:xfrm>
                    <a:off x="76200" y="1828800"/>
                    <a:ext cx="288788" cy="5353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86" h="20189" extrusionOk="0">
                        <a:moveTo>
                          <a:pt x="15131" y="1966"/>
                        </a:moveTo>
                        <a:cubicBezTo>
                          <a:pt x="14963" y="4552"/>
                          <a:pt x="14034" y="7186"/>
                          <a:pt x="12094" y="9820"/>
                        </a:cubicBezTo>
                        <a:cubicBezTo>
                          <a:pt x="10153" y="12406"/>
                          <a:pt x="788" y="18489"/>
                          <a:pt x="788" y="18489"/>
                        </a:cubicBezTo>
                        <a:cubicBezTo>
                          <a:pt x="-2250" y="20548"/>
                          <a:pt x="4247" y="20692"/>
                          <a:pt x="7622" y="19159"/>
                        </a:cubicBezTo>
                        <a:cubicBezTo>
                          <a:pt x="10913" y="17627"/>
                          <a:pt x="13697" y="14849"/>
                          <a:pt x="15891" y="11449"/>
                        </a:cubicBezTo>
                        <a:cubicBezTo>
                          <a:pt x="18337" y="7761"/>
                          <a:pt x="18928" y="6180"/>
                          <a:pt x="19181" y="2636"/>
                        </a:cubicBezTo>
                        <a:cubicBezTo>
                          <a:pt x="19350" y="-908"/>
                          <a:pt x="15300" y="-621"/>
                          <a:pt x="15131" y="1966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38" name="Figura"/>
                  <p:cNvSpPr/>
                  <p:nvPr/>
                </p:nvSpPr>
                <p:spPr>
                  <a:xfrm>
                    <a:off x="76199" y="2273299"/>
                    <a:ext cx="295911" cy="1190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471" extrusionOk="0">
                        <a:moveTo>
                          <a:pt x="1205" y="1817"/>
                        </a:moveTo>
                        <a:lnTo>
                          <a:pt x="0" y="4725"/>
                        </a:lnTo>
                        <a:cubicBezTo>
                          <a:pt x="0" y="4725"/>
                          <a:pt x="5840" y="-2129"/>
                          <a:pt x="12422" y="6802"/>
                        </a:cubicBezTo>
                        <a:cubicBezTo>
                          <a:pt x="19004" y="15733"/>
                          <a:pt x="19561" y="19471"/>
                          <a:pt x="19561" y="19471"/>
                        </a:cubicBezTo>
                        <a:lnTo>
                          <a:pt x="21600" y="14071"/>
                        </a:lnTo>
                        <a:cubicBezTo>
                          <a:pt x="21600" y="14071"/>
                          <a:pt x="17243" y="5556"/>
                          <a:pt x="12237" y="1609"/>
                        </a:cubicBezTo>
                        <a:cubicBezTo>
                          <a:pt x="7138" y="-2129"/>
                          <a:pt x="1205" y="1817"/>
                          <a:pt x="1205" y="1817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39" name="Figura"/>
                  <p:cNvSpPr/>
                  <p:nvPr/>
                </p:nvSpPr>
                <p:spPr>
                  <a:xfrm>
                    <a:off x="114300" y="2209799"/>
                    <a:ext cx="281941" cy="1246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806" extrusionOk="0">
                        <a:moveTo>
                          <a:pt x="12454" y="1638"/>
                        </a:moveTo>
                        <a:cubicBezTo>
                          <a:pt x="6227" y="-1794"/>
                          <a:pt x="1654" y="1234"/>
                          <a:pt x="1654" y="1234"/>
                        </a:cubicBezTo>
                        <a:lnTo>
                          <a:pt x="0" y="4262"/>
                        </a:lnTo>
                        <a:cubicBezTo>
                          <a:pt x="0" y="4262"/>
                          <a:pt x="6714" y="-381"/>
                          <a:pt x="12454" y="4868"/>
                        </a:cubicBezTo>
                        <a:cubicBezTo>
                          <a:pt x="18195" y="10116"/>
                          <a:pt x="20432" y="19806"/>
                          <a:pt x="20432" y="19806"/>
                        </a:cubicBezTo>
                        <a:lnTo>
                          <a:pt x="21600" y="14356"/>
                        </a:lnTo>
                        <a:cubicBezTo>
                          <a:pt x="21503" y="14557"/>
                          <a:pt x="18681" y="5271"/>
                          <a:pt x="12454" y="1638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40" name="Figura"/>
                  <p:cNvSpPr/>
                  <p:nvPr/>
                </p:nvSpPr>
                <p:spPr>
                  <a:xfrm>
                    <a:off x="165100" y="2146300"/>
                    <a:ext cx="266700" cy="1135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320" extrusionOk="0">
                        <a:moveTo>
                          <a:pt x="1337" y="1824"/>
                        </a:moveTo>
                        <a:lnTo>
                          <a:pt x="0" y="5280"/>
                        </a:lnTo>
                        <a:cubicBezTo>
                          <a:pt x="0" y="5280"/>
                          <a:pt x="5349" y="96"/>
                          <a:pt x="10800" y="4632"/>
                        </a:cubicBezTo>
                        <a:cubicBezTo>
                          <a:pt x="16251" y="9168"/>
                          <a:pt x="19954" y="19320"/>
                          <a:pt x="19954" y="19320"/>
                        </a:cubicBezTo>
                        <a:lnTo>
                          <a:pt x="21600" y="15648"/>
                        </a:lnTo>
                        <a:cubicBezTo>
                          <a:pt x="21600" y="15648"/>
                          <a:pt x="16766" y="5928"/>
                          <a:pt x="10800" y="1824"/>
                        </a:cubicBezTo>
                        <a:cubicBezTo>
                          <a:pt x="4834" y="-2280"/>
                          <a:pt x="1337" y="1824"/>
                          <a:pt x="1337" y="1824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41" name="Figura"/>
                  <p:cNvSpPr/>
                  <p:nvPr/>
                </p:nvSpPr>
                <p:spPr>
                  <a:xfrm>
                    <a:off x="266700" y="1993900"/>
                    <a:ext cx="231140" cy="381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2105" y="10080"/>
                        </a:moveTo>
                        <a:cubicBezTo>
                          <a:pt x="7358" y="9360"/>
                          <a:pt x="475" y="0"/>
                          <a:pt x="475" y="0"/>
                        </a:cubicBezTo>
                        <a:lnTo>
                          <a:pt x="0" y="10800"/>
                        </a:lnTo>
                        <a:cubicBezTo>
                          <a:pt x="0" y="10800"/>
                          <a:pt x="8308" y="21600"/>
                          <a:pt x="14479" y="21600"/>
                        </a:cubicBezTo>
                        <a:cubicBezTo>
                          <a:pt x="20651" y="21600"/>
                          <a:pt x="21600" y="16560"/>
                          <a:pt x="21600" y="16560"/>
                        </a:cubicBezTo>
                        <a:lnTo>
                          <a:pt x="21481" y="7920"/>
                        </a:lnTo>
                        <a:cubicBezTo>
                          <a:pt x="21363" y="6480"/>
                          <a:pt x="16853" y="10800"/>
                          <a:pt x="12105" y="1008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42" name="Figura"/>
                  <p:cNvSpPr/>
                  <p:nvPr/>
                </p:nvSpPr>
                <p:spPr>
                  <a:xfrm>
                    <a:off x="279400" y="1930400"/>
                    <a:ext cx="224791" cy="330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10800"/>
                        </a:lnTo>
                        <a:cubicBezTo>
                          <a:pt x="0" y="10800"/>
                          <a:pt x="8786" y="20769"/>
                          <a:pt x="13302" y="21600"/>
                        </a:cubicBezTo>
                        <a:cubicBezTo>
                          <a:pt x="18549" y="21600"/>
                          <a:pt x="21356" y="17446"/>
                          <a:pt x="21356" y="17446"/>
                        </a:cubicBezTo>
                        <a:lnTo>
                          <a:pt x="21600" y="5815"/>
                        </a:lnTo>
                        <a:cubicBezTo>
                          <a:pt x="20014" y="6646"/>
                          <a:pt x="16108" y="8308"/>
                          <a:pt x="12692" y="8308"/>
                        </a:cubicBezTo>
                        <a:cubicBezTo>
                          <a:pt x="8908" y="830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43" name="Figura"/>
                  <p:cNvSpPr/>
                  <p:nvPr/>
                </p:nvSpPr>
                <p:spPr>
                  <a:xfrm>
                    <a:off x="279399" y="1879600"/>
                    <a:ext cx="232411" cy="304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36" y="10800"/>
                        </a:lnTo>
                        <a:cubicBezTo>
                          <a:pt x="236" y="10800"/>
                          <a:pt x="8144" y="21600"/>
                          <a:pt x="11685" y="21600"/>
                        </a:cubicBezTo>
                        <a:cubicBezTo>
                          <a:pt x="15226" y="21600"/>
                          <a:pt x="21246" y="21600"/>
                          <a:pt x="21246" y="21600"/>
                        </a:cubicBezTo>
                        <a:lnTo>
                          <a:pt x="21600" y="6300"/>
                        </a:lnTo>
                        <a:cubicBezTo>
                          <a:pt x="21600" y="6300"/>
                          <a:pt x="14164" y="5400"/>
                          <a:pt x="10859" y="5400"/>
                        </a:cubicBezTo>
                        <a:cubicBezTo>
                          <a:pt x="7554" y="54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355" name="Figura"/>
                <p:cNvSpPr/>
                <p:nvPr/>
              </p:nvSpPr>
              <p:spPr>
                <a:xfrm>
                  <a:off x="342900" y="914400"/>
                  <a:ext cx="1102837" cy="120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7" h="21600" extrusionOk="0">
                      <a:moveTo>
                        <a:pt x="19349" y="1663"/>
                      </a:moveTo>
                      <a:cubicBezTo>
                        <a:pt x="17344" y="957"/>
                        <a:pt x="14680" y="0"/>
                        <a:pt x="14680" y="0"/>
                      </a:cubicBezTo>
                      <a:cubicBezTo>
                        <a:pt x="14019" y="1162"/>
                        <a:pt x="11921" y="2165"/>
                        <a:pt x="10388" y="2210"/>
                      </a:cubicBezTo>
                      <a:cubicBezTo>
                        <a:pt x="8619" y="2256"/>
                        <a:pt x="5884" y="1230"/>
                        <a:pt x="5224" y="68"/>
                      </a:cubicBezTo>
                      <a:cubicBezTo>
                        <a:pt x="5224" y="68"/>
                        <a:pt x="2677" y="1003"/>
                        <a:pt x="743" y="1709"/>
                      </a:cubicBezTo>
                      <a:cubicBezTo>
                        <a:pt x="295" y="5035"/>
                        <a:pt x="-129" y="8271"/>
                        <a:pt x="36" y="11757"/>
                      </a:cubicBezTo>
                      <a:cubicBezTo>
                        <a:pt x="154" y="11803"/>
                        <a:pt x="248" y="11825"/>
                        <a:pt x="343" y="11848"/>
                      </a:cubicBezTo>
                      <a:cubicBezTo>
                        <a:pt x="791" y="14514"/>
                        <a:pt x="956" y="16952"/>
                        <a:pt x="1097" y="18228"/>
                      </a:cubicBezTo>
                      <a:cubicBezTo>
                        <a:pt x="1192" y="18957"/>
                        <a:pt x="1215" y="19549"/>
                        <a:pt x="1215" y="20438"/>
                      </a:cubicBezTo>
                      <a:cubicBezTo>
                        <a:pt x="5224" y="20643"/>
                        <a:pt x="9256" y="20894"/>
                        <a:pt x="13265" y="21213"/>
                      </a:cubicBezTo>
                      <a:cubicBezTo>
                        <a:pt x="15175" y="21372"/>
                        <a:pt x="17085" y="21532"/>
                        <a:pt x="18995" y="21600"/>
                      </a:cubicBezTo>
                      <a:cubicBezTo>
                        <a:pt x="18901" y="19959"/>
                        <a:pt x="18948" y="19230"/>
                        <a:pt x="19042" y="18205"/>
                      </a:cubicBezTo>
                      <a:cubicBezTo>
                        <a:pt x="19137" y="17476"/>
                        <a:pt x="19207" y="16382"/>
                        <a:pt x="19349" y="15084"/>
                      </a:cubicBezTo>
                      <a:cubicBezTo>
                        <a:pt x="19207" y="15015"/>
                        <a:pt x="19089" y="14856"/>
                        <a:pt x="19184" y="14673"/>
                      </a:cubicBezTo>
                      <a:cubicBezTo>
                        <a:pt x="21471" y="10139"/>
                        <a:pt x="20198" y="5924"/>
                        <a:pt x="19349" y="1663"/>
                      </a:cubicBezTo>
                      <a:close/>
                    </a:path>
                  </a:pathLst>
                </a:custGeom>
                <a:solidFill>
                  <a:srgbClr val="CACFD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56" name="Figura"/>
                <p:cNvSpPr/>
                <p:nvPr/>
              </p:nvSpPr>
              <p:spPr>
                <a:xfrm>
                  <a:off x="0" y="1257299"/>
                  <a:ext cx="379730" cy="523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454" extrusionOk="0">
                      <a:moveTo>
                        <a:pt x="19866" y="6870"/>
                      </a:moveTo>
                      <a:cubicBezTo>
                        <a:pt x="18349" y="4632"/>
                        <a:pt x="9680" y="0"/>
                        <a:pt x="9680" y="0"/>
                      </a:cubicBezTo>
                      <a:cubicBezTo>
                        <a:pt x="9680" y="0"/>
                        <a:pt x="3323" y="10201"/>
                        <a:pt x="1662" y="12752"/>
                      </a:cubicBezTo>
                      <a:cubicBezTo>
                        <a:pt x="0" y="15302"/>
                        <a:pt x="0" y="15302"/>
                        <a:pt x="0" y="15302"/>
                      </a:cubicBezTo>
                      <a:cubicBezTo>
                        <a:pt x="0" y="15302"/>
                        <a:pt x="5346" y="15719"/>
                        <a:pt x="8669" y="17800"/>
                      </a:cubicBezTo>
                      <a:cubicBezTo>
                        <a:pt x="11992" y="19882"/>
                        <a:pt x="17410" y="21600"/>
                        <a:pt x="18349" y="21444"/>
                      </a:cubicBezTo>
                      <a:cubicBezTo>
                        <a:pt x="19288" y="21288"/>
                        <a:pt x="21600" y="21444"/>
                        <a:pt x="21600" y="21444"/>
                      </a:cubicBezTo>
                      <a:cubicBezTo>
                        <a:pt x="21600" y="21444"/>
                        <a:pt x="19216" y="13116"/>
                        <a:pt x="19866" y="6870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57" name="Figura"/>
                <p:cNvSpPr/>
                <p:nvPr/>
              </p:nvSpPr>
              <p:spPr>
                <a:xfrm>
                  <a:off x="1384300" y="1206499"/>
                  <a:ext cx="379730" cy="5682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873" extrusionOk="0">
                      <a:moveTo>
                        <a:pt x="10692" y="477"/>
                      </a:moveTo>
                      <a:cubicBezTo>
                        <a:pt x="10692" y="477"/>
                        <a:pt x="2817" y="-596"/>
                        <a:pt x="1373" y="477"/>
                      </a:cubicBezTo>
                      <a:cubicBezTo>
                        <a:pt x="3540" y="8548"/>
                        <a:pt x="0" y="20864"/>
                        <a:pt x="0" y="20864"/>
                      </a:cubicBezTo>
                      <a:cubicBezTo>
                        <a:pt x="0" y="20864"/>
                        <a:pt x="2312" y="20724"/>
                        <a:pt x="3251" y="20864"/>
                      </a:cubicBezTo>
                      <a:cubicBezTo>
                        <a:pt x="4190" y="21004"/>
                        <a:pt x="9608" y="19464"/>
                        <a:pt x="12931" y="17598"/>
                      </a:cubicBezTo>
                      <a:cubicBezTo>
                        <a:pt x="16254" y="15732"/>
                        <a:pt x="21600" y="15359"/>
                        <a:pt x="21600" y="15359"/>
                      </a:cubicBezTo>
                      <a:cubicBezTo>
                        <a:pt x="21600" y="15359"/>
                        <a:pt x="21600" y="15359"/>
                        <a:pt x="19938" y="13073"/>
                      </a:cubicBezTo>
                      <a:cubicBezTo>
                        <a:pt x="18349" y="10787"/>
                        <a:pt x="10692" y="477"/>
                        <a:pt x="10692" y="477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58" name="Rectángulo"/>
                <p:cNvSpPr/>
                <p:nvPr/>
              </p:nvSpPr>
              <p:spPr>
                <a:xfrm>
                  <a:off x="342900" y="1511300"/>
                  <a:ext cx="1075690" cy="786131"/>
                </a:xfrm>
                <a:prstGeom prst="rect">
                  <a:avLst/>
                </a:pr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59" name="Rectángulo"/>
                <p:cNvSpPr/>
                <p:nvPr/>
              </p:nvSpPr>
              <p:spPr>
                <a:xfrm>
                  <a:off x="622300" y="1168400"/>
                  <a:ext cx="538480" cy="58420"/>
                </a:xfrm>
                <a:prstGeom prst="rect">
                  <a:avLst/>
                </a:pr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60" name="Rectángulo"/>
                <p:cNvSpPr/>
                <p:nvPr/>
              </p:nvSpPr>
              <p:spPr>
                <a:xfrm>
                  <a:off x="863600" y="1054100"/>
                  <a:ext cx="58420" cy="883920"/>
                </a:xfrm>
                <a:prstGeom prst="rect">
                  <a:avLst/>
                </a:pr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1361" name="Grupo"/>
                <p:cNvGrpSpPr/>
                <p:nvPr/>
              </p:nvGrpSpPr>
              <p:grpSpPr>
                <a:xfrm>
                  <a:off x="63499" y="863600"/>
                  <a:ext cx="610728" cy="612866"/>
                  <a:chOff x="0" y="0"/>
                  <a:chExt cx="610726" cy="612865"/>
                </a:xfrm>
              </p:grpSpPr>
              <p:sp>
                <p:nvSpPr>
                  <p:cNvPr id="1429" name="Figura"/>
                  <p:cNvSpPr/>
                  <p:nvPr/>
                </p:nvSpPr>
                <p:spPr>
                  <a:xfrm>
                    <a:off x="0" y="355600"/>
                    <a:ext cx="256541" cy="2572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024" extrusionOk="0">
                        <a:moveTo>
                          <a:pt x="0" y="10706"/>
                        </a:moveTo>
                        <a:cubicBezTo>
                          <a:pt x="0" y="10706"/>
                          <a:pt x="7806" y="15120"/>
                          <a:pt x="12618" y="18407"/>
                        </a:cubicBezTo>
                        <a:cubicBezTo>
                          <a:pt x="17323" y="21600"/>
                          <a:pt x="21600" y="11363"/>
                          <a:pt x="21600" y="11363"/>
                        </a:cubicBezTo>
                        <a:lnTo>
                          <a:pt x="7699" y="0"/>
                        </a:lnTo>
                        <a:lnTo>
                          <a:pt x="0" y="10706"/>
                        </a:lnTo>
                        <a:close/>
                      </a:path>
                    </a:pathLst>
                  </a:cu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30" name="Figura"/>
                  <p:cNvSpPr/>
                  <p:nvPr/>
                </p:nvSpPr>
                <p:spPr>
                  <a:xfrm>
                    <a:off x="38100" y="266699"/>
                    <a:ext cx="224791" cy="2772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246" extrusionOk="0">
                        <a:moveTo>
                          <a:pt x="0" y="11109"/>
                        </a:moveTo>
                        <a:cubicBezTo>
                          <a:pt x="0" y="11109"/>
                          <a:pt x="8786" y="15429"/>
                          <a:pt x="14156" y="18514"/>
                        </a:cubicBezTo>
                        <a:cubicBezTo>
                          <a:pt x="19525" y="21600"/>
                          <a:pt x="21600" y="13930"/>
                          <a:pt x="21600" y="13930"/>
                        </a:cubicBezTo>
                        <a:lnTo>
                          <a:pt x="10007" y="0"/>
                        </a:lnTo>
                        <a:lnTo>
                          <a:pt x="0" y="11109"/>
                        </a:ln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31" name="Figura"/>
                  <p:cNvSpPr/>
                  <p:nvPr/>
                </p:nvSpPr>
                <p:spPr>
                  <a:xfrm>
                    <a:off x="101600" y="127000"/>
                    <a:ext cx="334873" cy="4556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72" h="21058" extrusionOk="0">
                        <a:moveTo>
                          <a:pt x="11461" y="0"/>
                        </a:moveTo>
                        <a:lnTo>
                          <a:pt x="0" y="4520"/>
                        </a:lnTo>
                        <a:cubicBezTo>
                          <a:pt x="0" y="4520"/>
                          <a:pt x="1322" y="8804"/>
                          <a:pt x="3894" y="13207"/>
                        </a:cubicBezTo>
                        <a:cubicBezTo>
                          <a:pt x="5731" y="16317"/>
                          <a:pt x="8302" y="21600"/>
                          <a:pt x="10580" y="21013"/>
                        </a:cubicBezTo>
                        <a:cubicBezTo>
                          <a:pt x="11608" y="20778"/>
                          <a:pt x="15502" y="19370"/>
                          <a:pt x="17045" y="18783"/>
                        </a:cubicBezTo>
                        <a:cubicBezTo>
                          <a:pt x="21600" y="16963"/>
                          <a:pt x="18514" y="13089"/>
                          <a:pt x="15869" y="7865"/>
                        </a:cubicBezTo>
                        <a:cubicBezTo>
                          <a:pt x="13959" y="4285"/>
                          <a:pt x="11461" y="0"/>
                          <a:pt x="11461" y="0"/>
                        </a:cubicBezTo>
                        <a:close/>
                      </a:path>
                    </a:pathLst>
                  </a:cu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32" name="Figura"/>
                  <p:cNvSpPr/>
                  <p:nvPr/>
                </p:nvSpPr>
                <p:spPr>
                  <a:xfrm>
                    <a:off x="190499" y="76199"/>
                    <a:ext cx="310087" cy="4651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18" h="21266" extrusionOk="0">
                        <a:moveTo>
                          <a:pt x="12897" y="0"/>
                        </a:moveTo>
                        <a:lnTo>
                          <a:pt x="0" y="3542"/>
                        </a:lnTo>
                        <a:cubicBezTo>
                          <a:pt x="0" y="3542"/>
                          <a:pt x="870" y="7839"/>
                          <a:pt x="3007" y="12426"/>
                        </a:cubicBezTo>
                        <a:cubicBezTo>
                          <a:pt x="4589" y="15677"/>
                          <a:pt x="6804" y="21600"/>
                          <a:pt x="9257" y="21252"/>
                        </a:cubicBezTo>
                        <a:cubicBezTo>
                          <a:pt x="10365" y="21077"/>
                          <a:pt x="14796" y="20032"/>
                          <a:pt x="16457" y="19568"/>
                        </a:cubicBezTo>
                        <a:cubicBezTo>
                          <a:pt x="21600" y="18174"/>
                          <a:pt x="18673" y="13529"/>
                          <a:pt x="16457" y="8187"/>
                        </a:cubicBezTo>
                        <a:cubicBezTo>
                          <a:pt x="15033" y="4413"/>
                          <a:pt x="12897" y="0"/>
                          <a:pt x="12897" y="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33" name="Figura"/>
                  <p:cNvSpPr/>
                  <p:nvPr/>
                </p:nvSpPr>
                <p:spPr>
                  <a:xfrm>
                    <a:off x="304800" y="0"/>
                    <a:ext cx="305927" cy="4703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88" h="21218" extrusionOk="0">
                        <a:moveTo>
                          <a:pt x="13187" y="0"/>
                        </a:moveTo>
                        <a:lnTo>
                          <a:pt x="0" y="3495"/>
                        </a:lnTo>
                        <a:cubicBezTo>
                          <a:pt x="0" y="3495"/>
                          <a:pt x="890" y="7735"/>
                          <a:pt x="3074" y="12261"/>
                        </a:cubicBezTo>
                        <a:cubicBezTo>
                          <a:pt x="4692" y="15469"/>
                          <a:pt x="6391" y="21600"/>
                          <a:pt x="8980" y="21199"/>
                        </a:cubicBezTo>
                        <a:cubicBezTo>
                          <a:pt x="10112" y="21027"/>
                          <a:pt x="14643" y="19996"/>
                          <a:pt x="16342" y="19537"/>
                        </a:cubicBezTo>
                        <a:cubicBezTo>
                          <a:pt x="21600" y="18162"/>
                          <a:pt x="19173" y="13292"/>
                          <a:pt x="16908" y="8021"/>
                        </a:cubicBezTo>
                        <a:cubicBezTo>
                          <a:pt x="15290" y="4354"/>
                          <a:pt x="13187" y="0"/>
                          <a:pt x="13187" y="0"/>
                        </a:cubicBezTo>
                        <a:close/>
                      </a:path>
                    </a:pathLst>
                  </a:custGeom>
                  <a:solidFill>
                    <a:srgbClr val="B8C1C4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34" name="Figura"/>
                  <p:cNvSpPr/>
                  <p:nvPr/>
                </p:nvSpPr>
                <p:spPr>
                  <a:xfrm>
                    <a:off x="431799" y="152399"/>
                    <a:ext cx="53341" cy="53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629" y="0"/>
                          <a:pt x="0" y="4629"/>
                          <a:pt x="0" y="10800"/>
                        </a:cubicBezTo>
                        <a:cubicBezTo>
                          <a:pt x="0" y="16971"/>
                          <a:pt x="4629" y="21600"/>
                          <a:pt x="10800" y="21600"/>
                        </a:cubicBezTo>
                        <a:cubicBezTo>
                          <a:pt x="16457" y="21600"/>
                          <a:pt x="21600" y="16971"/>
                          <a:pt x="21600" y="10800"/>
                        </a:cubicBezTo>
                        <a:cubicBezTo>
                          <a:pt x="21600" y="4629"/>
                          <a:pt x="16457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362" name="Grupo"/>
                <p:cNvGrpSpPr/>
                <p:nvPr/>
              </p:nvGrpSpPr>
              <p:grpSpPr>
                <a:xfrm>
                  <a:off x="1104900" y="863599"/>
                  <a:ext cx="612141" cy="601824"/>
                  <a:chOff x="0" y="0"/>
                  <a:chExt cx="612140" cy="601822"/>
                </a:xfrm>
              </p:grpSpPr>
              <p:sp>
                <p:nvSpPr>
                  <p:cNvPr id="1423" name="Figura"/>
                  <p:cNvSpPr/>
                  <p:nvPr/>
                </p:nvSpPr>
                <p:spPr>
                  <a:xfrm>
                    <a:off x="355600" y="342899"/>
                    <a:ext cx="256541" cy="2589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8982" extrusionOk="0">
                        <a:moveTo>
                          <a:pt x="0" y="11359"/>
                        </a:moveTo>
                        <a:cubicBezTo>
                          <a:pt x="0" y="11359"/>
                          <a:pt x="4277" y="21600"/>
                          <a:pt x="8982" y="18341"/>
                        </a:cubicBezTo>
                        <a:cubicBezTo>
                          <a:pt x="13687" y="15176"/>
                          <a:pt x="21600" y="10707"/>
                          <a:pt x="21600" y="10707"/>
                        </a:cubicBezTo>
                        <a:lnTo>
                          <a:pt x="14008" y="0"/>
                        </a:lnTo>
                        <a:lnTo>
                          <a:pt x="0" y="11359"/>
                        </a:lnTo>
                        <a:close/>
                      </a:path>
                    </a:pathLst>
                  </a:cu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24" name="Figura"/>
                  <p:cNvSpPr/>
                  <p:nvPr/>
                </p:nvSpPr>
                <p:spPr>
                  <a:xfrm>
                    <a:off x="355600" y="266699"/>
                    <a:ext cx="224791" cy="2785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256" extrusionOk="0">
                        <a:moveTo>
                          <a:pt x="0" y="13961"/>
                        </a:moveTo>
                        <a:cubicBezTo>
                          <a:pt x="0" y="13961"/>
                          <a:pt x="2197" y="21600"/>
                          <a:pt x="7444" y="18527"/>
                        </a:cubicBezTo>
                        <a:cubicBezTo>
                          <a:pt x="12814" y="15454"/>
                          <a:pt x="21600" y="11151"/>
                          <a:pt x="21600" y="11151"/>
                        </a:cubicBezTo>
                        <a:lnTo>
                          <a:pt x="11593" y="0"/>
                        </a:lnTo>
                        <a:lnTo>
                          <a:pt x="0" y="13961"/>
                        </a:ln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25" name="Figura"/>
                  <p:cNvSpPr/>
                  <p:nvPr/>
                </p:nvSpPr>
                <p:spPr>
                  <a:xfrm>
                    <a:off x="177800" y="139699"/>
                    <a:ext cx="335204" cy="4554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92" h="21051" extrusionOk="0">
                        <a:moveTo>
                          <a:pt x="3523" y="7866"/>
                        </a:moveTo>
                        <a:cubicBezTo>
                          <a:pt x="804" y="13090"/>
                          <a:pt x="-2208" y="16964"/>
                          <a:pt x="2347" y="18783"/>
                        </a:cubicBezTo>
                        <a:cubicBezTo>
                          <a:pt x="3816" y="19370"/>
                          <a:pt x="7784" y="20720"/>
                          <a:pt x="8812" y="21014"/>
                        </a:cubicBezTo>
                        <a:cubicBezTo>
                          <a:pt x="11016" y="21542"/>
                          <a:pt x="13661" y="16318"/>
                          <a:pt x="15498" y="13207"/>
                        </a:cubicBezTo>
                        <a:cubicBezTo>
                          <a:pt x="18070" y="8805"/>
                          <a:pt x="19392" y="4520"/>
                          <a:pt x="19392" y="4520"/>
                        </a:cubicBezTo>
                        <a:lnTo>
                          <a:pt x="7931" y="1"/>
                        </a:lnTo>
                        <a:cubicBezTo>
                          <a:pt x="7857" y="-58"/>
                          <a:pt x="5359" y="4227"/>
                          <a:pt x="3523" y="7866"/>
                        </a:cubicBezTo>
                        <a:close/>
                      </a:path>
                    </a:pathLst>
                  </a:cu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26" name="Figura"/>
                  <p:cNvSpPr/>
                  <p:nvPr/>
                </p:nvSpPr>
                <p:spPr>
                  <a:xfrm>
                    <a:off x="114299" y="63499"/>
                    <a:ext cx="309544" cy="4651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55" h="21266" extrusionOk="0">
                        <a:moveTo>
                          <a:pt x="2837" y="8187"/>
                        </a:moveTo>
                        <a:cubicBezTo>
                          <a:pt x="614" y="13529"/>
                          <a:pt x="-2245" y="18174"/>
                          <a:pt x="2837" y="19568"/>
                        </a:cubicBezTo>
                        <a:cubicBezTo>
                          <a:pt x="4505" y="20032"/>
                          <a:pt x="8952" y="21077"/>
                          <a:pt x="10064" y="21252"/>
                        </a:cubicBezTo>
                        <a:cubicBezTo>
                          <a:pt x="12526" y="21600"/>
                          <a:pt x="14749" y="15677"/>
                          <a:pt x="16337" y="12426"/>
                        </a:cubicBezTo>
                        <a:cubicBezTo>
                          <a:pt x="18561" y="7897"/>
                          <a:pt x="19355" y="3542"/>
                          <a:pt x="19355" y="3542"/>
                        </a:cubicBezTo>
                        <a:lnTo>
                          <a:pt x="6411" y="0"/>
                        </a:lnTo>
                        <a:cubicBezTo>
                          <a:pt x="6490" y="116"/>
                          <a:pt x="4346" y="4529"/>
                          <a:pt x="2837" y="8187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27" name="Figura"/>
                  <p:cNvSpPr/>
                  <p:nvPr/>
                </p:nvSpPr>
                <p:spPr>
                  <a:xfrm>
                    <a:off x="0" y="-1"/>
                    <a:ext cx="305927" cy="4702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88" h="21269" extrusionOk="0">
                        <a:moveTo>
                          <a:pt x="2580" y="8043"/>
                        </a:moveTo>
                        <a:cubicBezTo>
                          <a:pt x="315" y="13328"/>
                          <a:pt x="-2112" y="18211"/>
                          <a:pt x="3146" y="19589"/>
                        </a:cubicBezTo>
                        <a:cubicBezTo>
                          <a:pt x="4845" y="20049"/>
                          <a:pt x="9376" y="21083"/>
                          <a:pt x="10508" y="21255"/>
                        </a:cubicBezTo>
                        <a:cubicBezTo>
                          <a:pt x="13016" y="21600"/>
                          <a:pt x="14796" y="15453"/>
                          <a:pt x="16414" y="12294"/>
                        </a:cubicBezTo>
                        <a:cubicBezTo>
                          <a:pt x="18679" y="7813"/>
                          <a:pt x="19488" y="3504"/>
                          <a:pt x="19488" y="3504"/>
                        </a:cubicBezTo>
                        <a:lnTo>
                          <a:pt x="6301" y="0"/>
                        </a:lnTo>
                        <a:cubicBezTo>
                          <a:pt x="6301" y="57"/>
                          <a:pt x="4117" y="4423"/>
                          <a:pt x="2580" y="8043"/>
                        </a:cubicBezTo>
                        <a:close/>
                      </a:path>
                    </a:pathLst>
                  </a:custGeom>
                  <a:solidFill>
                    <a:srgbClr val="B8C1C4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28" name="Figura"/>
                  <p:cNvSpPr/>
                  <p:nvPr/>
                </p:nvSpPr>
                <p:spPr>
                  <a:xfrm>
                    <a:off x="126999" y="152399"/>
                    <a:ext cx="53341" cy="53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629" y="0"/>
                          <a:pt x="0" y="4629"/>
                          <a:pt x="0" y="10800"/>
                        </a:cubicBezTo>
                        <a:cubicBezTo>
                          <a:pt x="0" y="16971"/>
                          <a:pt x="4629" y="21600"/>
                          <a:pt x="10800" y="21600"/>
                        </a:cubicBezTo>
                        <a:cubicBezTo>
                          <a:pt x="16457" y="21600"/>
                          <a:pt x="21600" y="16971"/>
                          <a:pt x="21600" y="10800"/>
                        </a:cubicBezTo>
                        <a:cubicBezTo>
                          <a:pt x="21600" y="4629"/>
                          <a:pt x="16971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363" name="Rectángulo"/>
                <p:cNvSpPr/>
                <p:nvPr/>
              </p:nvSpPr>
              <p:spPr>
                <a:xfrm>
                  <a:off x="342900" y="1663700"/>
                  <a:ext cx="1075690" cy="41910"/>
                </a:xfrm>
                <a:prstGeom prst="rect">
                  <a:avLst/>
                </a:prstGeom>
                <a:solidFill>
                  <a:srgbClr val="9CA7A8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64" name="Rectángulo"/>
                <p:cNvSpPr/>
                <p:nvPr/>
              </p:nvSpPr>
              <p:spPr>
                <a:xfrm>
                  <a:off x="342900" y="1841500"/>
                  <a:ext cx="1075690" cy="41910"/>
                </a:xfrm>
                <a:prstGeom prst="rect">
                  <a:avLst/>
                </a:prstGeom>
                <a:solidFill>
                  <a:srgbClr val="9CA7A8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65" name="Rectángulo"/>
                <p:cNvSpPr/>
                <p:nvPr/>
              </p:nvSpPr>
              <p:spPr>
                <a:xfrm>
                  <a:off x="342900" y="2019300"/>
                  <a:ext cx="1075690" cy="41910"/>
                </a:xfrm>
                <a:prstGeom prst="rect">
                  <a:avLst/>
                </a:prstGeom>
                <a:solidFill>
                  <a:srgbClr val="9CA7A8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66" name="Rectángulo"/>
                <p:cNvSpPr/>
                <p:nvPr/>
              </p:nvSpPr>
              <p:spPr>
                <a:xfrm>
                  <a:off x="342900" y="2197100"/>
                  <a:ext cx="1075690" cy="41910"/>
                </a:xfrm>
                <a:prstGeom prst="rect">
                  <a:avLst/>
                </a:prstGeom>
                <a:solidFill>
                  <a:srgbClr val="9CA7A8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67" name="Figura"/>
                <p:cNvSpPr/>
                <p:nvPr/>
              </p:nvSpPr>
              <p:spPr>
                <a:xfrm>
                  <a:off x="215900" y="2298699"/>
                  <a:ext cx="1339287" cy="10406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8" h="20724" extrusionOk="0">
                      <a:moveTo>
                        <a:pt x="19276" y="0"/>
                      </a:moveTo>
                      <a:lnTo>
                        <a:pt x="2082" y="0"/>
                      </a:lnTo>
                      <a:cubicBezTo>
                        <a:pt x="2082" y="0"/>
                        <a:pt x="945" y="8068"/>
                        <a:pt x="376" y="12039"/>
                      </a:cubicBezTo>
                      <a:cubicBezTo>
                        <a:pt x="-192" y="16010"/>
                        <a:pt x="52" y="19526"/>
                        <a:pt x="52" y="19526"/>
                      </a:cubicBezTo>
                      <a:cubicBezTo>
                        <a:pt x="52" y="19526"/>
                        <a:pt x="2346" y="19197"/>
                        <a:pt x="4335" y="19652"/>
                      </a:cubicBezTo>
                      <a:cubicBezTo>
                        <a:pt x="6325" y="20108"/>
                        <a:pt x="9309" y="21600"/>
                        <a:pt x="11704" y="20007"/>
                      </a:cubicBezTo>
                      <a:cubicBezTo>
                        <a:pt x="12658" y="19374"/>
                        <a:pt x="15297" y="19526"/>
                        <a:pt x="17368" y="20259"/>
                      </a:cubicBezTo>
                      <a:cubicBezTo>
                        <a:pt x="18972" y="20841"/>
                        <a:pt x="21408" y="19121"/>
                        <a:pt x="21408" y="19121"/>
                      </a:cubicBezTo>
                      <a:cubicBezTo>
                        <a:pt x="21408" y="19121"/>
                        <a:pt x="21185" y="11888"/>
                        <a:pt x="20900" y="9839"/>
                      </a:cubicBezTo>
                      <a:cubicBezTo>
                        <a:pt x="20413" y="6475"/>
                        <a:pt x="19276" y="0"/>
                        <a:pt x="19276" y="0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68" name="Rectángulo"/>
                <p:cNvSpPr/>
                <p:nvPr/>
              </p:nvSpPr>
              <p:spPr>
                <a:xfrm>
                  <a:off x="342900" y="2197100"/>
                  <a:ext cx="1075690" cy="100331"/>
                </a:xfrm>
                <a:prstGeom prst="rect">
                  <a:avLst/>
                </a:prstGeom>
                <a:solidFill>
                  <a:srgbClr val="F2C12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1369" name="Grupo"/>
                <p:cNvGrpSpPr/>
                <p:nvPr/>
              </p:nvGrpSpPr>
              <p:grpSpPr>
                <a:xfrm>
                  <a:off x="749300" y="2184400"/>
                  <a:ext cx="322580" cy="309880"/>
                  <a:chOff x="0" y="0"/>
                  <a:chExt cx="322579" cy="309880"/>
                </a:xfrm>
              </p:grpSpPr>
              <p:grpSp>
                <p:nvGrpSpPr>
                  <p:cNvPr id="1403" name="Grupo"/>
                  <p:cNvGrpSpPr/>
                  <p:nvPr/>
                </p:nvGrpSpPr>
                <p:grpSpPr>
                  <a:xfrm>
                    <a:off x="0" y="-1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419" name="Círculo"/>
                    <p:cNvSpPr/>
                    <p:nvPr/>
                  </p:nvSpPr>
                  <p:spPr>
                    <a:xfrm>
                      <a:off x="7620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20" name="Círculo"/>
                    <p:cNvSpPr/>
                    <p:nvPr/>
                  </p:nvSpPr>
                  <p:spPr>
                    <a:xfrm>
                      <a:off x="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21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22" name="Círculo"/>
                    <p:cNvSpPr/>
                    <p:nvPr/>
                  </p:nvSpPr>
                  <p:spPr>
                    <a:xfrm>
                      <a:off x="16510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404" name="Grupo"/>
                  <p:cNvGrpSpPr/>
                  <p:nvPr/>
                </p:nvGrpSpPr>
                <p:grpSpPr>
                  <a:xfrm>
                    <a:off x="0" y="761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415" name="Círculo"/>
                    <p:cNvSpPr/>
                    <p:nvPr/>
                  </p:nvSpPr>
                  <p:spPr>
                    <a:xfrm>
                      <a:off x="7620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16" name="Círculo"/>
                    <p:cNvSpPr/>
                    <p:nvPr/>
                  </p:nvSpPr>
                  <p:spPr>
                    <a:xfrm>
                      <a:off x="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17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18" name="Círculo"/>
                    <p:cNvSpPr/>
                    <p:nvPr/>
                  </p:nvSpPr>
                  <p:spPr>
                    <a:xfrm>
                      <a:off x="16510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405" name="Grupo"/>
                  <p:cNvGrpSpPr/>
                  <p:nvPr/>
                </p:nvGrpSpPr>
                <p:grpSpPr>
                  <a:xfrm>
                    <a:off x="0" y="1523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411" name="Figura"/>
                    <p:cNvSpPr/>
                    <p:nvPr/>
                  </p:nvSpPr>
                  <p:spPr>
                    <a:xfrm>
                      <a:off x="761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875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12" name="Figura"/>
                    <p:cNvSpPr/>
                    <p:nvPr/>
                  </p:nvSpPr>
                  <p:spPr>
                    <a:xfrm>
                      <a:off x="-1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263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13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14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406" name="Grupo"/>
                  <p:cNvGrpSpPr/>
                  <p:nvPr/>
                </p:nvGrpSpPr>
                <p:grpSpPr>
                  <a:xfrm>
                    <a:off x="0" y="2285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407" name="Figura"/>
                    <p:cNvSpPr/>
                    <p:nvPr/>
                  </p:nvSpPr>
                  <p:spPr>
                    <a:xfrm>
                      <a:off x="761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875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08" name="Figura"/>
                    <p:cNvSpPr/>
                    <p:nvPr/>
                  </p:nvSpPr>
                  <p:spPr>
                    <a:xfrm>
                      <a:off x="-1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263" y="5063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09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10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370" name="Grupo"/>
                <p:cNvGrpSpPr/>
                <p:nvPr/>
              </p:nvGrpSpPr>
              <p:grpSpPr>
                <a:xfrm>
                  <a:off x="749300" y="2501899"/>
                  <a:ext cx="322580" cy="474982"/>
                  <a:chOff x="0" y="0"/>
                  <a:chExt cx="322579" cy="474980"/>
                </a:xfrm>
              </p:grpSpPr>
              <p:grpSp>
                <p:nvGrpSpPr>
                  <p:cNvPr id="1373" name="Grupo"/>
                  <p:cNvGrpSpPr/>
                  <p:nvPr/>
                </p:nvGrpSpPr>
                <p:grpSpPr>
                  <a:xfrm>
                    <a:off x="0" y="-1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399" name="Círculo"/>
                    <p:cNvSpPr/>
                    <p:nvPr/>
                  </p:nvSpPr>
                  <p:spPr>
                    <a:xfrm>
                      <a:off x="7620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00" name="Círculo"/>
                    <p:cNvSpPr/>
                    <p:nvPr/>
                  </p:nvSpPr>
                  <p:spPr>
                    <a:xfrm>
                      <a:off x="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01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402" name="Círculo"/>
                    <p:cNvSpPr/>
                    <p:nvPr/>
                  </p:nvSpPr>
                  <p:spPr>
                    <a:xfrm>
                      <a:off x="16510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374" name="Grupo"/>
                  <p:cNvGrpSpPr/>
                  <p:nvPr/>
                </p:nvGrpSpPr>
                <p:grpSpPr>
                  <a:xfrm>
                    <a:off x="0" y="761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395" name="Círculo"/>
                    <p:cNvSpPr/>
                    <p:nvPr/>
                  </p:nvSpPr>
                  <p:spPr>
                    <a:xfrm>
                      <a:off x="7620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96" name="Círculo"/>
                    <p:cNvSpPr/>
                    <p:nvPr/>
                  </p:nvSpPr>
                  <p:spPr>
                    <a:xfrm>
                      <a:off x="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97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98" name="Círculo"/>
                    <p:cNvSpPr/>
                    <p:nvPr/>
                  </p:nvSpPr>
                  <p:spPr>
                    <a:xfrm>
                      <a:off x="16510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375" name="Grupo"/>
                  <p:cNvGrpSpPr/>
                  <p:nvPr/>
                </p:nvGrpSpPr>
                <p:grpSpPr>
                  <a:xfrm>
                    <a:off x="0" y="1523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391" name="Círculo"/>
                    <p:cNvSpPr/>
                    <p:nvPr/>
                  </p:nvSpPr>
                  <p:spPr>
                    <a:xfrm>
                      <a:off x="7620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92" name="Círculo"/>
                    <p:cNvSpPr/>
                    <p:nvPr/>
                  </p:nvSpPr>
                  <p:spPr>
                    <a:xfrm>
                      <a:off x="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93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94" name="Círculo"/>
                    <p:cNvSpPr/>
                    <p:nvPr/>
                  </p:nvSpPr>
                  <p:spPr>
                    <a:xfrm>
                      <a:off x="16510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376" name="Grupo"/>
                  <p:cNvGrpSpPr/>
                  <p:nvPr/>
                </p:nvGrpSpPr>
                <p:grpSpPr>
                  <a:xfrm>
                    <a:off x="0" y="2412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387" name="Figura"/>
                    <p:cNvSpPr/>
                    <p:nvPr/>
                  </p:nvSpPr>
                  <p:spPr>
                    <a:xfrm>
                      <a:off x="761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875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88" name="Figura"/>
                    <p:cNvSpPr/>
                    <p:nvPr/>
                  </p:nvSpPr>
                  <p:spPr>
                    <a:xfrm>
                      <a:off x="-1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263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89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90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377" name="Grupo"/>
                  <p:cNvGrpSpPr/>
                  <p:nvPr/>
                </p:nvGrpSpPr>
                <p:grpSpPr>
                  <a:xfrm>
                    <a:off x="0" y="3174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383" name="Figura"/>
                    <p:cNvSpPr/>
                    <p:nvPr/>
                  </p:nvSpPr>
                  <p:spPr>
                    <a:xfrm>
                      <a:off x="761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875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84" name="Figura"/>
                    <p:cNvSpPr/>
                    <p:nvPr/>
                  </p:nvSpPr>
                  <p:spPr>
                    <a:xfrm>
                      <a:off x="-1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263" y="5063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85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86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378" name="Grupo"/>
                  <p:cNvGrpSpPr/>
                  <p:nvPr/>
                </p:nvGrpSpPr>
                <p:grpSpPr>
                  <a:xfrm>
                    <a:off x="0" y="3936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379" name="Círculo"/>
                    <p:cNvSpPr/>
                    <p:nvPr/>
                  </p:nvSpPr>
                  <p:spPr>
                    <a:xfrm>
                      <a:off x="7620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80" name="Círculo"/>
                    <p:cNvSpPr/>
                    <p:nvPr/>
                  </p:nvSpPr>
                  <p:spPr>
                    <a:xfrm>
                      <a:off x="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81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82" name="Círculo"/>
                    <p:cNvSpPr/>
                    <p:nvPr/>
                  </p:nvSpPr>
                  <p:spPr>
                    <a:xfrm>
                      <a:off x="16510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</p:grpSp>
            <p:sp>
              <p:nvSpPr>
                <p:cNvPr id="1371" name="Rectángulo"/>
                <p:cNvSpPr/>
                <p:nvPr/>
              </p:nvSpPr>
              <p:spPr>
                <a:xfrm>
                  <a:off x="584200" y="215900"/>
                  <a:ext cx="580390" cy="40641"/>
                </a:xfrm>
                <a:prstGeom prst="rect">
                  <a:avLst/>
                </a:pr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72" name="Figura"/>
                <p:cNvSpPr/>
                <p:nvPr/>
              </p:nvSpPr>
              <p:spPr>
                <a:xfrm>
                  <a:off x="622299" y="812800"/>
                  <a:ext cx="509271" cy="244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498" extrusionOk="0">
                      <a:moveTo>
                        <a:pt x="16698" y="66"/>
                      </a:moveTo>
                      <a:cubicBezTo>
                        <a:pt x="15244" y="3258"/>
                        <a:pt x="13628" y="5067"/>
                        <a:pt x="10773" y="6769"/>
                      </a:cubicBezTo>
                      <a:cubicBezTo>
                        <a:pt x="7918" y="8472"/>
                        <a:pt x="4848" y="1555"/>
                        <a:pt x="3878" y="66"/>
                      </a:cubicBezTo>
                      <a:cubicBezTo>
                        <a:pt x="2424" y="810"/>
                        <a:pt x="0" y="9110"/>
                        <a:pt x="0" y="9110"/>
                      </a:cubicBezTo>
                      <a:cubicBezTo>
                        <a:pt x="0" y="9110"/>
                        <a:pt x="2155" y="20282"/>
                        <a:pt x="11096" y="20495"/>
                      </a:cubicBezTo>
                      <a:cubicBezTo>
                        <a:pt x="19392" y="20708"/>
                        <a:pt x="21600" y="8897"/>
                        <a:pt x="21600" y="8897"/>
                      </a:cubicBezTo>
                      <a:cubicBezTo>
                        <a:pt x="21600" y="8897"/>
                        <a:pt x="18584" y="-892"/>
                        <a:pt x="16698" y="66"/>
                      </a:cubicBezTo>
                      <a:close/>
                    </a:path>
                  </a:pathLst>
                </a:custGeom>
                <a:solidFill>
                  <a:srgbClr val="E63C76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344" name="Grupo"/>
              <p:cNvGrpSpPr/>
              <p:nvPr/>
            </p:nvGrpSpPr>
            <p:grpSpPr>
              <a:xfrm>
                <a:off x="0" y="2387599"/>
                <a:ext cx="719784" cy="472542"/>
                <a:chOff x="0" y="0"/>
                <a:chExt cx="719783" cy="472540"/>
              </a:xfrm>
            </p:grpSpPr>
            <p:grpSp>
              <p:nvGrpSpPr>
                <p:cNvPr id="1345" name="Grupo"/>
                <p:cNvGrpSpPr/>
                <p:nvPr/>
              </p:nvGrpSpPr>
              <p:grpSpPr>
                <a:xfrm>
                  <a:off x="0" y="38099"/>
                  <a:ext cx="180341" cy="218442"/>
                  <a:chOff x="0" y="0"/>
                  <a:chExt cx="180340" cy="218439"/>
                </a:xfrm>
              </p:grpSpPr>
              <p:sp>
                <p:nvSpPr>
                  <p:cNvPr id="1347" name="Figura"/>
                  <p:cNvSpPr/>
                  <p:nvPr/>
                </p:nvSpPr>
                <p:spPr>
                  <a:xfrm>
                    <a:off x="0" y="63499"/>
                    <a:ext cx="180341" cy="53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406" y="0"/>
                        </a:moveTo>
                        <a:lnTo>
                          <a:pt x="3194" y="0"/>
                        </a:lnTo>
                        <a:cubicBezTo>
                          <a:pt x="1369" y="0"/>
                          <a:pt x="0" y="4629"/>
                          <a:pt x="0" y="10800"/>
                        </a:cubicBezTo>
                        <a:cubicBezTo>
                          <a:pt x="0" y="16971"/>
                          <a:pt x="1369" y="21600"/>
                          <a:pt x="3194" y="21600"/>
                        </a:cubicBezTo>
                        <a:lnTo>
                          <a:pt x="18406" y="21600"/>
                        </a:lnTo>
                        <a:cubicBezTo>
                          <a:pt x="20231" y="21600"/>
                          <a:pt x="21600" y="16971"/>
                          <a:pt x="21600" y="10800"/>
                        </a:cubicBezTo>
                        <a:cubicBezTo>
                          <a:pt x="21600" y="4629"/>
                          <a:pt x="20231" y="0"/>
                          <a:pt x="18406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48" name="Figura"/>
                  <p:cNvSpPr/>
                  <p:nvPr/>
                </p:nvSpPr>
                <p:spPr>
                  <a:xfrm>
                    <a:off x="0" y="165099"/>
                    <a:ext cx="180341" cy="53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406" y="0"/>
                        </a:moveTo>
                        <a:lnTo>
                          <a:pt x="3194" y="0"/>
                        </a:lnTo>
                        <a:cubicBezTo>
                          <a:pt x="1369" y="0"/>
                          <a:pt x="0" y="4629"/>
                          <a:pt x="0" y="10800"/>
                        </a:cubicBezTo>
                        <a:cubicBezTo>
                          <a:pt x="0" y="16971"/>
                          <a:pt x="1369" y="21600"/>
                          <a:pt x="3194" y="21600"/>
                        </a:cubicBezTo>
                        <a:lnTo>
                          <a:pt x="18406" y="21600"/>
                        </a:lnTo>
                        <a:cubicBezTo>
                          <a:pt x="20231" y="21600"/>
                          <a:pt x="21600" y="16971"/>
                          <a:pt x="21600" y="10800"/>
                        </a:cubicBezTo>
                        <a:cubicBezTo>
                          <a:pt x="21600" y="4629"/>
                          <a:pt x="20231" y="0"/>
                          <a:pt x="18406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49" name="Figura"/>
                  <p:cNvSpPr/>
                  <p:nvPr/>
                </p:nvSpPr>
                <p:spPr>
                  <a:xfrm>
                    <a:off x="0" y="-1"/>
                    <a:ext cx="180341" cy="53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406" y="0"/>
                        </a:moveTo>
                        <a:lnTo>
                          <a:pt x="3194" y="0"/>
                        </a:lnTo>
                        <a:cubicBezTo>
                          <a:pt x="1369" y="0"/>
                          <a:pt x="0" y="4629"/>
                          <a:pt x="0" y="10800"/>
                        </a:cubicBezTo>
                        <a:cubicBezTo>
                          <a:pt x="0" y="16971"/>
                          <a:pt x="1369" y="21600"/>
                          <a:pt x="3194" y="21600"/>
                        </a:cubicBezTo>
                        <a:lnTo>
                          <a:pt x="18406" y="21600"/>
                        </a:lnTo>
                        <a:cubicBezTo>
                          <a:pt x="20231" y="21600"/>
                          <a:pt x="21600" y="16971"/>
                          <a:pt x="21600" y="10800"/>
                        </a:cubicBezTo>
                        <a:cubicBezTo>
                          <a:pt x="21600" y="4629"/>
                          <a:pt x="20231" y="0"/>
                          <a:pt x="18406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50" name="Figura"/>
                  <p:cNvSpPr/>
                  <p:nvPr/>
                </p:nvSpPr>
                <p:spPr>
                  <a:xfrm>
                    <a:off x="0" y="114299"/>
                    <a:ext cx="180341" cy="53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406" y="0"/>
                        </a:moveTo>
                        <a:lnTo>
                          <a:pt x="3194" y="0"/>
                        </a:lnTo>
                        <a:cubicBezTo>
                          <a:pt x="1369" y="0"/>
                          <a:pt x="0" y="4629"/>
                          <a:pt x="0" y="10800"/>
                        </a:cubicBezTo>
                        <a:cubicBezTo>
                          <a:pt x="0" y="16971"/>
                          <a:pt x="1369" y="21600"/>
                          <a:pt x="3194" y="21600"/>
                        </a:cubicBezTo>
                        <a:lnTo>
                          <a:pt x="18406" y="21600"/>
                        </a:lnTo>
                        <a:cubicBezTo>
                          <a:pt x="20231" y="21600"/>
                          <a:pt x="21600" y="16971"/>
                          <a:pt x="21600" y="10800"/>
                        </a:cubicBezTo>
                        <a:cubicBezTo>
                          <a:pt x="21600" y="5143"/>
                          <a:pt x="20231" y="0"/>
                          <a:pt x="18406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346" name="Figura"/>
                <p:cNvSpPr/>
                <p:nvPr/>
              </p:nvSpPr>
              <p:spPr>
                <a:xfrm>
                  <a:off x="190500" y="-1"/>
                  <a:ext cx="529284" cy="4725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1" h="20929" extrusionOk="0">
                      <a:moveTo>
                        <a:pt x="9243" y="6019"/>
                      </a:moveTo>
                      <a:cubicBezTo>
                        <a:pt x="5055" y="5344"/>
                        <a:pt x="3472" y="3825"/>
                        <a:pt x="2400" y="2981"/>
                      </a:cubicBezTo>
                      <a:cubicBezTo>
                        <a:pt x="1328" y="2138"/>
                        <a:pt x="1072" y="0"/>
                        <a:pt x="1072" y="0"/>
                      </a:cubicBezTo>
                      <a:cubicBezTo>
                        <a:pt x="1072" y="0"/>
                        <a:pt x="204" y="225"/>
                        <a:pt x="204" y="2081"/>
                      </a:cubicBezTo>
                      <a:cubicBezTo>
                        <a:pt x="204" y="3994"/>
                        <a:pt x="0" y="11925"/>
                        <a:pt x="0" y="11925"/>
                      </a:cubicBezTo>
                      <a:cubicBezTo>
                        <a:pt x="0" y="11925"/>
                        <a:pt x="9089" y="17888"/>
                        <a:pt x="11183" y="18394"/>
                      </a:cubicBezTo>
                      <a:cubicBezTo>
                        <a:pt x="14247" y="19125"/>
                        <a:pt x="16851" y="21600"/>
                        <a:pt x="20477" y="20756"/>
                      </a:cubicBezTo>
                      <a:cubicBezTo>
                        <a:pt x="21498" y="20531"/>
                        <a:pt x="21600" y="15919"/>
                        <a:pt x="20477" y="13838"/>
                      </a:cubicBezTo>
                      <a:cubicBezTo>
                        <a:pt x="19353" y="11756"/>
                        <a:pt x="14860" y="6919"/>
                        <a:pt x="9243" y="6019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9" name="Grupo"/>
            <p:cNvGrpSpPr/>
            <p:nvPr/>
          </p:nvGrpSpPr>
          <p:grpSpPr>
            <a:xfrm>
              <a:off x="-2425700" y="495299"/>
              <a:ext cx="2208530" cy="5754372"/>
              <a:chOff x="0" y="0"/>
              <a:chExt cx="2208529" cy="5754370"/>
            </a:xfrm>
          </p:grpSpPr>
          <p:grpSp>
            <p:nvGrpSpPr>
              <p:cNvPr id="1191" name="Grupo"/>
              <p:cNvGrpSpPr/>
              <p:nvPr/>
            </p:nvGrpSpPr>
            <p:grpSpPr>
              <a:xfrm>
                <a:off x="12699" y="-1"/>
                <a:ext cx="238761" cy="5754372"/>
                <a:chOff x="0" y="0"/>
                <a:chExt cx="238759" cy="5754370"/>
              </a:xfrm>
            </p:grpSpPr>
            <p:sp>
              <p:nvSpPr>
                <p:cNvPr id="1323" name="Rectángulo"/>
                <p:cNvSpPr/>
                <p:nvPr/>
              </p:nvSpPr>
              <p:spPr>
                <a:xfrm>
                  <a:off x="88900" y="228600"/>
                  <a:ext cx="48260" cy="1649731"/>
                </a:xfrm>
                <a:prstGeom prst="rect">
                  <a:avLst/>
                </a:pr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24" name="Rectángulo"/>
                <p:cNvSpPr/>
                <p:nvPr/>
              </p:nvSpPr>
              <p:spPr>
                <a:xfrm>
                  <a:off x="76200" y="2019300"/>
                  <a:ext cx="73660" cy="3403600"/>
                </a:xfrm>
                <a:prstGeom prst="rect">
                  <a:avLst/>
                </a:prstGeom>
                <a:solidFill>
                  <a:srgbClr val="906440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25" name="Figura"/>
                <p:cNvSpPr/>
                <p:nvPr/>
              </p:nvSpPr>
              <p:spPr>
                <a:xfrm>
                  <a:off x="50799" y="2374900"/>
                  <a:ext cx="126095" cy="550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12" h="21287" extrusionOk="0">
                      <a:moveTo>
                        <a:pt x="652" y="865"/>
                      </a:moveTo>
                      <a:cubicBezTo>
                        <a:pt x="-1811" y="9898"/>
                        <a:pt x="3494" y="21287"/>
                        <a:pt x="3494" y="21287"/>
                      </a:cubicBezTo>
                      <a:lnTo>
                        <a:pt x="14484" y="21287"/>
                      </a:lnTo>
                      <a:cubicBezTo>
                        <a:pt x="14484" y="21287"/>
                        <a:pt x="19789" y="11027"/>
                        <a:pt x="18652" y="865"/>
                      </a:cubicBezTo>
                      <a:cubicBezTo>
                        <a:pt x="18463" y="-313"/>
                        <a:pt x="1031" y="-264"/>
                        <a:pt x="652" y="865"/>
                      </a:cubicBezTo>
                      <a:close/>
                    </a:path>
                  </a:pathLst>
                </a:custGeom>
                <a:solidFill>
                  <a:srgbClr val="CACFD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1326" name="Grupo"/>
                <p:cNvGrpSpPr/>
                <p:nvPr/>
              </p:nvGrpSpPr>
              <p:grpSpPr>
                <a:xfrm>
                  <a:off x="50799" y="2400300"/>
                  <a:ext cx="135892" cy="552451"/>
                  <a:chOff x="0" y="0"/>
                  <a:chExt cx="135890" cy="552449"/>
                </a:xfrm>
              </p:grpSpPr>
              <p:sp>
                <p:nvSpPr>
                  <p:cNvPr id="1335" name="Figura"/>
                  <p:cNvSpPr/>
                  <p:nvPr/>
                </p:nvSpPr>
                <p:spPr>
                  <a:xfrm>
                    <a:off x="12700" y="330200"/>
                    <a:ext cx="101600" cy="1308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6357"/>
                        </a:moveTo>
                        <a:lnTo>
                          <a:pt x="540" y="21600"/>
                        </a:lnTo>
                        <a:cubicBezTo>
                          <a:pt x="540" y="21600"/>
                          <a:pt x="2430" y="20132"/>
                          <a:pt x="5400" y="17616"/>
                        </a:cubicBezTo>
                        <a:cubicBezTo>
                          <a:pt x="8640" y="15099"/>
                          <a:pt x="21060" y="6501"/>
                          <a:pt x="21060" y="6501"/>
                        </a:cubicBezTo>
                        <a:lnTo>
                          <a:pt x="21600" y="0"/>
                        </a:lnTo>
                        <a:cubicBezTo>
                          <a:pt x="21600" y="0"/>
                          <a:pt x="18360" y="2097"/>
                          <a:pt x="12150" y="5872"/>
                        </a:cubicBezTo>
                        <a:cubicBezTo>
                          <a:pt x="6480" y="9437"/>
                          <a:pt x="0" y="16357"/>
                          <a:pt x="0" y="16357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36" name="Figura"/>
                  <p:cNvSpPr/>
                  <p:nvPr/>
                </p:nvSpPr>
                <p:spPr>
                  <a:xfrm>
                    <a:off x="25400" y="507999"/>
                    <a:ext cx="80011" cy="444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686" y="21600"/>
                        </a:moveTo>
                        <a:lnTo>
                          <a:pt x="20571" y="17897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37" name="Figura"/>
                  <p:cNvSpPr/>
                  <p:nvPr/>
                </p:nvSpPr>
                <p:spPr>
                  <a:xfrm>
                    <a:off x="12699" y="0"/>
                    <a:ext cx="123192" cy="1041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7348" y="4215"/>
                        </a:moveTo>
                        <a:cubicBezTo>
                          <a:pt x="2004" y="790"/>
                          <a:pt x="223" y="0"/>
                          <a:pt x="223" y="0"/>
                        </a:cubicBezTo>
                        <a:lnTo>
                          <a:pt x="0" y="6059"/>
                        </a:lnTo>
                        <a:cubicBezTo>
                          <a:pt x="0" y="6059"/>
                          <a:pt x="6680" y="11590"/>
                          <a:pt x="12470" y="15015"/>
                        </a:cubicBezTo>
                        <a:cubicBezTo>
                          <a:pt x="18260" y="18439"/>
                          <a:pt x="21600" y="21600"/>
                          <a:pt x="21600" y="21600"/>
                        </a:cubicBezTo>
                        <a:lnTo>
                          <a:pt x="21600" y="16068"/>
                        </a:lnTo>
                        <a:cubicBezTo>
                          <a:pt x="21600" y="16332"/>
                          <a:pt x="12693" y="7639"/>
                          <a:pt x="7348" y="4215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38" name="Figura"/>
                  <p:cNvSpPr/>
                  <p:nvPr/>
                </p:nvSpPr>
                <p:spPr>
                  <a:xfrm>
                    <a:off x="-1" y="38100"/>
                    <a:ext cx="125731" cy="990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4954"/>
                        </a:moveTo>
                        <a:lnTo>
                          <a:pt x="0" y="21600"/>
                        </a:lnTo>
                        <a:cubicBezTo>
                          <a:pt x="0" y="21600"/>
                          <a:pt x="1527" y="19662"/>
                          <a:pt x="6764" y="15785"/>
                        </a:cubicBezTo>
                        <a:cubicBezTo>
                          <a:pt x="12000" y="11631"/>
                          <a:pt x="21600" y="4985"/>
                          <a:pt x="21600" y="4985"/>
                        </a:cubicBezTo>
                        <a:lnTo>
                          <a:pt x="21600" y="0"/>
                        </a:lnTo>
                        <a:cubicBezTo>
                          <a:pt x="21600" y="0"/>
                          <a:pt x="18982" y="1108"/>
                          <a:pt x="14836" y="3600"/>
                        </a:cubicBezTo>
                        <a:cubicBezTo>
                          <a:pt x="10473" y="6369"/>
                          <a:pt x="0" y="14954"/>
                          <a:pt x="0" y="14954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39" name="Figura"/>
                  <p:cNvSpPr/>
                  <p:nvPr/>
                </p:nvSpPr>
                <p:spPr>
                  <a:xfrm>
                    <a:off x="-1" y="139699"/>
                    <a:ext cx="119381" cy="1562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4566"/>
                        </a:lnTo>
                        <a:cubicBezTo>
                          <a:pt x="0" y="4566"/>
                          <a:pt x="8272" y="8605"/>
                          <a:pt x="12179" y="11766"/>
                        </a:cubicBezTo>
                        <a:cubicBezTo>
                          <a:pt x="16315" y="14927"/>
                          <a:pt x="21370" y="21600"/>
                          <a:pt x="21370" y="21600"/>
                        </a:cubicBezTo>
                        <a:lnTo>
                          <a:pt x="21600" y="17034"/>
                        </a:lnTo>
                        <a:cubicBezTo>
                          <a:pt x="21600" y="17034"/>
                          <a:pt x="20451" y="11063"/>
                          <a:pt x="13098" y="5795"/>
                        </a:cubicBezTo>
                        <a:cubicBezTo>
                          <a:pt x="5974" y="7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40" name="Figura"/>
                  <p:cNvSpPr/>
                  <p:nvPr/>
                </p:nvSpPr>
                <p:spPr>
                  <a:xfrm>
                    <a:off x="12700" y="165100"/>
                    <a:ext cx="121921" cy="1295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7788"/>
                        </a:moveTo>
                        <a:lnTo>
                          <a:pt x="225" y="21600"/>
                        </a:lnTo>
                        <a:cubicBezTo>
                          <a:pt x="225" y="21600"/>
                          <a:pt x="8100" y="14400"/>
                          <a:pt x="12375" y="10800"/>
                        </a:cubicBezTo>
                        <a:cubicBezTo>
                          <a:pt x="16650" y="7200"/>
                          <a:pt x="21600" y="5082"/>
                          <a:pt x="21600" y="5082"/>
                        </a:cubicBezTo>
                        <a:lnTo>
                          <a:pt x="21600" y="0"/>
                        </a:lnTo>
                        <a:cubicBezTo>
                          <a:pt x="21600" y="0"/>
                          <a:pt x="11700" y="6988"/>
                          <a:pt x="7425" y="10588"/>
                        </a:cubicBezTo>
                        <a:cubicBezTo>
                          <a:pt x="2925" y="13976"/>
                          <a:pt x="0" y="17788"/>
                          <a:pt x="0" y="17788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41" name="Figura"/>
                  <p:cNvSpPr/>
                  <p:nvPr/>
                </p:nvSpPr>
                <p:spPr>
                  <a:xfrm>
                    <a:off x="12700" y="292099"/>
                    <a:ext cx="109221" cy="1143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1553" y="6720"/>
                        </a:moveTo>
                        <a:cubicBezTo>
                          <a:pt x="5023" y="2160"/>
                          <a:pt x="0" y="0"/>
                          <a:pt x="0" y="0"/>
                        </a:cubicBezTo>
                        <a:lnTo>
                          <a:pt x="502" y="6720"/>
                        </a:lnTo>
                        <a:cubicBezTo>
                          <a:pt x="502" y="6720"/>
                          <a:pt x="9042" y="11520"/>
                          <a:pt x="13563" y="14880"/>
                        </a:cubicBezTo>
                        <a:cubicBezTo>
                          <a:pt x="18084" y="18240"/>
                          <a:pt x="21098" y="21600"/>
                          <a:pt x="21098" y="21600"/>
                        </a:cubicBezTo>
                        <a:lnTo>
                          <a:pt x="21600" y="16800"/>
                        </a:lnTo>
                        <a:cubicBezTo>
                          <a:pt x="21349" y="16560"/>
                          <a:pt x="18084" y="11280"/>
                          <a:pt x="11553" y="672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327" name="Grupo"/>
                <p:cNvGrpSpPr/>
                <p:nvPr/>
              </p:nvGrpSpPr>
              <p:grpSpPr>
                <a:xfrm>
                  <a:off x="-1" y="1752599"/>
                  <a:ext cx="238761" cy="664211"/>
                  <a:chOff x="0" y="0"/>
                  <a:chExt cx="238759" cy="664209"/>
                </a:xfrm>
              </p:grpSpPr>
              <p:grpSp>
                <p:nvGrpSpPr>
                  <p:cNvPr id="1330" name="Grupo"/>
                  <p:cNvGrpSpPr/>
                  <p:nvPr/>
                </p:nvGrpSpPr>
                <p:grpSpPr>
                  <a:xfrm>
                    <a:off x="-1" y="-1"/>
                    <a:ext cx="238761" cy="664211"/>
                    <a:chOff x="0" y="0"/>
                    <a:chExt cx="238759" cy="664209"/>
                  </a:xfrm>
                </p:grpSpPr>
                <p:sp>
                  <p:nvSpPr>
                    <p:cNvPr id="1333" name="Figura"/>
                    <p:cNvSpPr/>
                    <p:nvPr/>
                  </p:nvSpPr>
                  <p:spPr>
                    <a:xfrm>
                      <a:off x="-1" y="165099"/>
                      <a:ext cx="238761" cy="4991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3332" y="0"/>
                          </a:moveTo>
                          <a:cubicBezTo>
                            <a:pt x="1723" y="5221"/>
                            <a:pt x="0" y="11817"/>
                            <a:pt x="0" y="15224"/>
                          </a:cubicBezTo>
                          <a:cubicBezTo>
                            <a:pt x="0" y="20940"/>
                            <a:pt x="6204" y="21600"/>
                            <a:pt x="10800" y="21600"/>
                          </a:cubicBezTo>
                          <a:cubicBezTo>
                            <a:pt x="15396" y="21600"/>
                            <a:pt x="21600" y="20940"/>
                            <a:pt x="21600" y="15224"/>
                          </a:cubicBezTo>
                          <a:cubicBezTo>
                            <a:pt x="21600" y="11817"/>
                            <a:pt x="19762" y="5221"/>
                            <a:pt x="18268" y="0"/>
                          </a:cubicBezTo>
                          <a:lnTo>
                            <a:pt x="3332" y="0"/>
                          </a:lnTo>
                          <a:close/>
                        </a:path>
                      </a:pathLst>
                    </a:custGeom>
                    <a:solidFill>
                      <a:srgbClr val="906440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34" name="Figura"/>
                    <p:cNvSpPr/>
                    <p:nvPr/>
                  </p:nvSpPr>
                  <p:spPr>
                    <a:xfrm>
                      <a:off x="38100" y="0"/>
                      <a:ext cx="165100" cy="1714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7446" y="0"/>
                          </a:moveTo>
                          <a:lnTo>
                            <a:pt x="10800" y="0"/>
                          </a:lnTo>
                          <a:lnTo>
                            <a:pt x="4154" y="0"/>
                          </a:lnTo>
                          <a:lnTo>
                            <a:pt x="3489" y="160"/>
                          </a:lnTo>
                          <a:cubicBezTo>
                            <a:pt x="3489" y="160"/>
                            <a:pt x="1828" y="9600"/>
                            <a:pt x="0" y="21600"/>
                          </a:cubicBezTo>
                          <a:lnTo>
                            <a:pt x="21600" y="21600"/>
                          </a:lnTo>
                          <a:cubicBezTo>
                            <a:pt x="19772" y="9600"/>
                            <a:pt x="18111" y="160"/>
                            <a:pt x="18111" y="160"/>
                          </a:cubicBezTo>
                          <a:lnTo>
                            <a:pt x="17446" y="0"/>
                          </a:lnTo>
                          <a:close/>
                        </a:path>
                      </a:pathLst>
                    </a:cu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331" name="Círculo"/>
                  <p:cNvSpPr/>
                  <p:nvPr/>
                </p:nvSpPr>
                <p:spPr>
                  <a:xfrm>
                    <a:off x="88900" y="190500"/>
                    <a:ext cx="48260" cy="48260"/>
                  </a:xfrm>
                  <a:prstGeom prst="ellipse">
                    <a:avLst/>
                  </a:pr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32" name="Círculo"/>
                  <p:cNvSpPr/>
                  <p:nvPr/>
                </p:nvSpPr>
                <p:spPr>
                  <a:xfrm>
                    <a:off x="88900" y="304800"/>
                    <a:ext cx="48260" cy="48260"/>
                  </a:xfrm>
                  <a:prstGeom prst="ellipse">
                    <a:avLst/>
                  </a:pr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328" name="Triángulo"/>
                <p:cNvSpPr/>
                <p:nvPr/>
              </p:nvSpPr>
              <p:spPr>
                <a:xfrm>
                  <a:off x="76199" y="5422899"/>
                  <a:ext cx="73661" cy="3314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29" name="Triángulo"/>
                <p:cNvSpPr/>
                <p:nvPr/>
              </p:nvSpPr>
              <p:spPr>
                <a:xfrm>
                  <a:off x="50800" y="0"/>
                  <a:ext cx="120650" cy="2235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10686" y="0"/>
                      </a:ln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192" name="Grupo"/>
              <p:cNvGrpSpPr/>
              <p:nvPr/>
            </p:nvGrpSpPr>
            <p:grpSpPr>
              <a:xfrm>
                <a:off x="444500" y="685799"/>
                <a:ext cx="1764030" cy="5057942"/>
                <a:chOff x="0" y="0"/>
                <a:chExt cx="1764029" cy="5057940"/>
              </a:xfrm>
            </p:grpSpPr>
            <p:sp>
              <p:nvSpPr>
                <p:cNvPr id="1200" name="Figura"/>
                <p:cNvSpPr/>
                <p:nvPr/>
              </p:nvSpPr>
              <p:spPr>
                <a:xfrm>
                  <a:off x="38099" y="1422399"/>
                  <a:ext cx="311151" cy="7555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206" extrusionOk="0">
                      <a:moveTo>
                        <a:pt x="3438" y="6024"/>
                      </a:moveTo>
                      <a:cubicBezTo>
                        <a:pt x="1322" y="8554"/>
                        <a:pt x="705" y="12832"/>
                        <a:pt x="0" y="15434"/>
                      </a:cubicBezTo>
                      <a:cubicBezTo>
                        <a:pt x="882" y="17857"/>
                        <a:pt x="13665" y="21600"/>
                        <a:pt x="14811" y="21172"/>
                      </a:cubicBezTo>
                      <a:cubicBezTo>
                        <a:pt x="16134" y="20459"/>
                        <a:pt x="16134" y="20459"/>
                        <a:pt x="17809" y="16253"/>
                      </a:cubicBezTo>
                      <a:cubicBezTo>
                        <a:pt x="19220" y="12725"/>
                        <a:pt x="21600" y="3992"/>
                        <a:pt x="21600" y="3992"/>
                      </a:cubicBezTo>
                      <a:lnTo>
                        <a:pt x="8199" y="0"/>
                      </a:lnTo>
                      <a:cubicBezTo>
                        <a:pt x="8287" y="0"/>
                        <a:pt x="5290" y="3778"/>
                        <a:pt x="3438" y="6024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1201" name="Grupo"/>
                <p:cNvGrpSpPr/>
                <p:nvPr/>
              </p:nvGrpSpPr>
              <p:grpSpPr>
                <a:xfrm>
                  <a:off x="495300" y="0"/>
                  <a:ext cx="765810" cy="1197001"/>
                  <a:chOff x="0" y="0"/>
                  <a:chExt cx="765809" cy="1197000"/>
                </a:xfrm>
              </p:grpSpPr>
              <p:sp>
                <p:nvSpPr>
                  <p:cNvPr id="1302" name="Figura"/>
                  <p:cNvSpPr/>
                  <p:nvPr/>
                </p:nvSpPr>
                <p:spPr>
                  <a:xfrm>
                    <a:off x="63500" y="660399"/>
                    <a:ext cx="306464" cy="2528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706" h="21181" extrusionOk="0">
                        <a:moveTo>
                          <a:pt x="5110" y="0"/>
                        </a:moveTo>
                        <a:cubicBezTo>
                          <a:pt x="5110" y="0"/>
                          <a:pt x="2341" y="6597"/>
                          <a:pt x="402" y="11172"/>
                        </a:cubicBezTo>
                        <a:cubicBezTo>
                          <a:pt x="-1536" y="15748"/>
                          <a:pt x="3726" y="20749"/>
                          <a:pt x="11895" y="21174"/>
                        </a:cubicBezTo>
                        <a:cubicBezTo>
                          <a:pt x="20064" y="21600"/>
                          <a:pt x="15356" y="1596"/>
                          <a:pt x="15356" y="1596"/>
                        </a:cubicBezTo>
                        <a:lnTo>
                          <a:pt x="5110" y="0"/>
                        </a:lnTo>
                        <a:close/>
                      </a:path>
                    </a:pathLst>
                  </a:custGeom>
                  <a:solidFill>
                    <a:srgbClr val="B8C1C4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03" name="Figura"/>
                  <p:cNvSpPr/>
                  <p:nvPr/>
                </p:nvSpPr>
                <p:spPr>
                  <a:xfrm>
                    <a:off x="368300" y="660400"/>
                    <a:ext cx="306464" cy="2528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706" h="21081" extrusionOk="0">
                        <a:moveTo>
                          <a:pt x="11596" y="0"/>
                        </a:moveTo>
                        <a:lnTo>
                          <a:pt x="1350" y="1588"/>
                        </a:lnTo>
                        <a:cubicBezTo>
                          <a:pt x="1350" y="1588"/>
                          <a:pt x="-3358" y="21600"/>
                          <a:pt x="4811" y="21071"/>
                        </a:cubicBezTo>
                        <a:cubicBezTo>
                          <a:pt x="12980" y="20647"/>
                          <a:pt x="18242" y="15671"/>
                          <a:pt x="16304" y="11118"/>
                        </a:cubicBezTo>
                        <a:cubicBezTo>
                          <a:pt x="14365" y="6565"/>
                          <a:pt x="11596" y="0"/>
                          <a:pt x="11596" y="0"/>
                        </a:cubicBezTo>
                        <a:close/>
                      </a:path>
                    </a:pathLst>
                  </a:custGeom>
                  <a:solidFill>
                    <a:srgbClr val="B8C1C4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1304" name="Grupo"/>
                  <p:cNvGrpSpPr/>
                  <p:nvPr/>
                </p:nvGrpSpPr>
                <p:grpSpPr>
                  <a:xfrm>
                    <a:off x="0" y="88900"/>
                    <a:ext cx="765810" cy="1108101"/>
                    <a:chOff x="0" y="0"/>
                    <a:chExt cx="765809" cy="1108100"/>
                  </a:xfrm>
                </p:grpSpPr>
                <p:grpSp>
                  <p:nvGrpSpPr>
                    <p:cNvPr id="1319" name="Grupo"/>
                    <p:cNvGrpSpPr/>
                    <p:nvPr/>
                  </p:nvGrpSpPr>
                  <p:grpSpPr>
                    <a:xfrm>
                      <a:off x="0" y="520700"/>
                      <a:ext cx="765810" cy="587401"/>
                      <a:chOff x="0" y="0"/>
                      <a:chExt cx="765809" cy="587400"/>
                    </a:xfrm>
                  </p:grpSpPr>
                  <p:sp>
                    <p:nvSpPr>
                      <p:cNvPr id="1321" name="Figura"/>
                      <p:cNvSpPr/>
                      <p:nvPr/>
                    </p:nvSpPr>
                    <p:spPr>
                      <a:xfrm>
                        <a:off x="126999" y="0"/>
                        <a:ext cx="508001" cy="3645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527" extrusionOk="0">
                            <a:moveTo>
                              <a:pt x="16524" y="10050"/>
                            </a:moveTo>
                            <a:cubicBezTo>
                              <a:pt x="16524" y="4800"/>
                              <a:pt x="16524" y="0"/>
                              <a:pt x="16524" y="0"/>
                            </a:cubicBezTo>
                            <a:lnTo>
                              <a:pt x="10692" y="0"/>
                            </a:lnTo>
                            <a:cubicBezTo>
                              <a:pt x="10692" y="0"/>
                              <a:pt x="10530" y="375"/>
                              <a:pt x="10260" y="1050"/>
                            </a:cubicBezTo>
                            <a:cubicBezTo>
                              <a:pt x="9990" y="375"/>
                              <a:pt x="9828" y="0"/>
                              <a:pt x="9828" y="0"/>
                            </a:cubicBezTo>
                            <a:lnTo>
                              <a:pt x="3996" y="0"/>
                            </a:lnTo>
                            <a:cubicBezTo>
                              <a:pt x="3996" y="0"/>
                              <a:pt x="3996" y="4800"/>
                              <a:pt x="3996" y="10050"/>
                            </a:cubicBezTo>
                            <a:cubicBezTo>
                              <a:pt x="3996" y="13050"/>
                              <a:pt x="2322" y="15900"/>
                              <a:pt x="0" y="18000"/>
                            </a:cubicBezTo>
                            <a:cubicBezTo>
                              <a:pt x="1620" y="19200"/>
                              <a:pt x="5346" y="21375"/>
                              <a:pt x="10314" y="21525"/>
                            </a:cubicBezTo>
                            <a:cubicBezTo>
                              <a:pt x="15174" y="21600"/>
                              <a:pt x="19170" y="19575"/>
                              <a:pt x="21600" y="17850"/>
                            </a:cubicBezTo>
                            <a:cubicBezTo>
                              <a:pt x="18846" y="15675"/>
                              <a:pt x="16524" y="12825"/>
                              <a:pt x="16524" y="10050"/>
                            </a:cubicBezTo>
                            <a:close/>
                          </a:path>
                        </a:pathLst>
                      </a:custGeom>
                      <a:solidFill>
                        <a:srgbClr val="F6C9AE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1322" name="Figura"/>
                      <p:cNvSpPr/>
                      <p:nvPr/>
                    </p:nvSpPr>
                    <p:spPr>
                      <a:xfrm>
                        <a:off x="0" y="304799"/>
                        <a:ext cx="765810" cy="28260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16806" extrusionOk="0">
                            <a:moveTo>
                              <a:pt x="10496" y="3701"/>
                            </a:moveTo>
                            <a:cubicBezTo>
                              <a:pt x="7200" y="3625"/>
                              <a:pt x="4728" y="1359"/>
                              <a:pt x="3654" y="151"/>
                            </a:cubicBezTo>
                            <a:cubicBezTo>
                              <a:pt x="2579" y="1662"/>
                              <a:pt x="1290" y="2794"/>
                              <a:pt x="0" y="3399"/>
                            </a:cubicBezTo>
                            <a:cubicBezTo>
                              <a:pt x="1648" y="21600"/>
                              <a:pt x="20239" y="20996"/>
                              <a:pt x="21600" y="3248"/>
                            </a:cubicBezTo>
                            <a:cubicBezTo>
                              <a:pt x="20490" y="2568"/>
                              <a:pt x="19200" y="1435"/>
                              <a:pt x="17982" y="0"/>
                            </a:cubicBezTo>
                            <a:cubicBezTo>
                              <a:pt x="16370" y="1737"/>
                              <a:pt x="13719" y="3852"/>
                              <a:pt x="10496" y="3701"/>
                            </a:cubicBezTo>
                            <a:close/>
                          </a:path>
                        </a:pathLst>
                      </a:custGeom>
                      <a:solidFill>
                        <a:srgbClr val="F9D7BE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sp>
                  <p:nvSpPr>
                    <p:cNvPr id="1320" name="Figura"/>
                    <p:cNvSpPr/>
                    <p:nvPr/>
                  </p:nvSpPr>
                  <p:spPr>
                    <a:xfrm>
                      <a:off x="139700" y="0"/>
                      <a:ext cx="454660" cy="6477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4887" y="0"/>
                            <a:pt x="0" y="3388"/>
                            <a:pt x="0" y="7581"/>
                          </a:cubicBezTo>
                          <a:lnTo>
                            <a:pt x="0" y="14019"/>
                          </a:lnTo>
                          <a:cubicBezTo>
                            <a:pt x="0" y="18169"/>
                            <a:pt x="4827" y="21600"/>
                            <a:pt x="10800" y="21600"/>
                          </a:cubicBezTo>
                          <a:cubicBezTo>
                            <a:pt x="16773" y="21600"/>
                            <a:pt x="21600" y="18212"/>
                            <a:pt x="21600" y="14019"/>
                          </a:cubicBezTo>
                          <a:lnTo>
                            <a:pt x="21600" y="7581"/>
                          </a:lnTo>
                          <a:cubicBezTo>
                            <a:pt x="21540" y="3431"/>
                            <a:pt x="1671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305" name="Figura"/>
                  <p:cNvSpPr/>
                  <p:nvPr/>
                </p:nvSpPr>
                <p:spPr>
                  <a:xfrm>
                    <a:off x="114300" y="0"/>
                    <a:ext cx="519431" cy="3759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774" y="0"/>
                        </a:moveTo>
                        <a:cubicBezTo>
                          <a:pt x="4859" y="0"/>
                          <a:pt x="0" y="5911"/>
                          <a:pt x="0" y="13208"/>
                        </a:cubicBezTo>
                        <a:lnTo>
                          <a:pt x="0" y="21600"/>
                        </a:lnTo>
                        <a:lnTo>
                          <a:pt x="21600" y="21600"/>
                        </a:lnTo>
                        <a:lnTo>
                          <a:pt x="21600" y="13208"/>
                        </a:lnTo>
                        <a:cubicBezTo>
                          <a:pt x="21600" y="5984"/>
                          <a:pt x="16741" y="0"/>
                          <a:pt x="10774" y="0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06" name="Figura"/>
                  <p:cNvSpPr/>
                  <p:nvPr/>
                </p:nvSpPr>
                <p:spPr>
                  <a:xfrm>
                    <a:off x="114299" y="342900"/>
                    <a:ext cx="230197" cy="428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06" h="21231" extrusionOk="0">
                        <a:moveTo>
                          <a:pt x="13869" y="15051"/>
                        </a:moveTo>
                        <a:cubicBezTo>
                          <a:pt x="13869" y="12910"/>
                          <a:pt x="15688" y="8753"/>
                          <a:pt x="12278" y="6234"/>
                        </a:cubicBezTo>
                        <a:cubicBezTo>
                          <a:pt x="9663" y="4345"/>
                          <a:pt x="6707" y="0"/>
                          <a:pt x="6707" y="0"/>
                        </a:cubicBezTo>
                        <a:lnTo>
                          <a:pt x="0" y="1197"/>
                        </a:lnTo>
                        <a:cubicBezTo>
                          <a:pt x="0" y="1197"/>
                          <a:pt x="227" y="8816"/>
                          <a:pt x="796" y="13162"/>
                        </a:cubicBezTo>
                        <a:cubicBezTo>
                          <a:pt x="1364" y="17507"/>
                          <a:pt x="7731" y="20718"/>
                          <a:pt x="14665" y="21159"/>
                        </a:cubicBezTo>
                        <a:cubicBezTo>
                          <a:pt x="21600" y="21600"/>
                          <a:pt x="20918" y="19900"/>
                          <a:pt x="20122" y="19081"/>
                        </a:cubicBezTo>
                        <a:cubicBezTo>
                          <a:pt x="18985" y="17885"/>
                          <a:pt x="13869" y="19144"/>
                          <a:pt x="13869" y="15051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07" name="Figura"/>
                  <p:cNvSpPr/>
                  <p:nvPr/>
                </p:nvSpPr>
                <p:spPr>
                  <a:xfrm>
                    <a:off x="406399" y="342899"/>
                    <a:ext cx="230454" cy="42822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21" h="21172" extrusionOk="0">
                        <a:moveTo>
                          <a:pt x="8420" y="6154"/>
                        </a:moveTo>
                        <a:cubicBezTo>
                          <a:pt x="5028" y="8666"/>
                          <a:pt x="6837" y="12810"/>
                          <a:pt x="6837" y="14945"/>
                        </a:cubicBezTo>
                        <a:cubicBezTo>
                          <a:pt x="6837" y="19026"/>
                          <a:pt x="1748" y="17833"/>
                          <a:pt x="504" y="19026"/>
                        </a:cubicBezTo>
                        <a:cubicBezTo>
                          <a:pt x="-287" y="19905"/>
                          <a:pt x="-1079" y="21538"/>
                          <a:pt x="5933" y="21098"/>
                        </a:cubicBezTo>
                        <a:cubicBezTo>
                          <a:pt x="12831" y="20659"/>
                          <a:pt x="19164" y="17394"/>
                          <a:pt x="19729" y="13124"/>
                        </a:cubicBezTo>
                        <a:cubicBezTo>
                          <a:pt x="20295" y="8791"/>
                          <a:pt x="20521" y="1194"/>
                          <a:pt x="20521" y="1194"/>
                        </a:cubicBezTo>
                        <a:lnTo>
                          <a:pt x="13849" y="1"/>
                        </a:lnTo>
                        <a:cubicBezTo>
                          <a:pt x="13962" y="-62"/>
                          <a:pt x="10908" y="4208"/>
                          <a:pt x="8420" y="6154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08" name="Rectángulo"/>
                  <p:cNvSpPr/>
                  <p:nvPr/>
                </p:nvSpPr>
                <p:spPr>
                  <a:xfrm>
                    <a:off x="114300" y="304800"/>
                    <a:ext cx="519431" cy="49531"/>
                  </a:xfrm>
                  <a:prstGeom prst="rect">
                    <a:avLst/>
                  </a:pr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1309" name="Grupo"/>
                  <p:cNvGrpSpPr/>
                  <p:nvPr/>
                </p:nvGrpSpPr>
                <p:grpSpPr>
                  <a:xfrm>
                    <a:off x="152400" y="406400"/>
                    <a:ext cx="101601" cy="279401"/>
                    <a:chOff x="0" y="0"/>
                    <a:chExt cx="101600" cy="279400"/>
                  </a:xfrm>
                </p:grpSpPr>
                <p:sp>
                  <p:nvSpPr>
                    <p:cNvPr id="1316" name="Círculo"/>
                    <p:cNvSpPr/>
                    <p:nvPr/>
                  </p:nvSpPr>
                  <p:spPr>
                    <a:xfrm>
                      <a:off x="50800" y="114300"/>
                      <a:ext cx="38100" cy="38100"/>
                    </a:xfrm>
                    <a:prstGeom prst="ellipse">
                      <a:avLst/>
                    </a:pr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17" name="Figura"/>
                    <p:cNvSpPr/>
                    <p:nvPr/>
                  </p:nvSpPr>
                  <p:spPr>
                    <a:xfrm>
                      <a:off x="63500" y="241300"/>
                      <a:ext cx="38100" cy="38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40" y="0"/>
                            <a:pt x="0" y="5040"/>
                            <a:pt x="0" y="10800"/>
                          </a:cubicBezTo>
                          <a:cubicBezTo>
                            <a:pt x="0" y="16560"/>
                            <a:pt x="5040" y="21600"/>
                            <a:pt x="10800" y="21600"/>
                          </a:cubicBezTo>
                          <a:cubicBezTo>
                            <a:pt x="16560" y="21600"/>
                            <a:pt x="21600" y="16560"/>
                            <a:pt x="21600" y="10800"/>
                          </a:cubicBezTo>
                          <a:cubicBezTo>
                            <a:pt x="21600" y="5040"/>
                            <a:pt x="16560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18" name="Figura"/>
                    <p:cNvSpPr/>
                    <p:nvPr/>
                  </p:nvSpPr>
                  <p:spPr>
                    <a:xfrm>
                      <a:off x="0" y="0"/>
                      <a:ext cx="38100" cy="38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40" y="0"/>
                            <a:pt x="0" y="5040"/>
                            <a:pt x="0" y="10800"/>
                          </a:cubicBezTo>
                          <a:cubicBezTo>
                            <a:pt x="0" y="16560"/>
                            <a:pt x="5040" y="21600"/>
                            <a:pt x="10800" y="21600"/>
                          </a:cubicBezTo>
                          <a:cubicBezTo>
                            <a:pt x="16560" y="21600"/>
                            <a:pt x="21600" y="16560"/>
                            <a:pt x="21600" y="10800"/>
                          </a:cubicBezTo>
                          <a:cubicBezTo>
                            <a:pt x="21600" y="5040"/>
                            <a:pt x="16560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310" name="Grupo"/>
                  <p:cNvGrpSpPr/>
                  <p:nvPr/>
                </p:nvGrpSpPr>
                <p:grpSpPr>
                  <a:xfrm>
                    <a:off x="495300" y="406400"/>
                    <a:ext cx="88900" cy="279400"/>
                    <a:chOff x="0" y="0"/>
                    <a:chExt cx="88900" cy="279400"/>
                  </a:xfrm>
                </p:grpSpPr>
                <p:sp>
                  <p:nvSpPr>
                    <p:cNvPr id="1313" name="Círculo"/>
                    <p:cNvSpPr/>
                    <p:nvPr/>
                  </p:nvSpPr>
                  <p:spPr>
                    <a:xfrm>
                      <a:off x="12700" y="114300"/>
                      <a:ext cx="38100" cy="38100"/>
                    </a:xfrm>
                    <a:prstGeom prst="ellipse">
                      <a:avLst/>
                    </a:pr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14" name="Círculo"/>
                    <p:cNvSpPr/>
                    <p:nvPr/>
                  </p:nvSpPr>
                  <p:spPr>
                    <a:xfrm>
                      <a:off x="0" y="241300"/>
                      <a:ext cx="38100" cy="38100"/>
                    </a:xfrm>
                    <a:prstGeom prst="ellipse">
                      <a:avLst/>
                    </a:pr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315" name="Círculo"/>
                    <p:cNvSpPr/>
                    <p:nvPr/>
                  </p:nvSpPr>
                  <p:spPr>
                    <a:xfrm>
                      <a:off x="50800" y="0"/>
                      <a:ext cx="38100" cy="38100"/>
                    </a:xfrm>
                    <a:prstGeom prst="ellipse">
                      <a:avLst/>
                    </a:pr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311" name="Rectángulo"/>
                  <p:cNvSpPr/>
                  <p:nvPr/>
                </p:nvSpPr>
                <p:spPr>
                  <a:xfrm>
                    <a:off x="114300" y="279400"/>
                    <a:ext cx="519431" cy="27941"/>
                  </a:xfrm>
                  <a:prstGeom prst="rect">
                    <a:avLst/>
                  </a:prstGeom>
                  <a:solidFill>
                    <a:srgbClr val="B8C1C4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12" name="Rectángulo"/>
                  <p:cNvSpPr/>
                  <p:nvPr/>
                </p:nvSpPr>
                <p:spPr>
                  <a:xfrm>
                    <a:off x="114300" y="342900"/>
                    <a:ext cx="519431" cy="27941"/>
                  </a:xfrm>
                  <a:prstGeom prst="rect">
                    <a:avLst/>
                  </a:prstGeom>
                  <a:solidFill>
                    <a:srgbClr val="B8C1C4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202" name="Grupo"/>
                <p:cNvGrpSpPr/>
                <p:nvPr/>
              </p:nvGrpSpPr>
              <p:grpSpPr>
                <a:xfrm>
                  <a:off x="850900" y="2578099"/>
                  <a:ext cx="698965" cy="2479842"/>
                  <a:chOff x="0" y="0"/>
                  <a:chExt cx="698964" cy="2479840"/>
                </a:xfrm>
              </p:grpSpPr>
              <p:sp>
                <p:nvSpPr>
                  <p:cNvPr id="1293" name="Figura"/>
                  <p:cNvSpPr/>
                  <p:nvPr/>
                </p:nvSpPr>
                <p:spPr>
                  <a:xfrm>
                    <a:off x="152400" y="2082800"/>
                    <a:ext cx="546565" cy="397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99" h="19573" extrusionOk="0">
                        <a:moveTo>
                          <a:pt x="17058" y="12415"/>
                        </a:moveTo>
                        <a:cubicBezTo>
                          <a:pt x="17058" y="12415"/>
                          <a:pt x="4090" y="-1171"/>
                          <a:pt x="1156" y="81"/>
                        </a:cubicBezTo>
                        <a:cubicBezTo>
                          <a:pt x="-1778" y="1396"/>
                          <a:pt x="1624" y="5904"/>
                          <a:pt x="3112" y="8095"/>
                        </a:cubicBezTo>
                        <a:cubicBezTo>
                          <a:pt x="4600" y="10286"/>
                          <a:pt x="4685" y="12853"/>
                          <a:pt x="7151" y="16422"/>
                        </a:cubicBezTo>
                        <a:cubicBezTo>
                          <a:pt x="9617" y="19991"/>
                          <a:pt x="14124" y="20429"/>
                          <a:pt x="17101" y="18238"/>
                        </a:cubicBezTo>
                        <a:cubicBezTo>
                          <a:pt x="19822" y="16234"/>
                          <a:pt x="17058" y="12415"/>
                          <a:pt x="17058" y="12415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94" name="Figura"/>
                  <p:cNvSpPr/>
                  <p:nvPr/>
                </p:nvSpPr>
                <p:spPr>
                  <a:xfrm>
                    <a:off x="0" y="0"/>
                    <a:ext cx="687098" cy="24366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83" h="20994" extrusionOk="0">
                        <a:moveTo>
                          <a:pt x="12620" y="16902"/>
                        </a:moveTo>
                        <a:cubicBezTo>
                          <a:pt x="12161" y="16136"/>
                          <a:pt x="13614" y="13335"/>
                          <a:pt x="13958" y="11092"/>
                        </a:cubicBezTo>
                        <a:cubicBezTo>
                          <a:pt x="14073" y="10173"/>
                          <a:pt x="13270" y="8269"/>
                          <a:pt x="13270" y="7886"/>
                        </a:cubicBezTo>
                        <a:cubicBezTo>
                          <a:pt x="13308" y="6146"/>
                          <a:pt x="13767" y="4931"/>
                          <a:pt x="13958" y="3870"/>
                        </a:cubicBezTo>
                        <a:cubicBezTo>
                          <a:pt x="14149" y="2809"/>
                          <a:pt x="14111" y="379"/>
                          <a:pt x="14111" y="379"/>
                        </a:cubicBezTo>
                        <a:cubicBezTo>
                          <a:pt x="14111" y="379"/>
                          <a:pt x="1075" y="-474"/>
                          <a:pt x="195" y="379"/>
                        </a:cubicBezTo>
                        <a:cubicBezTo>
                          <a:pt x="-378" y="916"/>
                          <a:pt x="348" y="2710"/>
                          <a:pt x="1839" y="4877"/>
                        </a:cubicBezTo>
                        <a:cubicBezTo>
                          <a:pt x="2680" y="6113"/>
                          <a:pt x="3713" y="7558"/>
                          <a:pt x="3866" y="7842"/>
                        </a:cubicBezTo>
                        <a:cubicBezTo>
                          <a:pt x="4133" y="8313"/>
                          <a:pt x="3139" y="9932"/>
                          <a:pt x="3292" y="10840"/>
                        </a:cubicBezTo>
                        <a:cubicBezTo>
                          <a:pt x="3369" y="11179"/>
                          <a:pt x="3063" y="12121"/>
                          <a:pt x="4630" y="14561"/>
                        </a:cubicBezTo>
                        <a:cubicBezTo>
                          <a:pt x="5280" y="15600"/>
                          <a:pt x="6121" y="17143"/>
                          <a:pt x="6083" y="17274"/>
                        </a:cubicBezTo>
                        <a:cubicBezTo>
                          <a:pt x="5968" y="18040"/>
                          <a:pt x="5089" y="18336"/>
                          <a:pt x="6312" y="18730"/>
                        </a:cubicBezTo>
                        <a:cubicBezTo>
                          <a:pt x="6771" y="18872"/>
                          <a:pt x="7383" y="18883"/>
                          <a:pt x="7994" y="19069"/>
                        </a:cubicBezTo>
                        <a:cubicBezTo>
                          <a:pt x="8606" y="19255"/>
                          <a:pt x="9294" y="19528"/>
                          <a:pt x="9715" y="19769"/>
                        </a:cubicBezTo>
                        <a:cubicBezTo>
                          <a:pt x="10326" y="20141"/>
                          <a:pt x="10135" y="20437"/>
                          <a:pt x="12697" y="20765"/>
                        </a:cubicBezTo>
                        <a:cubicBezTo>
                          <a:pt x="14990" y="21060"/>
                          <a:pt x="19463" y="21126"/>
                          <a:pt x="20419" y="20623"/>
                        </a:cubicBezTo>
                        <a:cubicBezTo>
                          <a:pt x="21222" y="20229"/>
                          <a:pt x="20266" y="20393"/>
                          <a:pt x="16520" y="18970"/>
                        </a:cubicBezTo>
                        <a:cubicBezTo>
                          <a:pt x="15143" y="18467"/>
                          <a:pt x="13232" y="17920"/>
                          <a:pt x="12620" y="16902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95" name="Figura"/>
                  <p:cNvSpPr/>
                  <p:nvPr/>
                </p:nvSpPr>
                <p:spPr>
                  <a:xfrm>
                    <a:off x="330199" y="1828800"/>
                    <a:ext cx="288688" cy="5353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79" h="20189" extrusionOk="0">
                        <a:moveTo>
                          <a:pt x="7092" y="9820"/>
                        </a:moveTo>
                        <a:cubicBezTo>
                          <a:pt x="5152" y="7234"/>
                          <a:pt x="4223" y="4600"/>
                          <a:pt x="4055" y="1966"/>
                        </a:cubicBezTo>
                        <a:cubicBezTo>
                          <a:pt x="3886" y="-621"/>
                          <a:pt x="-164" y="-908"/>
                          <a:pt x="5" y="2636"/>
                        </a:cubicBezTo>
                        <a:cubicBezTo>
                          <a:pt x="174" y="6180"/>
                          <a:pt x="848" y="7761"/>
                          <a:pt x="3295" y="11449"/>
                        </a:cubicBezTo>
                        <a:cubicBezTo>
                          <a:pt x="5489" y="14849"/>
                          <a:pt x="8273" y="17579"/>
                          <a:pt x="11564" y="19159"/>
                        </a:cubicBezTo>
                        <a:cubicBezTo>
                          <a:pt x="14855" y="20692"/>
                          <a:pt x="21436" y="20548"/>
                          <a:pt x="18398" y="18489"/>
                        </a:cubicBezTo>
                        <a:cubicBezTo>
                          <a:pt x="18398" y="18489"/>
                          <a:pt x="9033" y="12406"/>
                          <a:pt x="7092" y="982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96" name="Figura"/>
                  <p:cNvSpPr/>
                  <p:nvPr/>
                </p:nvSpPr>
                <p:spPr>
                  <a:xfrm>
                    <a:off x="330199" y="2273299"/>
                    <a:ext cx="295911" cy="1199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421" extrusionOk="0">
                        <a:moveTo>
                          <a:pt x="9363" y="1730"/>
                        </a:moveTo>
                        <a:cubicBezTo>
                          <a:pt x="4357" y="5638"/>
                          <a:pt x="0" y="14072"/>
                          <a:pt x="0" y="14072"/>
                        </a:cubicBezTo>
                        <a:lnTo>
                          <a:pt x="2039" y="19421"/>
                        </a:lnTo>
                        <a:cubicBezTo>
                          <a:pt x="2039" y="19421"/>
                          <a:pt x="2596" y="15718"/>
                          <a:pt x="9178" y="6872"/>
                        </a:cubicBezTo>
                        <a:cubicBezTo>
                          <a:pt x="15760" y="-1973"/>
                          <a:pt x="21600" y="4815"/>
                          <a:pt x="21600" y="4815"/>
                        </a:cubicBezTo>
                        <a:lnTo>
                          <a:pt x="20395" y="1935"/>
                        </a:lnTo>
                        <a:cubicBezTo>
                          <a:pt x="20302" y="1730"/>
                          <a:pt x="14369" y="-2179"/>
                          <a:pt x="9363" y="173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97" name="Figura"/>
                  <p:cNvSpPr/>
                  <p:nvPr/>
                </p:nvSpPr>
                <p:spPr>
                  <a:xfrm>
                    <a:off x="304800" y="2209799"/>
                    <a:ext cx="281941" cy="1246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806" extrusionOk="0">
                        <a:moveTo>
                          <a:pt x="9049" y="1638"/>
                        </a:moveTo>
                        <a:cubicBezTo>
                          <a:pt x="2822" y="5070"/>
                          <a:pt x="0" y="14356"/>
                          <a:pt x="0" y="14356"/>
                        </a:cubicBezTo>
                        <a:lnTo>
                          <a:pt x="1168" y="19806"/>
                        </a:lnTo>
                        <a:cubicBezTo>
                          <a:pt x="1168" y="19806"/>
                          <a:pt x="3405" y="10318"/>
                          <a:pt x="9146" y="4868"/>
                        </a:cubicBezTo>
                        <a:cubicBezTo>
                          <a:pt x="14886" y="-583"/>
                          <a:pt x="21600" y="4262"/>
                          <a:pt x="21600" y="4262"/>
                        </a:cubicBezTo>
                        <a:lnTo>
                          <a:pt x="19946" y="1234"/>
                        </a:lnTo>
                        <a:cubicBezTo>
                          <a:pt x="19849" y="1234"/>
                          <a:pt x="15276" y="-1794"/>
                          <a:pt x="9049" y="1638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98" name="Figura"/>
                  <p:cNvSpPr/>
                  <p:nvPr/>
                </p:nvSpPr>
                <p:spPr>
                  <a:xfrm>
                    <a:off x="266700" y="2146300"/>
                    <a:ext cx="266700" cy="1135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320" extrusionOk="0">
                        <a:moveTo>
                          <a:pt x="10800" y="1824"/>
                        </a:moveTo>
                        <a:cubicBezTo>
                          <a:pt x="4834" y="5928"/>
                          <a:pt x="0" y="15648"/>
                          <a:pt x="0" y="15648"/>
                        </a:cubicBezTo>
                        <a:lnTo>
                          <a:pt x="1646" y="19320"/>
                        </a:lnTo>
                        <a:cubicBezTo>
                          <a:pt x="1646" y="19320"/>
                          <a:pt x="5349" y="9168"/>
                          <a:pt x="10800" y="4632"/>
                        </a:cubicBezTo>
                        <a:cubicBezTo>
                          <a:pt x="16251" y="96"/>
                          <a:pt x="21600" y="5280"/>
                          <a:pt x="21600" y="5280"/>
                        </a:cubicBezTo>
                        <a:lnTo>
                          <a:pt x="20263" y="1824"/>
                        </a:lnTo>
                        <a:cubicBezTo>
                          <a:pt x="20366" y="1824"/>
                          <a:pt x="16766" y="-2280"/>
                          <a:pt x="10800" y="1824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99" name="Figura"/>
                  <p:cNvSpPr/>
                  <p:nvPr/>
                </p:nvSpPr>
                <p:spPr>
                  <a:xfrm>
                    <a:off x="203200" y="1993900"/>
                    <a:ext cx="231140" cy="381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9376" y="11520"/>
                        </a:moveTo>
                        <a:cubicBezTo>
                          <a:pt x="4629" y="12240"/>
                          <a:pt x="119" y="7920"/>
                          <a:pt x="119" y="7920"/>
                        </a:cubicBezTo>
                        <a:lnTo>
                          <a:pt x="0" y="16560"/>
                        </a:lnTo>
                        <a:cubicBezTo>
                          <a:pt x="0" y="16560"/>
                          <a:pt x="949" y="21600"/>
                          <a:pt x="7121" y="21600"/>
                        </a:cubicBezTo>
                        <a:cubicBezTo>
                          <a:pt x="13292" y="21600"/>
                          <a:pt x="21600" y="10800"/>
                          <a:pt x="21600" y="10800"/>
                        </a:cubicBezTo>
                        <a:lnTo>
                          <a:pt x="21125" y="0"/>
                        </a:lnTo>
                        <a:cubicBezTo>
                          <a:pt x="21125" y="720"/>
                          <a:pt x="14242" y="10800"/>
                          <a:pt x="9376" y="1152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00" name="Figura"/>
                  <p:cNvSpPr/>
                  <p:nvPr/>
                </p:nvSpPr>
                <p:spPr>
                  <a:xfrm>
                    <a:off x="190500" y="1930400"/>
                    <a:ext cx="224791" cy="330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8908" y="8308"/>
                        </a:moveTo>
                        <a:cubicBezTo>
                          <a:pt x="5492" y="8308"/>
                          <a:pt x="1708" y="5815"/>
                          <a:pt x="0" y="5815"/>
                        </a:cubicBezTo>
                        <a:lnTo>
                          <a:pt x="244" y="17446"/>
                        </a:lnTo>
                        <a:cubicBezTo>
                          <a:pt x="244" y="17446"/>
                          <a:pt x="3051" y="21600"/>
                          <a:pt x="8298" y="21600"/>
                        </a:cubicBezTo>
                        <a:cubicBezTo>
                          <a:pt x="12814" y="21600"/>
                          <a:pt x="21600" y="10800"/>
                          <a:pt x="21600" y="10800"/>
                        </a:cubicBezTo>
                        <a:lnTo>
                          <a:pt x="21600" y="0"/>
                        </a:lnTo>
                        <a:cubicBezTo>
                          <a:pt x="21478" y="0"/>
                          <a:pt x="12692" y="8308"/>
                          <a:pt x="8908" y="8308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01" name="Figura"/>
                  <p:cNvSpPr/>
                  <p:nvPr/>
                </p:nvSpPr>
                <p:spPr>
                  <a:xfrm>
                    <a:off x="177799" y="1879600"/>
                    <a:ext cx="232411" cy="304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6300"/>
                        </a:moveTo>
                        <a:lnTo>
                          <a:pt x="354" y="21600"/>
                        </a:lnTo>
                        <a:cubicBezTo>
                          <a:pt x="354" y="21600"/>
                          <a:pt x="6374" y="21600"/>
                          <a:pt x="9915" y="21600"/>
                        </a:cubicBezTo>
                        <a:cubicBezTo>
                          <a:pt x="13456" y="21600"/>
                          <a:pt x="21364" y="10800"/>
                          <a:pt x="21364" y="10800"/>
                        </a:cubicBezTo>
                        <a:lnTo>
                          <a:pt x="21600" y="0"/>
                        </a:lnTo>
                        <a:cubicBezTo>
                          <a:pt x="21600" y="0"/>
                          <a:pt x="14046" y="5400"/>
                          <a:pt x="10741" y="5400"/>
                        </a:cubicBezTo>
                        <a:cubicBezTo>
                          <a:pt x="7554" y="5400"/>
                          <a:pt x="0" y="6300"/>
                          <a:pt x="0" y="630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203" name="Grupo"/>
                <p:cNvGrpSpPr/>
                <p:nvPr/>
              </p:nvGrpSpPr>
              <p:grpSpPr>
                <a:xfrm>
                  <a:off x="203199" y="2578100"/>
                  <a:ext cx="699163" cy="2479632"/>
                  <a:chOff x="0" y="0"/>
                  <a:chExt cx="699161" cy="2479631"/>
                </a:xfrm>
              </p:grpSpPr>
              <p:sp>
                <p:nvSpPr>
                  <p:cNvPr id="1284" name="Figura"/>
                  <p:cNvSpPr/>
                  <p:nvPr/>
                </p:nvSpPr>
                <p:spPr>
                  <a:xfrm>
                    <a:off x="-1" y="2082799"/>
                    <a:ext cx="546438" cy="3968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95" h="19507" extrusionOk="0">
                        <a:moveTo>
                          <a:pt x="17131" y="89"/>
                        </a:moveTo>
                        <a:cubicBezTo>
                          <a:pt x="14197" y="-1222"/>
                          <a:pt x="1229" y="12387"/>
                          <a:pt x="1229" y="12387"/>
                        </a:cubicBezTo>
                        <a:cubicBezTo>
                          <a:pt x="1229" y="12387"/>
                          <a:pt x="-1535" y="16195"/>
                          <a:pt x="1229" y="18193"/>
                        </a:cubicBezTo>
                        <a:cubicBezTo>
                          <a:pt x="4163" y="20378"/>
                          <a:pt x="8670" y="19879"/>
                          <a:pt x="11178" y="16383"/>
                        </a:cubicBezTo>
                        <a:cubicBezTo>
                          <a:pt x="13645" y="12824"/>
                          <a:pt x="13730" y="10202"/>
                          <a:pt x="15218" y="8080"/>
                        </a:cubicBezTo>
                        <a:cubicBezTo>
                          <a:pt x="16706" y="5895"/>
                          <a:pt x="20065" y="1400"/>
                          <a:pt x="17131" y="89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85" name="Figura"/>
                  <p:cNvSpPr/>
                  <p:nvPr/>
                </p:nvSpPr>
                <p:spPr>
                  <a:xfrm>
                    <a:off x="12699" y="-1"/>
                    <a:ext cx="686463" cy="24361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01" h="21001" extrusionOk="0">
                        <a:moveTo>
                          <a:pt x="6526" y="380"/>
                        </a:moveTo>
                        <a:cubicBezTo>
                          <a:pt x="6526" y="380"/>
                          <a:pt x="6449" y="2810"/>
                          <a:pt x="6679" y="3872"/>
                        </a:cubicBezTo>
                        <a:cubicBezTo>
                          <a:pt x="6870" y="4934"/>
                          <a:pt x="7330" y="6149"/>
                          <a:pt x="7368" y="7890"/>
                        </a:cubicBezTo>
                        <a:cubicBezTo>
                          <a:pt x="7368" y="8273"/>
                          <a:pt x="6526" y="10178"/>
                          <a:pt x="6679" y="11098"/>
                        </a:cubicBezTo>
                        <a:cubicBezTo>
                          <a:pt x="6985" y="13342"/>
                          <a:pt x="8479" y="16156"/>
                          <a:pt x="8019" y="16911"/>
                        </a:cubicBezTo>
                        <a:cubicBezTo>
                          <a:pt x="7407" y="17929"/>
                          <a:pt x="5453" y="18477"/>
                          <a:pt x="4151" y="18980"/>
                        </a:cubicBezTo>
                        <a:cubicBezTo>
                          <a:pt x="436" y="20403"/>
                          <a:pt x="-521" y="20239"/>
                          <a:pt x="245" y="20633"/>
                        </a:cubicBezTo>
                        <a:cubicBezTo>
                          <a:pt x="1241" y="21126"/>
                          <a:pt x="5683" y="21071"/>
                          <a:pt x="7981" y="20776"/>
                        </a:cubicBezTo>
                        <a:cubicBezTo>
                          <a:pt x="10509" y="20447"/>
                          <a:pt x="10317" y="20141"/>
                          <a:pt x="10968" y="19779"/>
                        </a:cubicBezTo>
                        <a:cubicBezTo>
                          <a:pt x="11390" y="19539"/>
                          <a:pt x="12079" y="19265"/>
                          <a:pt x="12692" y="19079"/>
                        </a:cubicBezTo>
                        <a:cubicBezTo>
                          <a:pt x="13305" y="18893"/>
                          <a:pt x="13956" y="18882"/>
                          <a:pt x="14377" y="18739"/>
                        </a:cubicBezTo>
                        <a:cubicBezTo>
                          <a:pt x="15602" y="18345"/>
                          <a:pt x="14722" y="18050"/>
                          <a:pt x="14607" y="17283"/>
                        </a:cubicBezTo>
                        <a:cubicBezTo>
                          <a:pt x="14568" y="17152"/>
                          <a:pt x="15411" y="15597"/>
                          <a:pt x="16062" y="14568"/>
                        </a:cubicBezTo>
                        <a:cubicBezTo>
                          <a:pt x="17594" y="12127"/>
                          <a:pt x="17326" y="11185"/>
                          <a:pt x="17402" y="10846"/>
                        </a:cubicBezTo>
                        <a:cubicBezTo>
                          <a:pt x="17556" y="9937"/>
                          <a:pt x="16560" y="8317"/>
                          <a:pt x="16828" y="7846"/>
                        </a:cubicBezTo>
                        <a:cubicBezTo>
                          <a:pt x="16981" y="7573"/>
                          <a:pt x="18015" y="6128"/>
                          <a:pt x="18858" y="4879"/>
                        </a:cubicBezTo>
                        <a:cubicBezTo>
                          <a:pt x="20351" y="2712"/>
                          <a:pt x="21079" y="927"/>
                          <a:pt x="20505" y="380"/>
                        </a:cubicBezTo>
                        <a:cubicBezTo>
                          <a:pt x="19585" y="-474"/>
                          <a:pt x="6526" y="380"/>
                          <a:pt x="6526" y="38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86" name="Figura"/>
                  <p:cNvSpPr/>
                  <p:nvPr/>
                </p:nvSpPr>
                <p:spPr>
                  <a:xfrm>
                    <a:off x="76199" y="1828800"/>
                    <a:ext cx="288792" cy="5353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86" h="20189" extrusionOk="0">
                        <a:moveTo>
                          <a:pt x="15131" y="1966"/>
                        </a:moveTo>
                        <a:cubicBezTo>
                          <a:pt x="14963" y="4552"/>
                          <a:pt x="14034" y="7186"/>
                          <a:pt x="12094" y="9820"/>
                        </a:cubicBezTo>
                        <a:cubicBezTo>
                          <a:pt x="10153" y="12406"/>
                          <a:pt x="788" y="18489"/>
                          <a:pt x="788" y="18489"/>
                        </a:cubicBezTo>
                        <a:cubicBezTo>
                          <a:pt x="-2250" y="20548"/>
                          <a:pt x="4247" y="20692"/>
                          <a:pt x="7622" y="19159"/>
                        </a:cubicBezTo>
                        <a:cubicBezTo>
                          <a:pt x="10913" y="17627"/>
                          <a:pt x="13697" y="14849"/>
                          <a:pt x="15891" y="11449"/>
                        </a:cubicBezTo>
                        <a:cubicBezTo>
                          <a:pt x="18338" y="7761"/>
                          <a:pt x="18928" y="6180"/>
                          <a:pt x="19181" y="2636"/>
                        </a:cubicBezTo>
                        <a:cubicBezTo>
                          <a:pt x="19350" y="-908"/>
                          <a:pt x="15384" y="-621"/>
                          <a:pt x="15131" y="1966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87" name="Figura"/>
                  <p:cNvSpPr/>
                  <p:nvPr/>
                </p:nvSpPr>
                <p:spPr>
                  <a:xfrm>
                    <a:off x="63499" y="2273299"/>
                    <a:ext cx="295911" cy="1190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471" extrusionOk="0">
                        <a:moveTo>
                          <a:pt x="1205" y="1817"/>
                        </a:moveTo>
                        <a:lnTo>
                          <a:pt x="0" y="4725"/>
                        </a:lnTo>
                        <a:cubicBezTo>
                          <a:pt x="0" y="4725"/>
                          <a:pt x="5840" y="-2129"/>
                          <a:pt x="12422" y="6802"/>
                        </a:cubicBezTo>
                        <a:cubicBezTo>
                          <a:pt x="19004" y="15733"/>
                          <a:pt x="19561" y="19471"/>
                          <a:pt x="19561" y="19471"/>
                        </a:cubicBezTo>
                        <a:lnTo>
                          <a:pt x="21600" y="14071"/>
                        </a:lnTo>
                        <a:cubicBezTo>
                          <a:pt x="21600" y="14071"/>
                          <a:pt x="17243" y="5556"/>
                          <a:pt x="12237" y="1609"/>
                        </a:cubicBezTo>
                        <a:cubicBezTo>
                          <a:pt x="7231" y="-2129"/>
                          <a:pt x="1205" y="1817"/>
                          <a:pt x="1205" y="1817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88" name="Figura"/>
                  <p:cNvSpPr/>
                  <p:nvPr/>
                </p:nvSpPr>
                <p:spPr>
                  <a:xfrm>
                    <a:off x="114300" y="2209799"/>
                    <a:ext cx="281941" cy="1246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806" extrusionOk="0">
                        <a:moveTo>
                          <a:pt x="12454" y="1638"/>
                        </a:moveTo>
                        <a:cubicBezTo>
                          <a:pt x="6227" y="-1794"/>
                          <a:pt x="1654" y="1234"/>
                          <a:pt x="1654" y="1234"/>
                        </a:cubicBezTo>
                        <a:lnTo>
                          <a:pt x="0" y="4262"/>
                        </a:lnTo>
                        <a:cubicBezTo>
                          <a:pt x="0" y="4262"/>
                          <a:pt x="6714" y="-381"/>
                          <a:pt x="12454" y="4868"/>
                        </a:cubicBezTo>
                        <a:cubicBezTo>
                          <a:pt x="18195" y="10116"/>
                          <a:pt x="20432" y="19806"/>
                          <a:pt x="20432" y="19806"/>
                        </a:cubicBezTo>
                        <a:lnTo>
                          <a:pt x="21600" y="14356"/>
                        </a:lnTo>
                        <a:cubicBezTo>
                          <a:pt x="21600" y="14557"/>
                          <a:pt x="18778" y="5271"/>
                          <a:pt x="12454" y="1638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89" name="Figura"/>
                  <p:cNvSpPr/>
                  <p:nvPr/>
                </p:nvSpPr>
                <p:spPr>
                  <a:xfrm>
                    <a:off x="165100" y="2146300"/>
                    <a:ext cx="266700" cy="1135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320" extrusionOk="0">
                        <a:moveTo>
                          <a:pt x="1337" y="1824"/>
                        </a:moveTo>
                        <a:lnTo>
                          <a:pt x="0" y="5280"/>
                        </a:lnTo>
                        <a:cubicBezTo>
                          <a:pt x="0" y="5280"/>
                          <a:pt x="5349" y="96"/>
                          <a:pt x="10800" y="4632"/>
                        </a:cubicBezTo>
                        <a:cubicBezTo>
                          <a:pt x="16251" y="9168"/>
                          <a:pt x="19954" y="19320"/>
                          <a:pt x="19954" y="19320"/>
                        </a:cubicBezTo>
                        <a:lnTo>
                          <a:pt x="21600" y="15648"/>
                        </a:lnTo>
                        <a:cubicBezTo>
                          <a:pt x="21600" y="15648"/>
                          <a:pt x="16766" y="5928"/>
                          <a:pt x="10800" y="1824"/>
                        </a:cubicBezTo>
                        <a:cubicBezTo>
                          <a:pt x="4937" y="-2280"/>
                          <a:pt x="1337" y="1824"/>
                          <a:pt x="1337" y="1824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90" name="Figura"/>
                  <p:cNvSpPr/>
                  <p:nvPr/>
                </p:nvSpPr>
                <p:spPr>
                  <a:xfrm>
                    <a:off x="266700" y="1993900"/>
                    <a:ext cx="231140" cy="381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2105" y="10080"/>
                        </a:moveTo>
                        <a:cubicBezTo>
                          <a:pt x="7358" y="9360"/>
                          <a:pt x="475" y="0"/>
                          <a:pt x="475" y="0"/>
                        </a:cubicBezTo>
                        <a:lnTo>
                          <a:pt x="0" y="10800"/>
                        </a:lnTo>
                        <a:cubicBezTo>
                          <a:pt x="0" y="10800"/>
                          <a:pt x="8308" y="21600"/>
                          <a:pt x="14479" y="21600"/>
                        </a:cubicBezTo>
                        <a:cubicBezTo>
                          <a:pt x="20651" y="21600"/>
                          <a:pt x="21600" y="16560"/>
                          <a:pt x="21600" y="16560"/>
                        </a:cubicBezTo>
                        <a:lnTo>
                          <a:pt x="21481" y="7920"/>
                        </a:lnTo>
                        <a:cubicBezTo>
                          <a:pt x="21363" y="6480"/>
                          <a:pt x="16853" y="10800"/>
                          <a:pt x="12105" y="1008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91" name="Figura"/>
                  <p:cNvSpPr/>
                  <p:nvPr/>
                </p:nvSpPr>
                <p:spPr>
                  <a:xfrm>
                    <a:off x="279400" y="1930400"/>
                    <a:ext cx="224791" cy="330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10800"/>
                        </a:lnTo>
                        <a:cubicBezTo>
                          <a:pt x="0" y="10800"/>
                          <a:pt x="8786" y="20769"/>
                          <a:pt x="13302" y="21600"/>
                        </a:cubicBezTo>
                        <a:cubicBezTo>
                          <a:pt x="18549" y="21600"/>
                          <a:pt x="21356" y="17446"/>
                          <a:pt x="21356" y="17446"/>
                        </a:cubicBezTo>
                        <a:lnTo>
                          <a:pt x="21600" y="5815"/>
                        </a:lnTo>
                        <a:cubicBezTo>
                          <a:pt x="20014" y="6646"/>
                          <a:pt x="16108" y="8308"/>
                          <a:pt x="12692" y="8308"/>
                        </a:cubicBezTo>
                        <a:cubicBezTo>
                          <a:pt x="8786" y="830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92" name="Figura"/>
                  <p:cNvSpPr/>
                  <p:nvPr/>
                </p:nvSpPr>
                <p:spPr>
                  <a:xfrm>
                    <a:off x="279399" y="1879600"/>
                    <a:ext cx="232411" cy="304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36" y="10800"/>
                        </a:lnTo>
                        <a:cubicBezTo>
                          <a:pt x="236" y="10800"/>
                          <a:pt x="8144" y="21600"/>
                          <a:pt x="11685" y="21600"/>
                        </a:cubicBezTo>
                        <a:cubicBezTo>
                          <a:pt x="15226" y="21600"/>
                          <a:pt x="21246" y="21600"/>
                          <a:pt x="21246" y="21600"/>
                        </a:cubicBezTo>
                        <a:lnTo>
                          <a:pt x="21600" y="6300"/>
                        </a:lnTo>
                        <a:cubicBezTo>
                          <a:pt x="21600" y="6300"/>
                          <a:pt x="14164" y="5400"/>
                          <a:pt x="10859" y="5400"/>
                        </a:cubicBezTo>
                        <a:cubicBezTo>
                          <a:pt x="7554" y="54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204" name="Figura"/>
                <p:cNvSpPr/>
                <p:nvPr/>
              </p:nvSpPr>
              <p:spPr>
                <a:xfrm>
                  <a:off x="342900" y="914400"/>
                  <a:ext cx="1101910" cy="120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2" h="21600" extrusionOk="0">
                      <a:moveTo>
                        <a:pt x="19370" y="1663"/>
                      </a:moveTo>
                      <a:cubicBezTo>
                        <a:pt x="17363" y="957"/>
                        <a:pt x="14696" y="0"/>
                        <a:pt x="14696" y="0"/>
                      </a:cubicBezTo>
                      <a:cubicBezTo>
                        <a:pt x="14035" y="1162"/>
                        <a:pt x="11934" y="2165"/>
                        <a:pt x="10400" y="2210"/>
                      </a:cubicBezTo>
                      <a:cubicBezTo>
                        <a:pt x="8629" y="2256"/>
                        <a:pt x="5891" y="1230"/>
                        <a:pt x="5230" y="68"/>
                      </a:cubicBezTo>
                      <a:cubicBezTo>
                        <a:pt x="5230" y="68"/>
                        <a:pt x="2680" y="1003"/>
                        <a:pt x="744" y="1709"/>
                      </a:cubicBezTo>
                      <a:cubicBezTo>
                        <a:pt x="296" y="5035"/>
                        <a:pt x="-129" y="8271"/>
                        <a:pt x="36" y="11757"/>
                      </a:cubicBezTo>
                      <a:cubicBezTo>
                        <a:pt x="154" y="11803"/>
                        <a:pt x="249" y="11825"/>
                        <a:pt x="343" y="11848"/>
                      </a:cubicBezTo>
                      <a:cubicBezTo>
                        <a:pt x="792" y="14514"/>
                        <a:pt x="957" y="16952"/>
                        <a:pt x="1099" y="18228"/>
                      </a:cubicBezTo>
                      <a:cubicBezTo>
                        <a:pt x="1193" y="18957"/>
                        <a:pt x="1217" y="19549"/>
                        <a:pt x="1217" y="20438"/>
                      </a:cubicBezTo>
                      <a:cubicBezTo>
                        <a:pt x="5230" y="20643"/>
                        <a:pt x="9266" y="20894"/>
                        <a:pt x="13280" y="21213"/>
                      </a:cubicBezTo>
                      <a:cubicBezTo>
                        <a:pt x="15192" y="21372"/>
                        <a:pt x="17104" y="21532"/>
                        <a:pt x="19016" y="21600"/>
                      </a:cubicBezTo>
                      <a:cubicBezTo>
                        <a:pt x="18921" y="19959"/>
                        <a:pt x="18969" y="19230"/>
                        <a:pt x="19063" y="18205"/>
                      </a:cubicBezTo>
                      <a:cubicBezTo>
                        <a:pt x="19158" y="17476"/>
                        <a:pt x="19228" y="16382"/>
                        <a:pt x="19370" y="15084"/>
                      </a:cubicBezTo>
                      <a:cubicBezTo>
                        <a:pt x="19228" y="15015"/>
                        <a:pt x="19110" y="14856"/>
                        <a:pt x="19205" y="14673"/>
                      </a:cubicBezTo>
                      <a:cubicBezTo>
                        <a:pt x="21471" y="10139"/>
                        <a:pt x="20196" y="5924"/>
                        <a:pt x="19370" y="1663"/>
                      </a:cubicBezTo>
                      <a:close/>
                    </a:path>
                  </a:pathLst>
                </a:custGeom>
                <a:solidFill>
                  <a:srgbClr val="CACFD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05" name="Figura"/>
                <p:cNvSpPr/>
                <p:nvPr/>
              </p:nvSpPr>
              <p:spPr>
                <a:xfrm>
                  <a:off x="0" y="1257299"/>
                  <a:ext cx="379730" cy="523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454" extrusionOk="0">
                      <a:moveTo>
                        <a:pt x="19866" y="6870"/>
                      </a:moveTo>
                      <a:cubicBezTo>
                        <a:pt x="18349" y="4632"/>
                        <a:pt x="9680" y="0"/>
                        <a:pt x="9680" y="0"/>
                      </a:cubicBezTo>
                      <a:cubicBezTo>
                        <a:pt x="9680" y="0"/>
                        <a:pt x="3323" y="10201"/>
                        <a:pt x="1662" y="12752"/>
                      </a:cubicBezTo>
                      <a:cubicBezTo>
                        <a:pt x="0" y="15302"/>
                        <a:pt x="0" y="15302"/>
                        <a:pt x="0" y="15302"/>
                      </a:cubicBezTo>
                      <a:cubicBezTo>
                        <a:pt x="0" y="15302"/>
                        <a:pt x="5346" y="15719"/>
                        <a:pt x="8669" y="17800"/>
                      </a:cubicBezTo>
                      <a:cubicBezTo>
                        <a:pt x="11992" y="19882"/>
                        <a:pt x="17410" y="21600"/>
                        <a:pt x="18349" y="21444"/>
                      </a:cubicBezTo>
                      <a:cubicBezTo>
                        <a:pt x="19288" y="21288"/>
                        <a:pt x="21600" y="21444"/>
                        <a:pt x="21600" y="21444"/>
                      </a:cubicBezTo>
                      <a:cubicBezTo>
                        <a:pt x="21600" y="21444"/>
                        <a:pt x="19216" y="13116"/>
                        <a:pt x="19866" y="6870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06" name="Figura"/>
                <p:cNvSpPr/>
                <p:nvPr/>
              </p:nvSpPr>
              <p:spPr>
                <a:xfrm>
                  <a:off x="1384300" y="1206499"/>
                  <a:ext cx="379730" cy="5682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873" extrusionOk="0">
                      <a:moveTo>
                        <a:pt x="10692" y="477"/>
                      </a:moveTo>
                      <a:cubicBezTo>
                        <a:pt x="10692" y="477"/>
                        <a:pt x="2817" y="-596"/>
                        <a:pt x="1373" y="477"/>
                      </a:cubicBezTo>
                      <a:cubicBezTo>
                        <a:pt x="3540" y="8548"/>
                        <a:pt x="0" y="20864"/>
                        <a:pt x="0" y="20864"/>
                      </a:cubicBezTo>
                      <a:cubicBezTo>
                        <a:pt x="0" y="20864"/>
                        <a:pt x="2312" y="20724"/>
                        <a:pt x="3251" y="20864"/>
                      </a:cubicBezTo>
                      <a:cubicBezTo>
                        <a:pt x="4190" y="21004"/>
                        <a:pt x="9608" y="19464"/>
                        <a:pt x="12931" y="17598"/>
                      </a:cubicBezTo>
                      <a:cubicBezTo>
                        <a:pt x="16254" y="15732"/>
                        <a:pt x="21600" y="15359"/>
                        <a:pt x="21600" y="15359"/>
                      </a:cubicBezTo>
                      <a:cubicBezTo>
                        <a:pt x="21600" y="15359"/>
                        <a:pt x="21600" y="15359"/>
                        <a:pt x="19938" y="13073"/>
                      </a:cubicBezTo>
                      <a:cubicBezTo>
                        <a:pt x="18349" y="10787"/>
                        <a:pt x="10692" y="477"/>
                        <a:pt x="10692" y="477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07" name="Rectángulo"/>
                <p:cNvSpPr/>
                <p:nvPr/>
              </p:nvSpPr>
              <p:spPr>
                <a:xfrm>
                  <a:off x="342900" y="1511300"/>
                  <a:ext cx="1075690" cy="786131"/>
                </a:xfrm>
                <a:prstGeom prst="rect">
                  <a:avLst/>
                </a:pr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08" name="Rectángulo"/>
                <p:cNvSpPr/>
                <p:nvPr/>
              </p:nvSpPr>
              <p:spPr>
                <a:xfrm>
                  <a:off x="622300" y="1168400"/>
                  <a:ext cx="538480" cy="58420"/>
                </a:xfrm>
                <a:prstGeom prst="rect">
                  <a:avLst/>
                </a:pr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09" name="Rectángulo"/>
                <p:cNvSpPr/>
                <p:nvPr/>
              </p:nvSpPr>
              <p:spPr>
                <a:xfrm>
                  <a:off x="863600" y="1054100"/>
                  <a:ext cx="58420" cy="883920"/>
                </a:xfrm>
                <a:prstGeom prst="rect">
                  <a:avLst/>
                </a:pr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1210" name="Grupo"/>
                <p:cNvGrpSpPr/>
                <p:nvPr/>
              </p:nvGrpSpPr>
              <p:grpSpPr>
                <a:xfrm>
                  <a:off x="63499" y="863600"/>
                  <a:ext cx="610728" cy="612866"/>
                  <a:chOff x="0" y="0"/>
                  <a:chExt cx="610726" cy="612865"/>
                </a:xfrm>
              </p:grpSpPr>
              <p:sp>
                <p:nvSpPr>
                  <p:cNvPr id="1278" name="Figura"/>
                  <p:cNvSpPr/>
                  <p:nvPr/>
                </p:nvSpPr>
                <p:spPr>
                  <a:xfrm>
                    <a:off x="0" y="355600"/>
                    <a:ext cx="256541" cy="2572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024" extrusionOk="0">
                        <a:moveTo>
                          <a:pt x="0" y="10706"/>
                        </a:moveTo>
                        <a:cubicBezTo>
                          <a:pt x="0" y="10706"/>
                          <a:pt x="7806" y="15120"/>
                          <a:pt x="12618" y="18407"/>
                        </a:cubicBezTo>
                        <a:cubicBezTo>
                          <a:pt x="17323" y="21600"/>
                          <a:pt x="21600" y="11363"/>
                          <a:pt x="21600" y="11363"/>
                        </a:cubicBezTo>
                        <a:lnTo>
                          <a:pt x="7699" y="0"/>
                        </a:lnTo>
                        <a:lnTo>
                          <a:pt x="0" y="10706"/>
                        </a:lnTo>
                        <a:close/>
                      </a:path>
                    </a:pathLst>
                  </a:cu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79" name="Figura"/>
                  <p:cNvSpPr/>
                  <p:nvPr/>
                </p:nvSpPr>
                <p:spPr>
                  <a:xfrm>
                    <a:off x="25400" y="266699"/>
                    <a:ext cx="224791" cy="2785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256" extrusionOk="0">
                        <a:moveTo>
                          <a:pt x="0" y="11151"/>
                        </a:moveTo>
                        <a:cubicBezTo>
                          <a:pt x="0" y="11151"/>
                          <a:pt x="8786" y="15454"/>
                          <a:pt x="14156" y="18527"/>
                        </a:cubicBezTo>
                        <a:cubicBezTo>
                          <a:pt x="19525" y="21600"/>
                          <a:pt x="21600" y="13961"/>
                          <a:pt x="21600" y="13961"/>
                        </a:cubicBezTo>
                        <a:lnTo>
                          <a:pt x="10007" y="0"/>
                        </a:lnTo>
                        <a:lnTo>
                          <a:pt x="0" y="11151"/>
                        </a:ln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80" name="Figura"/>
                  <p:cNvSpPr/>
                  <p:nvPr/>
                </p:nvSpPr>
                <p:spPr>
                  <a:xfrm>
                    <a:off x="101600" y="127000"/>
                    <a:ext cx="334873" cy="4556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72" h="21058" extrusionOk="0">
                        <a:moveTo>
                          <a:pt x="11461" y="0"/>
                        </a:moveTo>
                        <a:lnTo>
                          <a:pt x="0" y="4520"/>
                        </a:lnTo>
                        <a:cubicBezTo>
                          <a:pt x="0" y="4520"/>
                          <a:pt x="1322" y="8804"/>
                          <a:pt x="3894" y="13207"/>
                        </a:cubicBezTo>
                        <a:cubicBezTo>
                          <a:pt x="5731" y="16317"/>
                          <a:pt x="8302" y="21600"/>
                          <a:pt x="10580" y="21013"/>
                        </a:cubicBezTo>
                        <a:cubicBezTo>
                          <a:pt x="11608" y="20778"/>
                          <a:pt x="15576" y="19370"/>
                          <a:pt x="17045" y="18783"/>
                        </a:cubicBezTo>
                        <a:cubicBezTo>
                          <a:pt x="21600" y="16963"/>
                          <a:pt x="18514" y="13089"/>
                          <a:pt x="15869" y="7865"/>
                        </a:cubicBezTo>
                        <a:cubicBezTo>
                          <a:pt x="13959" y="4285"/>
                          <a:pt x="11461" y="0"/>
                          <a:pt x="11461" y="0"/>
                        </a:cubicBezTo>
                        <a:close/>
                      </a:path>
                    </a:pathLst>
                  </a:cu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81" name="Figura"/>
                  <p:cNvSpPr/>
                  <p:nvPr/>
                </p:nvSpPr>
                <p:spPr>
                  <a:xfrm>
                    <a:off x="190499" y="76199"/>
                    <a:ext cx="310087" cy="4651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18" h="21266" extrusionOk="0">
                        <a:moveTo>
                          <a:pt x="12897" y="0"/>
                        </a:moveTo>
                        <a:lnTo>
                          <a:pt x="0" y="3542"/>
                        </a:lnTo>
                        <a:cubicBezTo>
                          <a:pt x="0" y="3542"/>
                          <a:pt x="870" y="7839"/>
                          <a:pt x="3007" y="12426"/>
                        </a:cubicBezTo>
                        <a:cubicBezTo>
                          <a:pt x="4589" y="15677"/>
                          <a:pt x="6804" y="21600"/>
                          <a:pt x="9257" y="21252"/>
                        </a:cubicBezTo>
                        <a:cubicBezTo>
                          <a:pt x="10365" y="21077"/>
                          <a:pt x="14796" y="20032"/>
                          <a:pt x="16457" y="19568"/>
                        </a:cubicBezTo>
                        <a:cubicBezTo>
                          <a:pt x="21600" y="18174"/>
                          <a:pt x="18673" y="13529"/>
                          <a:pt x="16457" y="8187"/>
                        </a:cubicBezTo>
                        <a:cubicBezTo>
                          <a:pt x="15033" y="4413"/>
                          <a:pt x="12897" y="0"/>
                          <a:pt x="12897" y="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82" name="Figura"/>
                  <p:cNvSpPr/>
                  <p:nvPr/>
                </p:nvSpPr>
                <p:spPr>
                  <a:xfrm>
                    <a:off x="304800" y="0"/>
                    <a:ext cx="305927" cy="4703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88" h="21218" extrusionOk="0">
                        <a:moveTo>
                          <a:pt x="13187" y="0"/>
                        </a:moveTo>
                        <a:lnTo>
                          <a:pt x="0" y="3495"/>
                        </a:lnTo>
                        <a:cubicBezTo>
                          <a:pt x="0" y="3495"/>
                          <a:pt x="890" y="7735"/>
                          <a:pt x="3074" y="12261"/>
                        </a:cubicBezTo>
                        <a:cubicBezTo>
                          <a:pt x="4692" y="15469"/>
                          <a:pt x="6391" y="21600"/>
                          <a:pt x="8980" y="21199"/>
                        </a:cubicBezTo>
                        <a:cubicBezTo>
                          <a:pt x="10112" y="21027"/>
                          <a:pt x="14643" y="19996"/>
                          <a:pt x="16342" y="19537"/>
                        </a:cubicBezTo>
                        <a:cubicBezTo>
                          <a:pt x="21600" y="18162"/>
                          <a:pt x="19173" y="13292"/>
                          <a:pt x="16908" y="8021"/>
                        </a:cubicBezTo>
                        <a:cubicBezTo>
                          <a:pt x="15371" y="4354"/>
                          <a:pt x="13187" y="0"/>
                          <a:pt x="13187" y="0"/>
                        </a:cubicBezTo>
                        <a:close/>
                      </a:path>
                    </a:pathLst>
                  </a:custGeom>
                  <a:solidFill>
                    <a:srgbClr val="B8C1C4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83" name="Círculo"/>
                  <p:cNvSpPr/>
                  <p:nvPr/>
                </p:nvSpPr>
                <p:spPr>
                  <a:xfrm>
                    <a:off x="431800" y="152400"/>
                    <a:ext cx="53340" cy="53340"/>
                  </a:xfrm>
                  <a:prstGeom prst="ellipse">
                    <a:avLst/>
                  </a:pr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211" name="Grupo"/>
                <p:cNvGrpSpPr/>
                <p:nvPr/>
              </p:nvGrpSpPr>
              <p:grpSpPr>
                <a:xfrm>
                  <a:off x="1104900" y="863599"/>
                  <a:ext cx="612141" cy="601824"/>
                  <a:chOff x="0" y="0"/>
                  <a:chExt cx="612140" cy="601822"/>
                </a:xfrm>
              </p:grpSpPr>
              <p:sp>
                <p:nvSpPr>
                  <p:cNvPr id="1272" name="Figura"/>
                  <p:cNvSpPr/>
                  <p:nvPr/>
                </p:nvSpPr>
                <p:spPr>
                  <a:xfrm>
                    <a:off x="355600" y="342899"/>
                    <a:ext cx="256541" cy="2589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8982" extrusionOk="0">
                        <a:moveTo>
                          <a:pt x="0" y="11359"/>
                        </a:moveTo>
                        <a:cubicBezTo>
                          <a:pt x="0" y="11359"/>
                          <a:pt x="4277" y="21600"/>
                          <a:pt x="8982" y="18341"/>
                        </a:cubicBezTo>
                        <a:cubicBezTo>
                          <a:pt x="13687" y="15176"/>
                          <a:pt x="21600" y="10707"/>
                          <a:pt x="21600" y="10707"/>
                        </a:cubicBezTo>
                        <a:lnTo>
                          <a:pt x="14008" y="0"/>
                        </a:lnTo>
                        <a:lnTo>
                          <a:pt x="0" y="11359"/>
                        </a:lnTo>
                        <a:close/>
                      </a:path>
                    </a:pathLst>
                  </a:cu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73" name="Figura"/>
                  <p:cNvSpPr/>
                  <p:nvPr/>
                </p:nvSpPr>
                <p:spPr>
                  <a:xfrm>
                    <a:off x="355600" y="266699"/>
                    <a:ext cx="224791" cy="2785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9256" extrusionOk="0">
                        <a:moveTo>
                          <a:pt x="0" y="13961"/>
                        </a:moveTo>
                        <a:cubicBezTo>
                          <a:pt x="0" y="13961"/>
                          <a:pt x="2197" y="21600"/>
                          <a:pt x="7444" y="18527"/>
                        </a:cubicBezTo>
                        <a:cubicBezTo>
                          <a:pt x="12814" y="15454"/>
                          <a:pt x="21600" y="11151"/>
                          <a:pt x="21600" y="11151"/>
                        </a:cubicBezTo>
                        <a:lnTo>
                          <a:pt x="11593" y="0"/>
                        </a:lnTo>
                        <a:lnTo>
                          <a:pt x="0" y="13961"/>
                        </a:ln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74" name="Figura"/>
                  <p:cNvSpPr/>
                  <p:nvPr/>
                </p:nvSpPr>
                <p:spPr>
                  <a:xfrm>
                    <a:off x="165100" y="139699"/>
                    <a:ext cx="335204" cy="4554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92" h="21051" extrusionOk="0">
                        <a:moveTo>
                          <a:pt x="3523" y="7866"/>
                        </a:moveTo>
                        <a:cubicBezTo>
                          <a:pt x="804" y="13090"/>
                          <a:pt x="-2208" y="16964"/>
                          <a:pt x="2347" y="18783"/>
                        </a:cubicBezTo>
                        <a:cubicBezTo>
                          <a:pt x="3816" y="19370"/>
                          <a:pt x="7784" y="20720"/>
                          <a:pt x="8812" y="21014"/>
                        </a:cubicBezTo>
                        <a:cubicBezTo>
                          <a:pt x="11016" y="21542"/>
                          <a:pt x="13661" y="16318"/>
                          <a:pt x="15498" y="13207"/>
                        </a:cubicBezTo>
                        <a:cubicBezTo>
                          <a:pt x="18070" y="8805"/>
                          <a:pt x="19392" y="4520"/>
                          <a:pt x="19392" y="4520"/>
                        </a:cubicBezTo>
                        <a:lnTo>
                          <a:pt x="7931" y="1"/>
                        </a:lnTo>
                        <a:cubicBezTo>
                          <a:pt x="7857" y="-58"/>
                          <a:pt x="5359" y="4227"/>
                          <a:pt x="3523" y="7866"/>
                        </a:cubicBezTo>
                        <a:close/>
                      </a:path>
                    </a:pathLst>
                  </a:cu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75" name="Figura"/>
                  <p:cNvSpPr/>
                  <p:nvPr/>
                </p:nvSpPr>
                <p:spPr>
                  <a:xfrm>
                    <a:off x="101599" y="63499"/>
                    <a:ext cx="309544" cy="4651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55" h="21266" extrusionOk="0">
                        <a:moveTo>
                          <a:pt x="2837" y="8187"/>
                        </a:moveTo>
                        <a:cubicBezTo>
                          <a:pt x="614" y="13529"/>
                          <a:pt x="-2245" y="18174"/>
                          <a:pt x="2837" y="19568"/>
                        </a:cubicBezTo>
                        <a:cubicBezTo>
                          <a:pt x="4505" y="20032"/>
                          <a:pt x="8952" y="21077"/>
                          <a:pt x="10064" y="21252"/>
                        </a:cubicBezTo>
                        <a:cubicBezTo>
                          <a:pt x="12526" y="21600"/>
                          <a:pt x="14749" y="15677"/>
                          <a:pt x="16337" y="12426"/>
                        </a:cubicBezTo>
                        <a:cubicBezTo>
                          <a:pt x="18561" y="7897"/>
                          <a:pt x="19355" y="3542"/>
                          <a:pt x="19355" y="3542"/>
                        </a:cubicBezTo>
                        <a:lnTo>
                          <a:pt x="6411" y="0"/>
                        </a:lnTo>
                        <a:cubicBezTo>
                          <a:pt x="6411" y="116"/>
                          <a:pt x="4346" y="4529"/>
                          <a:pt x="2837" y="8187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76" name="Figura"/>
                  <p:cNvSpPr/>
                  <p:nvPr/>
                </p:nvSpPr>
                <p:spPr>
                  <a:xfrm>
                    <a:off x="0" y="-1"/>
                    <a:ext cx="305927" cy="4702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88" h="21269" extrusionOk="0">
                        <a:moveTo>
                          <a:pt x="2580" y="8043"/>
                        </a:moveTo>
                        <a:cubicBezTo>
                          <a:pt x="315" y="13328"/>
                          <a:pt x="-2112" y="18211"/>
                          <a:pt x="3146" y="19589"/>
                        </a:cubicBezTo>
                        <a:cubicBezTo>
                          <a:pt x="4845" y="20049"/>
                          <a:pt x="9376" y="21083"/>
                          <a:pt x="10508" y="21255"/>
                        </a:cubicBezTo>
                        <a:cubicBezTo>
                          <a:pt x="13016" y="21600"/>
                          <a:pt x="14796" y="15453"/>
                          <a:pt x="16414" y="12294"/>
                        </a:cubicBezTo>
                        <a:cubicBezTo>
                          <a:pt x="18679" y="7813"/>
                          <a:pt x="19488" y="3504"/>
                          <a:pt x="19488" y="3504"/>
                        </a:cubicBezTo>
                        <a:lnTo>
                          <a:pt x="6301" y="0"/>
                        </a:lnTo>
                        <a:cubicBezTo>
                          <a:pt x="6221" y="57"/>
                          <a:pt x="4117" y="4423"/>
                          <a:pt x="2580" y="8043"/>
                        </a:cubicBezTo>
                        <a:close/>
                      </a:path>
                    </a:pathLst>
                  </a:custGeom>
                  <a:solidFill>
                    <a:srgbClr val="B8C1C4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77" name="Figura"/>
                  <p:cNvSpPr/>
                  <p:nvPr/>
                </p:nvSpPr>
                <p:spPr>
                  <a:xfrm>
                    <a:off x="126999" y="152399"/>
                    <a:ext cx="53341" cy="53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629" y="0"/>
                          <a:pt x="0" y="4629"/>
                          <a:pt x="0" y="10800"/>
                        </a:cubicBezTo>
                        <a:cubicBezTo>
                          <a:pt x="0" y="16971"/>
                          <a:pt x="4629" y="21600"/>
                          <a:pt x="10800" y="21600"/>
                        </a:cubicBezTo>
                        <a:cubicBezTo>
                          <a:pt x="16971" y="21600"/>
                          <a:pt x="21600" y="16971"/>
                          <a:pt x="21600" y="10800"/>
                        </a:cubicBezTo>
                        <a:cubicBezTo>
                          <a:pt x="21600" y="4629"/>
                          <a:pt x="16971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212" name="Rectángulo"/>
                <p:cNvSpPr/>
                <p:nvPr/>
              </p:nvSpPr>
              <p:spPr>
                <a:xfrm>
                  <a:off x="342900" y="1663700"/>
                  <a:ext cx="1075690" cy="41910"/>
                </a:xfrm>
                <a:prstGeom prst="rect">
                  <a:avLst/>
                </a:prstGeom>
                <a:solidFill>
                  <a:srgbClr val="9CA7A8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13" name="Rectángulo"/>
                <p:cNvSpPr/>
                <p:nvPr/>
              </p:nvSpPr>
              <p:spPr>
                <a:xfrm>
                  <a:off x="342900" y="1841500"/>
                  <a:ext cx="1075690" cy="41910"/>
                </a:xfrm>
                <a:prstGeom prst="rect">
                  <a:avLst/>
                </a:prstGeom>
                <a:solidFill>
                  <a:srgbClr val="9CA7A8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14" name="Rectángulo"/>
                <p:cNvSpPr/>
                <p:nvPr/>
              </p:nvSpPr>
              <p:spPr>
                <a:xfrm>
                  <a:off x="342900" y="2019300"/>
                  <a:ext cx="1075690" cy="41910"/>
                </a:xfrm>
                <a:prstGeom prst="rect">
                  <a:avLst/>
                </a:prstGeom>
                <a:solidFill>
                  <a:srgbClr val="9CA7A8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15" name="Rectángulo"/>
                <p:cNvSpPr/>
                <p:nvPr/>
              </p:nvSpPr>
              <p:spPr>
                <a:xfrm>
                  <a:off x="342900" y="2197100"/>
                  <a:ext cx="1075690" cy="41910"/>
                </a:xfrm>
                <a:prstGeom prst="rect">
                  <a:avLst/>
                </a:prstGeom>
                <a:solidFill>
                  <a:srgbClr val="9CA7A8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16" name="Figura"/>
                <p:cNvSpPr/>
                <p:nvPr/>
              </p:nvSpPr>
              <p:spPr>
                <a:xfrm>
                  <a:off x="203200" y="2298699"/>
                  <a:ext cx="1339287" cy="10406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8" h="20724" extrusionOk="0">
                      <a:moveTo>
                        <a:pt x="19276" y="0"/>
                      </a:moveTo>
                      <a:lnTo>
                        <a:pt x="2082" y="0"/>
                      </a:lnTo>
                      <a:cubicBezTo>
                        <a:pt x="2082" y="0"/>
                        <a:pt x="945" y="8068"/>
                        <a:pt x="376" y="12039"/>
                      </a:cubicBezTo>
                      <a:cubicBezTo>
                        <a:pt x="-192" y="16010"/>
                        <a:pt x="52" y="19526"/>
                        <a:pt x="52" y="19526"/>
                      </a:cubicBezTo>
                      <a:cubicBezTo>
                        <a:pt x="52" y="19526"/>
                        <a:pt x="2346" y="19197"/>
                        <a:pt x="4335" y="19652"/>
                      </a:cubicBezTo>
                      <a:cubicBezTo>
                        <a:pt x="6325" y="20108"/>
                        <a:pt x="9309" y="21600"/>
                        <a:pt x="11704" y="20007"/>
                      </a:cubicBezTo>
                      <a:cubicBezTo>
                        <a:pt x="12658" y="19374"/>
                        <a:pt x="15297" y="19526"/>
                        <a:pt x="17368" y="20259"/>
                      </a:cubicBezTo>
                      <a:cubicBezTo>
                        <a:pt x="18972" y="20841"/>
                        <a:pt x="21408" y="19121"/>
                        <a:pt x="21408" y="19121"/>
                      </a:cubicBezTo>
                      <a:cubicBezTo>
                        <a:pt x="21408" y="19121"/>
                        <a:pt x="21185" y="11888"/>
                        <a:pt x="20900" y="9839"/>
                      </a:cubicBezTo>
                      <a:cubicBezTo>
                        <a:pt x="20413" y="6475"/>
                        <a:pt x="19276" y="0"/>
                        <a:pt x="19276" y="0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17" name="Rectángulo"/>
                <p:cNvSpPr/>
                <p:nvPr/>
              </p:nvSpPr>
              <p:spPr>
                <a:xfrm>
                  <a:off x="342900" y="2197100"/>
                  <a:ext cx="1075690" cy="100331"/>
                </a:xfrm>
                <a:prstGeom prst="rect">
                  <a:avLst/>
                </a:prstGeom>
                <a:solidFill>
                  <a:srgbClr val="F2C12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1218" name="Grupo"/>
                <p:cNvGrpSpPr/>
                <p:nvPr/>
              </p:nvGrpSpPr>
              <p:grpSpPr>
                <a:xfrm>
                  <a:off x="736600" y="2184400"/>
                  <a:ext cx="322580" cy="309880"/>
                  <a:chOff x="0" y="0"/>
                  <a:chExt cx="322579" cy="309880"/>
                </a:xfrm>
              </p:grpSpPr>
              <p:grpSp>
                <p:nvGrpSpPr>
                  <p:cNvPr id="1252" name="Grupo"/>
                  <p:cNvGrpSpPr/>
                  <p:nvPr/>
                </p:nvGrpSpPr>
                <p:grpSpPr>
                  <a:xfrm>
                    <a:off x="0" y="-1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268" name="Figura"/>
                    <p:cNvSpPr/>
                    <p:nvPr/>
                  </p:nvSpPr>
                  <p:spPr>
                    <a:xfrm>
                      <a:off x="888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263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69" name="Círculo"/>
                    <p:cNvSpPr/>
                    <p:nvPr/>
                  </p:nvSpPr>
                  <p:spPr>
                    <a:xfrm>
                      <a:off x="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70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71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253" name="Grupo"/>
                  <p:cNvGrpSpPr/>
                  <p:nvPr/>
                </p:nvGrpSpPr>
                <p:grpSpPr>
                  <a:xfrm>
                    <a:off x="0" y="761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264" name="Figura"/>
                    <p:cNvSpPr/>
                    <p:nvPr/>
                  </p:nvSpPr>
                  <p:spPr>
                    <a:xfrm>
                      <a:off x="888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65" name="Círculo"/>
                    <p:cNvSpPr/>
                    <p:nvPr/>
                  </p:nvSpPr>
                  <p:spPr>
                    <a:xfrm>
                      <a:off x="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66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67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254" name="Grupo"/>
                  <p:cNvGrpSpPr/>
                  <p:nvPr/>
                </p:nvGrpSpPr>
                <p:grpSpPr>
                  <a:xfrm>
                    <a:off x="0" y="1523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260" name="Figura"/>
                    <p:cNvSpPr/>
                    <p:nvPr/>
                  </p:nvSpPr>
                  <p:spPr>
                    <a:xfrm>
                      <a:off x="888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263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61" name="Figura"/>
                    <p:cNvSpPr/>
                    <p:nvPr/>
                  </p:nvSpPr>
                  <p:spPr>
                    <a:xfrm>
                      <a:off x="-1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875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62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63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255" name="Grupo"/>
                  <p:cNvGrpSpPr/>
                  <p:nvPr/>
                </p:nvGrpSpPr>
                <p:grpSpPr>
                  <a:xfrm>
                    <a:off x="0" y="2285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256" name="Figura"/>
                    <p:cNvSpPr/>
                    <p:nvPr/>
                  </p:nvSpPr>
                  <p:spPr>
                    <a:xfrm>
                      <a:off x="888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263" y="5063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57" name="Figura"/>
                    <p:cNvSpPr/>
                    <p:nvPr/>
                  </p:nvSpPr>
                  <p:spPr>
                    <a:xfrm>
                      <a:off x="-1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875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58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59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219" name="Grupo"/>
                <p:cNvGrpSpPr/>
                <p:nvPr/>
              </p:nvGrpSpPr>
              <p:grpSpPr>
                <a:xfrm>
                  <a:off x="736600" y="2501899"/>
                  <a:ext cx="322580" cy="474982"/>
                  <a:chOff x="0" y="0"/>
                  <a:chExt cx="322579" cy="474980"/>
                </a:xfrm>
              </p:grpSpPr>
              <p:grpSp>
                <p:nvGrpSpPr>
                  <p:cNvPr id="1222" name="Grupo"/>
                  <p:cNvGrpSpPr/>
                  <p:nvPr/>
                </p:nvGrpSpPr>
                <p:grpSpPr>
                  <a:xfrm>
                    <a:off x="0" y="-1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248" name="Figura"/>
                    <p:cNvSpPr/>
                    <p:nvPr/>
                  </p:nvSpPr>
                  <p:spPr>
                    <a:xfrm>
                      <a:off x="888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263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49" name="Círculo"/>
                    <p:cNvSpPr/>
                    <p:nvPr/>
                  </p:nvSpPr>
                  <p:spPr>
                    <a:xfrm>
                      <a:off x="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50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51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223" name="Grupo"/>
                  <p:cNvGrpSpPr/>
                  <p:nvPr/>
                </p:nvGrpSpPr>
                <p:grpSpPr>
                  <a:xfrm>
                    <a:off x="0" y="761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244" name="Figura"/>
                    <p:cNvSpPr/>
                    <p:nvPr/>
                  </p:nvSpPr>
                  <p:spPr>
                    <a:xfrm>
                      <a:off x="888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45" name="Círculo"/>
                    <p:cNvSpPr/>
                    <p:nvPr/>
                  </p:nvSpPr>
                  <p:spPr>
                    <a:xfrm>
                      <a:off x="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46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47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224" name="Grupo"/>
                  <p:cNvGrpSpPr/>
                  <p:nvPr/>
                </p:nvGrpSpPr>
                <p:grpSpPr>
                  <a:xfrm>
                    <a:off x="0" y="1523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240" name="Figura"/>
                    <p:cNvSpPr/>
                    <p:nvPr/>
                  </p:nvSpPr>
                  <p:spPr>
                    <a:xfrm>
                      <a:off x="888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263" y="5063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41" name="Círculo"/>
                    <p:cNvSpPr/>
                    <p:nvPr/>
                  </p:nvSpPr>
                  <p:spPr>
                    <a:xfrm>
                      <a:off x="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42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43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225" name="Grupo"/>
                  <p:cNvGrpSpPr/>
                  <p:nvPr/>
                </p:nvGrpSpPr>
                <p:grpSpPr>
                  <a:xfrm>
                    <a:off x="0" y="2412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236" name="Figura"/>
                    <p:cNvSpPr/>
                    <p:nvPr/>
                  </p:nvSpPr>
                  <p:spPr>
                    <a:xfrm>
                      <a:off x="888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263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37" name="Figura"/>
                    <p:cNvSpPr/>
                    <p:nvPr/>
                  </p:nvSpPr>
                  <p:spPr>
                    <a:xfrm>
                      <a:off x="-1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875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38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39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226" name="Grupo"/>
                  <p:cNvGrpSpPr/>
                  <p:nvPr/>
                </p:nvGrpSpPr>
                <p:grpSpPr>
                  <a:xfrm>
                    <a:off x="0" y="3174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232" name="Figura"/>
                    <p:cNvSpPr/>
                    <p:nvPr/>
                  </p:nvSpPr>
                  <p:spPr>
                    <a:xfrm>
                      <a:off x="888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263" y="5063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33" name="Figura"/>
                    <p:cNvSpPr/>
                    <p:nvPr/>
                  </p:nvSpPr>
                  <p:spPr>
                    <a:xfrm>
                      <a:off x="-1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875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34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35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538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5063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227" name="Grupo"/>
                  <p:cNvGrpSpPr/>
                  <p:nvPr/>
                </p:nvGrpSpPr>
                <p:grpSpPr>
                  <a:xfrm>
                    <a:off x="0" y="393699"/>
                    <a:ext cx="322580" cy="81282"/>
                    <a:chOff x="0" y="0"/>
                    <a:chExt cx="322580" cy="81280"/>
                  </a:xfrm>
                </p:grpSpPr>
                <p:sp>
                  <p:nvSpPr>
                    <p:cNvPr id="1228" name="Figura"/>
                    <p:cNvSpPr/>
                    <p:nvPr/>
                  </p:nvSpPr>
                  <p:spPr>
                    <a:xfrm>
                      <a:off x="888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29" name="Círculo"/>
                    <p:cNvSpPr/>
                    <p:nvPr/>
                  </p:nvSpPr>
                  <p:spPr>
                    <a:xfrm>
                      <a:off x="0" y="0"/>
                      <a:ext cx="81281" cy="81281"/>
                    </a:xfrm>
                    <a:prstGeom prst="ellipse">
                      <a:avLst/>
                    </a:pr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30" name="Figura"/>
                    <p:cNvSpPr/>
                    <p:nvPr/>
                  </p:nvSpPr>
                  <p:spPr>
                    <a:xfrm>
                      <a:off x="2412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231" name="Figura"/>
                    <p:cNvSpPr/>
                    <p:nvPr/>
                  </p:nvSpPr>
                  <p:spPr>
                    <a:xfrm>
                      <a:off x="165099" y="-1"/>
                      <a:ext cx="81282" cy="8128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063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538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538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CDB9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</p:grpSp>
            <p:sp>
              <p:nvSpPr>
                <p:cNvPr id="1220" name="Rectángulo"/>
                <p:cNvSpPr/>
                <p:nvPr/>
              </p:nvSpPr>
              <p:spPr>
                <a:xfrm>
                  <a:off x="571500" y="215900"/>
                  <a:ext cx="580390" cy="40641"/>
                </a:xfrm>
                <a:prstGeom prst="rect">
                  <a:avLst/>
                </a:pr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21" name="Figura"/>
                <p:cNvSpPr/>
                <p:nvPr/>
              </p:nvSpPr>
              <p:spPr>
                <a:xfrm>
                  <a:off x="622299" y="812800"/>
                  <a:ext cx="509271" cy="244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498" extrusionOk="0">
                      <a:moveTo>
                        <a:pt x="16698" y="66"/>
                      </a:moveTo>
                      <a:cubicBezTo>
                        <a:pt x="15244" y="3258"/>
                        <a:pt x="13628" y="5067"/>
                        <a:pt x="10773" y="6769"/>
                      </a:cubicBezTo>
                      <a:cubicBezTo>
                        <a:pt x="7918" y="8472"/>
                        <a:pt x="4848" y="1555"/>
                        <a:pt x="3878" y="66"/>
                      </a:cubicBezTo>
                      <a:cubicBezTo>
                        <a:pt x="2424" y="810"/>
                        <a:pt x="0" y="9110"/>
                        <a:pt x="0" y="9110"/>
                      </a:cubicBezTo>
                      <a:cubicBezTo>
                        <a:pt x="0" y="9110"/>
                        <a:pt x="2155" y="20282"/>
                        <a:pt x="11096" y="20495"/>
                      </a:cubicBezTo>
                      <a:cubicBezTo>
                        <a:pt x="19392" y="20708"/>
                        <a:pt x="21600" y="8897"/>
                        <a:pt x="21600" y="8897"/>
                      </a:cubicBezTo>
                      <a:cubicBezTo>
                        <a:pt x="21600" y="8897"/>
                        <a:pt x="18637" y="-892"/>
                        <a:pt x="16698" y="66"/>
                      </a:cubicBezTo>
                      <a:close/>
                    </a:path>
                  </a:pathLst>
                </a:custGeom>
                <a:solidFill>
                  <a:srgbClr val="E63C76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193" name="Grupo"/>
              <p:cNvGrpSpPr/>
              <p:nvPr/>
            </p:nvGrpSpPr>
            <p:grpSpPr>
              <a:xfrm>
                <a:off x="0" y="2387599"/>
                <a:ext cx="719784" cy="472542"/>
                <a:chOff x="0" y="0"/>
                <a:chExt cx="719783" cy="472540"/>
              </a:xfrm>
            </p:grpSpPr>
            <p:grpSp>
              <p:nvGrpSpPr>
                <p:cNvPr id="1194" name="Grupo"/>
                <p:cNvGrpSpPr/>
                <p:nvPr/>
              </p:nvGrpSpPr>
              <p:grpSpPr>
                <a:xfrm>
                  <a:off x="0" y="38099"/>
                  <a:ext cx="180341" cy="218442"/>
                  <a:chOff x="0" y="0"/>
                  <a:chExt cx="180340" cy="218439"/>
                </a:xfrm>
              </p:grpSpPr>
              <p:sp>
                <p:nvSpPr>
                  <p:cNvPr id="1196" name="Figura"/>
                  <p:cNvSpPr/>
                  <p:nvPr/>
                </p:nvSpPr>
                <p:spPr>
                  <a:xfrm>
                    <a:off x="0" y="63499"/>
                    <a:ext cx="180341" cy="53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406" y="0"/>
                        </a:moveTo>
                        <a:lnTo>
                          <a:pt x="3194" y="0"/>
                        </a:lnTo>
                        <a:cubicBezTo>
                          <a:pt x="1369" y="0"/>
                          <a:pt x="0" y="4629"/>
                          <a:pt x="0" y="10800"/>
                        </a:cubicBezTo>
                        <a:cubicBezTo>
                          <a:pt x="0" y="16971"/>
                          <a:pt x="1369" y="21600"/>
                          <a:pt x="3194" y="21600"/>
                        </a:cubicBezTo>
                        <a:lnTo>
                          <a:pt x="18406" y="21600"/>
                        </a:lnTo>
                        <a:cubicBezTo>
                          <a:pt x="20231" y="21600"/>
                          <a:pt x="21600" y="16971"/>
                          <a:pt x="21600" y="10800"/>
                        </a:cubicBezTo>
                        <a:cubicBezTo>
                          <a:pt x="21600" y="4629"/>
                          <a:pt x="20079" y="0"/>
                          <a:pt x="18406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197" name="Figura"/>
                  <p:cNvSpPr/>
                  <p:nvPr/>
                </p:nvSpPr>
                <p:spPr>
                  <a:xfrm>
                    <a:off x="0" y="165099"/>
                    <a:ext cx="180341" cy="53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406" y="0"/>
                        </a:moveTo>
                        <a:lnTo>
                          <a:pt x="3194" y="0"/>
                        </a:lnTo>
                        <a:cubicBezTo>
                          <a:pt x="1369" y="0"/>
                          <a:pt x="0" y="4629"/>
                          <a:pt x="0" y="10800"/>
                        </a:cubicBezTo>
                        <a:cubicBezTo>
                          <a:pt x="0" y="16971"/>
                          <a:pt x="1369" y="21600"/>
                          <a:pt x="3194" y="21600"/>
                        </a:cubicBezTo>
                        <a:lnTo>
                          <a:pt x="18406" y="21600"/>
                        </a:lnTo>
                        <a:cubicBezTo>
                          <a:pt x="20231" y="21600"/>
                          <a:pt x="21600" y="16971"/>
                          <a:pt x="21600" y="10800"/>
                        </a:cubicBezTo>
                        <a:cubicBezTo>
                          <a:pt x="21600" y="4629"/>
                          <a:pt x="20079" y="0"/>
                          <a:pt x="18406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198" name="Figura"/>
                  <p:cNvSpPr/>
                  <p:nvPr/>
                </p:nvSpPr>
                <p:spPr>
                  <a:xfrm>
                    <a:off x="0" y="-1"/>
                    <a:ext cx="180341" cy="53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406" y="0"/>
                        </a:moveTo>
                        <a:lnTo>
                          <a:pt x="3194" y="0"/>
                        </a:lnTo>
                        <a:cubicBezTo>
                          <a:pt x="1369" y="0"/>
                          <a:pt x="0" y="4629"/>
                          <a:pt x="0" y="10800"/>
                        </a:cubicBezTo>
                        <a:cubicBezTo>
                          <a:pt x="0" y="16971"/>
                          <a:pt x="1369" y="21600"/>
                          <a:pt x="3194" y="21600"/>
                        </a:cubicBezTo>
                        <a:lnTo>
                          <a:pt x="18406" y="21600"/>
                        </a:lnTo>
                        <a:cubicBezTo>
                          <a:pt x="20231" y="21600"/>
                          <a:pt x="21600" y="16971"/>
                          <a:pt x="21600" y="10800"/>
                        </a:cubicBezTo>
                        <a:cubicBezTo>
                          <a:pt x="21600" y="4629"/>
                          <a:pt x="20079" y="0"/>
                          <a:pt x="18406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199" name="Figura"/>
                  <p:cNvSpPr/>
                  <p:nvPr/>
                </p:nvSpPr>
                <p:spPr>
                  <a:xfrm>
                    <a:off x="0" y="114299"/>
                    <a:ext cx="180341" cy="53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406" y="0"/>
                        </a:moveTo>
                        <a:lnTo>
                          <a:pt x="3194" y="0"/>
                        </a:lnTo>
                        <a:cubicBezTo>
                          <a:pt x="1369" y="0"/>
                          <a:pt x="0" y="4629"/>
                          <a:pt x="0" y="10800"/>
                        </a:cubicBezTo>
                        <a:cubicBezTo>
                          <a:pt x="0" y="16971"/>
                          <a:pt x="1369" y="21600"/>
                          <a:pt x="3194" y="21600"/>
                        </a:cubicBezTo>
                        <a:lnTo>
                          <a:pt x="18406" y="21600"/>
                        </a:lnTo>
                        <a:cubicBezTo>
                          <a:pt x="20231" y="21600"/>
                          <a:pt x="21600" y="16971"/>
                          <a:pt x="21600" y="10800"/>
                        </a:cubicBezTo>
                        <a:cubicBezTo>
                          <a:pt x="21600" y="5143"/>
                          <a:pt x="20079" y="0"/>
                          <a:pt x="18406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195" name="Figura"/>
                <p:cNvSpPr/>
                <p:nvPr/>
              </p:nvSpPr>
              <p:spPr>
                <a:xfrm>
                  <a:off x="190500" y="-1"/>
                  <a:ext cx="529284" cy="4725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1" h="20929" extrusionOk="0">
                      <a:moveTo>
                        <a:pt x="9243" y="6019"/>
                      </a:moveTo>
                      <a:cubicBezTo>
                        <a:pt x="5055" y="5344"/>
                        <a:pt x="3472" y="3825"/>
                        <a:pt x="2400" y="2981"/>
                      </a:cubicBezTo>
                      <a:cubicBezTo>
                        <a:pt x="1328" y="2138"/>
                        <a:pt x="1072" y="0"/>
                        <a:pt x="1072" y="0"/>
                      </a:cubicBezTo>
                      <a:cubicBezTo>
                        <a:pt x="1072" y="0"/>
                        <a:pt x="204" y="225"/>
                        <a:pt x="204" y="2081"/>
                      </a:cubicBezTo>
                      <a:cubicBezTo>
                        <a:pt x="204" y="3994"/>
                        <a:pt x="0" y="11925"/>
                        <a:pt x="0" y="11925"/>
                      </a:cubicBezTo>
                      <a:cubicBezTo>
                        <a:pt x="0" y="11925"/>
                        <a:pt x="9089" y="17888"/>
                        <a:pt x="11183" y="18394"/>
                      </a:cubicBezTo>
                      <a:cubicBezTo>
                        <a:pt x="14247" y="19125"/>
                        <a:pt x="16851" y="21600"/>
                        <a:pt x="20477" y="20756"/>
                      </a:cubicBezTo>
                      <a:cubicBezTo>
                        <a:pt x="21498" y="20531"/>
                        <a:pt x="21600" y="15919"/>
                        <a:pt x="20477" y="13838"/>
                      </a:cubicBezTo>
                      <a:cubicBezTo>
                        <a:pt x="19404" y="11756"/>
                        <a:pt x="14911" y="6919"/>
                        <a:pt x="9243" y="6019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10" name="Grupo"/>
            <p:cNvGrpSpPr/>
            <p:nvPr/>
          </p:nvGrpSpPr>
          <p:grpSpPr>
            <a:xfrm>
              <a:off x="-1219200" y="2819400"/>
              <a:ext cx="1840230" cy="3418840"/>
              <a:chOff x="0" y="0"/>
              <a:chExt cx="1840229" cy="3418839"/>
            </a:xfrm>
          </p:grpSpPr>
          <p:grpSp>
            <p:nvGrpSpPr>
              <p:cNvPr id="1041" name="Grupo"/>
              <p:cNvGrpSpPr/>
              <p:nvPr/>
            </p:nvGrpSpPr>
            <p:grpSpPr>
              <a:xfrm>
                <a:off x="0" y="63500"/>
                <a:ext cx="1840230" cy="3355340"/>
                <a:chOff x="0" y="0"/>
                <a:chExt cx="1840229" cy="3355339"/>
              </a:xfrm>
            </p:grpSpPr>
            <p:sp>
              <p:nvSpPr>
                <p:cNvPr id="1189" name="Figura"/>
                <p:cNvSpPr/>
                <p:nvPr/>
              </p:nvSpPr>
              <p:spPr>
                <a:xfrm>
                  <a:off x="0" y="0"/>
                  <a:ext cx="1840230" cy="3355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97" y="0"/>
                      </a:moveTo>
                      <a:lnTo>
                        <a:pt x="3503" y="0"/>
                      </a:lnTo>
                      <a:cubicBezTo>
                        <a:pt x="1565" y="0"/>
                        <a:pt x="0" y="858"/>
                        <a:pt x="0" y="1921"/>
                      </a:cubicBezTo>
                      <a:lnTo>
                        <a:pt x="0" y="19679"/>
                      </a:lnTo>
                      <a:cubicBezTo>
                        <a:pt x="0" y="20742"/>
                        <a:pt x="1565" y="21600"/>
                        <a:pt x="3503" y="21600"/>
                      </a:cubicBezTo>
                      <a:lnTo>
                        <a:pt x="18097" y="21600"/>
                      </a:lnTo>
                      <a:cubicBezTo>
                        <a:pt x="20035" y="21600"/>
                        <a:pt x="21600" y="20742"/>
                        <a:pt x="21600" y="19679"/>
                      </a:cubicBezTo>
                      <a:lnTo>
                        <a:pt x="21600" y="1921"/>
                      </a:lnTo>
                      <a:cubicBezTo>
                        <a:pt x="21600" y="858"/>
                        <a:pt x="20035" y="0"/>
                        <a:pt x="18097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90" name="Figura"/>
                <p:cNvSpPr/>
                <p:nvPr/>
              </p:nvSpPr>
              <p:spPr>
                <a:xfrm>
                  <a:off x="76199" y="76200"/>
                  <a:ext cx="1682751" cy="31902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155" y="0"/>
                      </a:moveTo>
                      <a:lnTo>
                        <a:pt x="2445" y="0"/>
                      </a:lnTo>
                      <a:cubicBezTo>
                        <a:pt x="1109" y="0"/>
                        <a:pt x="0" y="576"/>
                        <a:pt x="0" y="1290"/>
                      </a:cubicBezTo>
                      <a:lnTo>
                        <a:pt x="0" y="20310"/>
                      </a:lnTo>
                      <a:cubicBezTo>
                        <a:pt x="0" y="21015"/>
                        <a:pt x="1092" y="21600"/>
                        <a:pt x="2445" y="21600"/>
                      </a:cubicBezTo>
                      <a:lnTo>
                        <a:pt x="19155" y="21600"/>
                      </a:lnTo>
                      <a:cubicBezTo>
                        <a:pt x="20491" y="21600"/>
                        <a:pt x="21600" y="21024"/>
                        <a:pt x="21600" y="20310"/>
                      </a:cubicBezTo>
                      <a:lnTo>
                        <a:pt x="21600" y="1290"/>
                      </a:lnTo>
                      <a:cubicBezTo>
                        <a:pt x="21600" y="576"/>
                        <a:pt x="20508" y="0"/>
                        <a:pt x="19155" y="0"/>
                      </a:cubicBezTo>
                      <a:close/>
                    </a:path>
                  </a:pathLst>
                </a:custGeom>
                <a:solidFill>
                  <a:srgbClr val="C5334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042" name="Grupo"/>
              <p:cNvGrpSpPr/>
              <p:nvPr/>
            </p:nvGrpSpPr>
            <p:grpSpPr>
              <a:xfrm>
                <a:off x="1054100" y="279400"/>
                <a:ext cx="585634" cy="1303020"/>
                <a:chOff x="0" y="0"/>
                <a:chExt cx="585633" cy="1303019"/>
              </a:xfrm>
            </p:grpSpPr>
            <p:sp>
              <p:nvSpPr>
                <p:cNvPr id="1159" name="Figura"/>
                <p:cNvSpPr/>
                <p:nvPr/>
              </p:nvSpPr>
              <p:spPr>
                <a:xfrm>
                  <a:off x="241300" y="152399"/>
                  <a:ext cx="319764" cy="720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7" h="21600" extrusionOk="0">
                      <a:moveTo>
                        <a:pt x="19482" y="0"/>
                      </a:moveTo>
                      <a:cubicBezTo>
                        <a:pt x="19398" y="1295"/>
                        <a:pt x="18974" y="3162"/>
                        <a:pt x="17280" y="4990"/>
                      </a:cubicBezTo>
                      <a:cubicBezTo>
                        <a:pt x="14993" y="7505"/>
                        <a:pt x="11266" y="10286"/>
                        <a:pt x="7285" y="13181"/>
                      </a:cubicBezTo>
                      <a:cubicBezTo>
                        <a:pt x="4828" y="14971"/>
                        <a:pt x="2372" y="16838"/>
                        <a:pt x="0" y="18743"/>
                      </a:cubicBezTo>
                      <a:cubicBezTo>
                        <a:pt x="1101" y="19543"/>
                        <a:pt x="1271" y="20762"/>
                        <a:pt x="1186" y="21600"/>
                      </a:cubicBezTo>
                      <a:cubicBezTo>
                        <a:pt x="3812" y="19314"/>
                        <a:pt x="6946" y="16686"/>
                        <a:pt x="10758" y="13638"/>
                      </a:cubicBezTo>
                      <a:cubicBezTo>
                        <a:pt x="17111" y="8495"/>
                        <a:pt x="19991" y="4648"/>
                        <a:pt x="21261" y="2705"/>
                      </a:cubicBezTo>
                      <a:cubicBezTo>
                        <a:pt x="21600" y="1333"/>
                        <a:pt x="20584" y="305"/>
                        <a:pt x="19482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60" name="Figura"/>
                <p:cNvSpPr/>
                <p:nvPr/>
              </p:nvSpPr>
              <p:spPr>
                <a:xfrm>
                  <a:off x="190500" y="787399"/>
                  <a:ext cx="52634" cy="106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3" h="21600" extrusionOk="0">
                      <a:moveTo>
                        <a:pt x="3840" y="11829"/>
                      </a:moveTo>
                      <a:cubicBezTo>
                        <a:pt x="2400" y="13114"/>
                        <a:pt x="1440" y="14657"/>
                        <a:pt x="0" y="16200"/>
                      </a:cubicBezTo>
                      <a:cubicBezTo>
                        <a:pt x="6240" y="17486"/>
                        <a:pt x="12480" y="19029"/>
                        <a:pt x="19200" y="21600"/>
                      </a:cubicBezTo>
                      <a:cubicBezTo>
                        <a:pt x="19680" y="18514"/>
                        <a:pt x="21600" y="6943"/>
                        <a:pt x="15840" y="0"/>
                      </a:cubicBezTo>
                      <a:cubicBezTo>
                        <a:pt x="11520" y="3857"/>
                        <a:pt x="7680" y="7971"/>
                        <a:pt x="3840" y="11829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61" name="Figura"/>
                <p:cNvSpPr/>
                <p:nvPr/>
              </p:nvSpPr>
              <p:spPr>
                <a:xfrm>
                  <a:off x="126999" y="977900"/>
                  <a:ext cx="68582" cy="90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600" y="0"/>
                      </a:moveTo>
                      <a:cubicBezTo>
                        <a:pt x="4800" y="5780"/>
                        <a:pt x="2400" y="11865"/>
                        <a:pt x="0" y="17645"/>
                      </a:cubicBezTo>
                      <a:cubicBezTo>
                        <a:pt x="3600" y="18558"/>
                        <a:pt x="7200" y="19775"/>
                        <a:pt x="10800" y="21600"/>
                      </a:cubicBezTo>
                      <a:cubicBezTo>
                        <a:pt x="14000" y="16428"/>
                        <a:pt x="17600" y="10952"/>
                        <a:pt x="21600" y="5172"/>
                      </a:cubicBezTo>
                      <a:cubicBezTo>
                        <a:pt x="21200" y="4868"/>
                        <a:pt x="20800" y="4563"/>
                        <a:pt x="20000" y="4259"/>
                      </a:cubicBezTo>
                      <a:cubicBezTo>
                        <a:pt x="15600" y="2434"/>
                        <a:pt x="11600" y="1217"/>
                        <a:pt x="760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62" name="Figura"/>
                <p:cNvSpPr/>
                <p:nvPr/>
              </p:nvSpPr>
              <p:spPr>
                <a:xfrm>
                  <a:off x="88900" y="1066800"/>
                  <a:ext cx="64770" cy="1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675"/>
                      </a:moveTo>
                      <a:cubicBezTo>
                        <a:pt x="1271" y="20103"/>
                        <a:pt x="2118" y="20745"/>
                        <a:pt x="2965" y="21386"/>
                      </a:cubicBezTo>
                      <a:cubicBezTo>
                        <a:pt x="2965" y="21386"/>
                        <a:pt x="2965" y="21600"/>
                        <a:pt x="3388" y="21600"/>
                      </a:cubicBezTo>
                      <a:cubicBezTo>
                        <a:pt x="8894" y="15826"/>
                        <a:pt x="14824" y="9410"/>
                        <a:pt x="21600" y="2566"/>
                      </a:cubicBezTo>
                      <a:cubicBezTo>
                        <a:pt x="18212" y="1497"/>
                        <a:pt x="14824" y="642"/>
                        <a:pt x="11012" y="0"/>
                      </a:cubicBezTo>
                      <a:cubicBezTo>
                        <a:pt x="6353" y="8127"/>
                        <a:pt x="2541" y="15184"/>
                        <a:pt x="0" y="1967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63" name="Figura"/>
                <p:cNvSpPr/>
                <p:nvPr/>
              </p:nvSpPr>
              <p:spPr>
                <a:xfrm>
                  <a:off x="152399" y="889000"/>
                  <a:ext cx="81282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416"/>
                      </a:moveTo>
                      <a:cubicBezTo>
                        <a:pt x="3712" y="17568"/>
                        <a:pt x="7425" y="19008"/>
                        <a:pt x="11137" y="21024"/>
                      </a:cubicBezTo>
                      <a:cubicBezTo>
                        <a:pt x="11475" y="21312"/>
                        <a:pt x="11813" y="21312"/>
                        <a:pt x="12150" y="21600"/>
                      </a:cubicBezTo>
                      <a:cubicBezTo>
                        <a:pt x="15188" y="16704"/>
                        <a:pt x="18225" y="11520"/>
                        <a:pt x="21600" y="6048"/>
                      </a:cubicBezTo>
                      <a:cubicBezTo>
                        <a:pt x="16875" y="3168"/>
                        <a:pt x="12488" y="1152"/>
                        <a:pt x="7762" y="0"/>
                      </a:cubicBezTo>
                      <a:cubicBezTo>
                        <a:pt x="5063" y="4896"/>
                        <a:pt x="2362" y="10656"/>
                        <a:pt x="0" y="1641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64" name="Figura"/>
                <p:cNvSpPr/>
                <p:nvPr/>
              </p:nvSpPr>
              <p:spPr>
                <a:xfrm>
                  <a:off x="63499" y="965199"/>
                  <a:ext cx="68582" cy="7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510"/>
                      </a:moveTo>
                      <a:cubicBezTo>
                        <a:pt x="4400" y="19858"/>
                        <a:pt x="9200" y="20206"/>
                        <a:pt x="14000" y="21600"/>
                      </a:cubicBezTo>
                      <a:cubicBezTo>
                        <a:pt x="16400" y="14981"/>
                        <a:pt x="18800" y="8361"/>
                        <a:pt x="21600" y="1742"/>
                      </a:cubicBezTo>
                      <a:cubicBezTo>
                        <a:pt x="16400" y="697"/>
                        <a:pt x="10800" y="0"/>
                        <a:pt x="5600" y="0"/>
                      </a:cubicBezTo>
                      <a:cubicBezTo>
                        <a:pt x="3600" y="6619"/>
                        <a:pt x="1600" y="13239"/>
                        <a:pt x="0" y="1951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65" name="Figura"/>
                <p:cNvSpPr/>
                <p:nvPr/>
              </p:nvSpPr>
              <p:spPr>
                <a:xfrm>
                  <a:off x="127000" y="787400"/>
                  <a:ext cx="91440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440"/>
                      </a:moveTo>
                      <a:cubicBezTo>
                        <a:pt x="4200" y="19440"/>
                        <a:pt x="8400" y="20160"/>
                        <a:pt x="12600" y="21600"/>
                      </a:cubicBezTo>
                      <a:cubicBezTo>
                        <a:pt x="13500" y="19440"/>
                        <a:pt x="14400" y="16920"/>
                        <a:pt x="15300" y="14760"/>
                      </a:cubicBezTo>
                      <a:cubicBezTo>
                        <a:pt x="17400" y="9720"/>
                        <a:pt x="19500" y="4680"/>
                        <a:pt x="21600" y="0"/>
                      </a:cubicBezTo>
                      <a:cubicBezTo>
                        <a:pt x="12900" y="3960"/>
                        <a:pt x="4200" y="14040"/>
                        <a:pt x="0" y="194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66" name="Figura"/>
                <p:cNvSpPr/>
                <p:nvPr/>
              </p:nvSpPr>
              <p:spPr>
                <a:xfrm>
                  <a:off x="139699" y="50799"/>
                  <a:ext cx="382211" cy="773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4" h="21600" extrusionOk="0">
                      <a:moveTo>
                        <a:pt x="18606" y="0"/>
                      </a:moveTo>
                      <a:cubicBezTo>
                        <a:pt x="19248" y="1277"/>
                        <a:pt x="19818" y="3369"/>
                        <a:pt x="18321" y="5817"/>
                      </a:cubicBezTo>
                      <a:cubicBezTo>
                        <a:pt x="16966" y="8087"/>
                        <a:pt x="13830" y="10357"/>
                        <a:pt x="10194" y="12946"/>
                      </a:cubicBezTo>
                      <a:cubicBezTo>
                        <a:pt x="7414" y="14932"/>
                        <a:pt x="4562" y="16989"/>
                        <a:pt x="2067" y="19366"/>
                      </a:cubicBezTo>
                      <a:cubicBezTo>
                        <a:pt x="1283" y="20110"/>
                        <a:pt x="570" y="20855"/>
                        <a:pt x="0" y="21600"/>
                      </a:cubicBezTo>
                      <a:cubicBezTo>
                        <a:pt x="1354" y="20997"/>
                        <a:pt x="3137" y="20323"/>
                        <a:pt x="4990" y="20110"/>
                      </a:cubicBezTo>
                      <a:cubicBezTo>
                        <a:pt x="6986" y="18301"/>
                        <a:pt x="9125" y="16528"/>
                        <a:pt x="11263" y="14790"/>
                      </a:cubicBezTo>
                      <a:cubicBezTo>
                        <a:pt x="14543" y="12095"/>
                        <a:pt x="17679" y="9541"/>
                        <a:pt x="19604" y="7200"/>
                      </a:cubicBezTo>
                      <a:cubicBezTo>
                        <a:pt x="21386" y="5036"/>
                        <a:pt x="21600" y="3228"/>
                        <a:pt x="21386" y="1986"/>
                      </a:cubicBezTo>
                      <a:cubicBezTo>
                        <a:pt x="20958" y="638"/>
                        <a:pt x="19533" y="106"/>
                        <a:pt x="18606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67" name="Figura"/>
                <p:cNvSpPr/>
                <p:nvPr/>
              </p:nvSpPr>
              <p:spPr>
                <a:xfrm>
                  <a:off x="88900" y="876299"/>
                  <a:ext cx="80011" cy="8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49" extrusionOk="0">
                      <a:moveTo>
                        <a:pt x="0" y="19662"/>
                      </a:moveTo>
                      <a:cubicBezTo>
                        <a:pt x="4457" y="19662"/>
                        <a:pt x="9257" y="20337"/>
                        <a:pt x="13714" y="21349"/>
                      </a:cubicBezTo>
                      <a:cubicBezTo>
                        <a:pt x="16114" y="14599"/>
                        <a:pt x="18857" y="7849"/>
                        <a:pt x="21600" y="1774"/>
                      </a:cubicBezTo>
                      <a:cubicBezTo>
                        <a:pt x="16457" y="424"/>
                        <a:pt x="11314" y="-251"/>
                        <a:pt x="6857" y="86"/>
                      </a:cubicBezTo>
                      <a:cubicBezTo>
                        <a:pt x="4114" y="6837"/>
                        <a:pt x="1714" y="13587"/>
                        <a:pt x="0" y="19662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68" name="Figura"/>
                <p:cNvSpPr/>
                <p:nvPr/>
              </p:nvSpPr>
              <p:spPr>
                <a:xfrm>
                  <a:off x="50799" y="1054100"/>
                  <a:ext cx="59691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691"/>
                      </a:moveTo>
                      <a:cubicBezTo>
                        <a:pt x="3677" y="20691"/>
                        <a:pt x="6894" y="21145"/>
                        <a:pt x="9651" y="21600"/>
                      </a:cubicBezTo>
                      <a:cubicBezTo>
                        <a:pt x="12409" y="16598"/>
                        <a:pt x="16545" y="9322"/>
                        <a:pt x="21600" y="1137"/>
                      </a:cubicBezTo>
                      <a:cubicBezTo>
                        <a:pt x="16545" y="455"/>
                        <a:pt x="11030" y="0"/>
                        <a:pt x="5974" y="0"/>
                      </a:cubicBezTo>
                      <a:cubicBezTo>
                        <a:pt x="2298" y="9322"/>
                        <a:pt x="919" y="16371"/>
                        <a:pt x="0" y="20691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69" name="Figura"/>
                <p:cNvSpPr/>
                <p:nvPr/>
              </p:nvSpPr>
              <p:spPr>
                <a:xfrm>
                  <a:off x="25399" y="876300"/>
                  <a:ext cx="73661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4469" y="20880"/>
                        <a:pt x="9683" y="20160"/>
                        <a:pt x="14897" y="20160"/>
                      </a:cubicBezTo>
                      <a:cubicBezTo>
                        <a:pt x="16759" y="14040"/>
                        <a:pt x="18993" y="7560"/>
                        <a:pt x="21600" y="1080"/>
                      </a:cubicBezTo>
                      <a:lnTo>
                        <a:pt x="21600" y="0"/>
                      </a:lnTo>
                      <a:cubicBezTo>
                        <a:pt x="14897" y="720"/>
                        <a:pt x="8938" y="2520"/>
                        <a:pt x="3724" y="4680"/>
                      </a:cubicBezTo>
                      <a:cubicBezTo>
                        <a:pt x="2234" y="10440"/>
                        <a:pt x="1117" y="162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70" name="Figura"/>
                <p:cNvSpPr/>
                <p:nvPr/>
              </p:nvSpPr>
              <p:spPr>
                <a:xfrm>
                  <a:off x="38099" y="774700"/>
                  <a:ext cx="57413" cy="100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extrusionOk="0">
                      <a:moveTo>
                        <a:pt x="0" y="21600"/>
                      </a:moveTo>
                      <a:cubicBezTo>
                        <a:pt x="5974" y="20233"/>
                        <a:pt x="13328" y="19413"/>
                        <a:pt x="20681" y="18866"/>
                      </a:cubicBezTo>
                      <a:cubicBezTo>
                        <a:pt x="21600" y="12030"/>
                        <a:pt x="15626" y="4101"/>
                        <a:pt x="11949" y="0"/>
                      </a:cubicBezTo>
                      <a:cubicBezTo>
                        <a:pt x="7353" y="7382"/>
                        <a:pt x="3217" y="14491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71" name="Figura"/>
                <p:cNvSpPr/>
                <p:nvPr/>
              </p:nvSpPr>
              <p:spPr>
                <a:xfrm>
                  <a:off x="76200" y="0"/>
                  <a:ext cx="380368" cy="842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1" h="21600" extrusionOk="0">
                      <a:moveTo>
                        <a:pt x="17572" y="0"/>
                      </a:moveTo>
                      <a:cubicBezTo>
                        <a:pt x="17572" y="0"/>
                        <a:pt x="20350" y="3160"/>
                        <a:pt x="16599" y="7070"/>
                      </a:cubicBezTo>
                      <a:cubicBezTo>
                        <a:pt x="13335" y="10425"/>
                        <a:pt x="6945" y="12738"/>
                        <a:pt x="1389" y="18016"/>
                      </a:cubicBezTo>
                      <a:cubicBezTo>
                        <a:pt x="903" y="18505"/>
                        <a:pt x="417" y="18961"/>
                        <a:pt x="0" y="19450"/>
                      </a:cubicBezTo>
                      <a:cubicBezTo>
                        <a:pt x="347" y="19743"/>
                        <a:pt x="1389" y="20655"/>
                        <a:pt x="1667" y="21600"/>
                      </a:cubicBezTo>
                      <a:cubicBezTo>
                        <a:pt x="2361" y="20753"/>
                        <a:pt x="3195" y="19906"/>
                        <a:pt x="4167" y="19026"/>
                      </a:cubicBezTo>
                      <a:cubicBezTo>
                        <a:pt x="6598" y="16843"/>
                        <a:pt x="9446" y="14921"/>
                        <a:pt x="12154" y="13097"/>
                      </a:cubicBezTo>
                      <a:cubicBezTo>
                        <a:pt x="15627" y="10719"/>
                        <a:pt x="18683" y="8699"/>
                        <a:pt x="19933" y="6646"/>
                      </a:cubicBezTo>
                      <a:cubicBezTo>
                        <a:pt x="21600" y="4040"/>
                        <a:pt x="20489" y="1824"/>
                        <a:pt x="19725" y="847"/>
                      </a:cubicBezTo>
                      <a:cubicBezTo>
                        <a:pt x="19030" y="130"/>
                        <a:pt x="17572" y="0"/>
                        <a:pt x="17572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72" name="Figura"/>
                <p:cNvSpPr/>
                <p:nvPr/>
              </p:nvSpPr>
              <p:spPr>
                <a:xfrm>
                  <a:off x="-1" y="1054099"/>
                  <a:ext cx="44451" cy="118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4320" y="21368"/>
                        <a:pt x="9257" y="21135"/>
                        <a:pt x="13577" y="21135"/>
                      </a:cubicBezTo>
                      <a:cubicBezTo>
                        <a:pt x="14194" y="16955"/>
                        <a:pt x="16663" y="9523"/>
                        <a:pt x="21600" y="0"/>
                      </a:cubicBezTo>
                      <a:cubicBezTo>
                        <a:pt x="14194" y="0"/>
                        <a:pt x="7406" y="232"/>
                        <a:pt x="2469" y="465"/>
                      </a:cubicBezTo>
                      <a:cubicBezTo>
                        <a:pt x="617" y="8129"/>
                        <a:pt x="0" y="15097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73" name="Figura"/>
                <p:cNvSpPr/>
                <p:nvPr/>
              </p:nvSpPr>
              <p:spPr>
                <a:xfrm>
                  <a:off x="12699" y="965199"/>
                  <a:ext cx="58421" cy="73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4226" y="21228"/>
                        <a:pt x="9391" y="20855"/>
                        <a:pt x="15026" y="20855"/>
                      </a:cubicBezTo>
                      <a:cubicBezTo>
                        <a:pt x="16904" y="14524"/>
                        <a:pt x="18783" y="7448"/>
                        <a:pt x="21600" y="0"/>
                      </a:cubicBezTo>
                      <a:cubicBezTo>
                        <a:pt x="15026" y="372"/>
                        <a:pt x="8452" y="1117"/>
                        <a:pt x="3287" y="1862"/>
                      </a:cubicBezTo>
                      <a:cubicBezTo>
                        <a:pt x="1878" y="8566"/>
                        <a:pt x="470" y="15269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74" name="Figura"/>
                <p:cNvSpPr/>
                <p:nvPr/>
              </p:nvSpPr>
              <p:spPr>
                <a:xfrm>
                  <a:off x="177800" y="1003300"/>
                  <a:ext cx="67310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004" y="0"/>
                      </a:moveTo>
                      <a:cubicBezTo>
                        <a:pt x="6928" y="5472"/>
                        <a:pt x="3668" y="10656"/>
                        <a:pt x="0" y="15552"/>
                      </a:cubicBezTo>
                      <a:cubicBezTo>
                        <a:pt x="0" y="15552"/>
                        <a:pt x="408" y="15840"/>
                        <a:pt x="408" y="15840"/>
                      </a:cubicBezTo>
                      <a:cubicBezTo>
                        <a:pt x="3260" y="17568"/>
                        <a:pt x="6113" y="19584"/>
                        <a:pt x="8558" y="21600"/>
                      </a:cubicBezTo>
                      <a:cubicBezTo>
                        <a:pt x="12634" y="17280"/>
                        <a:pt x="17117" y="12672"/>
                        <a:pt x="21600" y="7776"/>
                      </a:cubicBezTo>
                      <a:cubicBezTo>
                        <a:pt x="18340" y="4896"/>
                        <a:pt x="14672" y="2304"/>
                        <a:pt x="11004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75" name="Figura"/>
                <p:cNvSpPr/>
                <p:nvPr/>
              </p:nvSpPr>
              <p:spPr>
                <a:xfrm>
                  <a:off x="215899" y="927100"/>
                  <a:ext cx="73661" cy="101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055" y="0"/>
                      </a:moveTo>
                      <a:cubicBezTo>
                        <a:pt x="6331" y="5130"/>
                        <a:pt x="2979" y="9720"/>
                        <a:pt x="0" y="14310"/>
                      </a:cubicBezTo>
                      <a:cubicBezTo>
                        <a:pt x="3724" y="16470"/>
                        <a:pt x="7076" y="18900"/>
                        <a:pt x="10055" y="21600"/>
                      </a:cubicBezTo>
                      <a:cubicBezTo>
                        <a:pt x="13779" y="17280"/>
                        <a:pt x="17876" y="12960"/>
                        <a:pt x="21600" y="8370"/>
                      </a:cubicBezTo>
                      <a:cubicBezTo>
                        <a:pt x="18993" y="6210"/>
                        <a:pt x="16386" y="4050"/>
                        <a:pt x="13407" y="2160"/>
                      </a:cubicBezTo>
                      <a:cubicBezTo>
                        <a:pt x="12662" y="1350"/>
                        <a:pt x="11545" y="810"/>
                        <a:pt x="10055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76" name="Figura"/>
                <p:cNvSpPr/>
                <p:nvPr/>
              </p:nvSpPr>
              <p:spPr>
                <a:xfrm>
                  <a:off x="101600" y="1092199"/>
                  <a:ext cx="85091" cy="1422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514"/>
                      </a:moveTo>
                      <a:cubicBezTo>
                        <a:pt x="322" y="19479"/>
                        <a:pt x="967" y="20443"/>
                        <a:pt x="1290" y="21600"/>
                      </a:cubicBezTo>
                      <a:cubicBezTo>
                        <a:pt x="5803" y="17743"/>
                        <a:pt x="12896" y="11571"/>
                        <a:pt x="21600" y="3857"/>
                      </a:cubicBezTo>
                      <a:cubicBezTo>
                        <a:pt x="19666" y="2507"/>
                        <a:pt x="17409" y="1157"/>
                        <a:pt x="15152" y="0"/>
                      </a:cubicBezTo>
                      <a:cubicBezTo>
                        <a:pt x="9672" y="6557"/>
                        <a:pt x="4836" y="12729"/>
                        <a:pt x="0" y="18514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77" name="Figura"/>
                <p:cNvSpPr/>
                <p:nvPr/>
              </p:nvSpPr>
              <p:spPr>
                <a:xfrm>
                  <a:off x="254000" y="876299"/>
                  <a:ext cx="85091" cy="71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643"/>
                      </a:moveTo>
                      <a:cubicBezTo>
                        <a:pt x="1290" y="10800"/>
                        <a:pt x="2579" y="11957"/>
                        <a:pt x="3869" y="13500"/>
                      </a:cubicBezTo>
                      <a:cubicBezTo>
                        <a:pt x="6125" y="16200"/>
                        <a:pt x="8382" y="18900"/>
                        <a:pt x="10316" y="21600"/>
                      </a:cubicBezTo>
                      <a:cubicBezTo>
                        <a:pt x="14185" y="14657"/>
                        <a:pt x="17731" y="7329"/>
                        <a:pt x="21600" y="0"/>
                      </a:cubicBezTo>
                      <a:cubicBezTo>
                        <a:pt x="13218" y="2314"/>
                        <a:pt x="3224" y="7714"/>
                        <a:pt x="0" y="9643"/>
                      </a:cubicBezTo>
                      <a:cubicBezTo>
                        <a:pt x="0" y="9643"/>
                        <a:pt x="0" y="9643"/>
                        <a:pt x="0" y="964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78" name="Figura"/>
                <p:cNvSpPr/>
                <p:nvPr/>
              </p:nvSpPr>
              <p:spPr>
                <a:xfrm>
                  <a:off x="266699" y="266700"/>
                  <a:ext cx="314282" cy="6184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extrusionOk="0">
                      <a:moveTo>
                        <a:pt x="10069" y="12020"/>
                      </a:moveTo>
                      <a:cubicBezTo>
                        <a:pt x="6110" y="15745"/>
                        <a:pt x="2840" y="18850"/>
                        <a:pt x="0" y="21600"/>
                      </a:cubicBezTo>
                      <a:cubicBezTo>
                        <a:pt x="1463" y="21290"/>
                        <a:pt x="3786" y="20802"/>
                        <a:pt x="5766" y="20713"/>
                      </a:cubicBezTo>
                      <a:cubicBezTo>
                        <a:pt x="7573" y="19161"/>
                        <a:pt x="9466" y="17608"/>
                        <a:pt x="11187" y="15967"/>
                      </a:cubicBezTo>
                      <a:cubicBezTo>
                        <a:pt x="15920" y="11754"/>
                        <a:pt x="19104" y="6963"/>
                        <a:pt x="20912" y="3859"/>
                      </a:cubicBezTo>
                      <a:cubicBezTo>
                        <a:pt x="21600" y="1863"/>
                        <a:pt x="21342" y="710"/>
                        <a:pt x="20309" y="0"/>
                      </a:cubicBezTo>
                      <a:cubicBezTo>
                        <a:pt x="18932" y="2439"/>
                        <a:pt x="15748" y="6742"/>
                        <a:pt x="10069" y="1202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79" name="Figura"/>
                <p:cNvSpPr/>
                <p:nvPr/>
              </p:nvSpPr>
              <p:spPr>
                <a:xfrm>
                  <a:off x="254000" y="977900"/>
                  <a:ext cx="69850" cy="10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2644"/>
                      </a:moveTo>
                      <a:cubicBezTo>
                        <a:pt x="3142" y="15541"/>
                        <a:pt x="6284" y="18702"/>
                        <a:pt x="8640" y="21600"/>
                      </a:cubicBezTo>
                      <a:cubicBezTo>
                        <a:pt x="12960" y="17912"/>
                        <a:pt x="17280" y="13961"/>
                        <a:pt x="21600" y="10273"/>
                      </a:cubicBezTo>
                      <a:cubicBezTo>
                        <a:pt x="19244" y="6585"/>
                        <a:pt x="16102" y="3161"/>
                        <a:pt x="12567" y="0"/>
                      </a:cubicBezTo>
                      <a:cubicBezTo>
                        <a:pt x="8247" y="4478"/>
                        <a:pt x="3927" y="8693"/>
                        <a:pt x="0" y="12644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80" name="Figura"/>
                <p:cNvSpPr/>
                <p:nvPr/>
              </p:nvSpPr>
              <p:spPr>
                <a:xfrm>
                  <a:off x="203200" y="1054099"/>
                  <a:ext cx="66041" cy="927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4203"/>
                      </a:moveTo>
                      <a:cubicBezTo>
                        <a:pt x="2908" y="16570"/>
                        <a:pt x="5400" y="19233"/>
                        <a:pt x="7477" y="21600"/>
                      </a:cubicBezTo>
                      <a:cubicBezTo>
                        <a:pt x="12046" y="17753"/>
                        <a:pt x="17031" y="13907"/>
                        <a:pt x="21600" y="10060"/>
                      </a:cubicBezTo>
                      <a:cubicBezTo>
                        <a:pt x="19108" y="6805"/>
                        <a:pt x="16200" y="3255"/>
                        <a:pt x="13292" y="0"/>
                      </a:cubicBezTo>
                      <a:cubicBezTo>
                        <a:pt x="8308" y="5326"/>
                        <a:pt x="4154" y="9764"/>
                        <a:pt x="0" y="1420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81" name="Figura"/>
                <p:cNvSpPr/>
                <p:nvPr/>
              </p:nvSpPr>
              <p:spPr>
                <a:xfrm>
                  <a:off x="114299" y="1130300"/>
                  <a:ext cx="107951" cy="139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440"/>
                      </a:moveTo>
                      <a:cubicBezTo>
                        <a:pt x="0" y="19636"/>
                        <a:pt x="0" y="19636"/>
                        <a:pt x="0" y="19833"/>
                      </a:cubicBezTo>
                      <a:cubicBezTo>
                        <a:pt x="254" y="20422"/>
                        <a:pt x="254" y="21011"/>
                        <a:pt x="254" y="21600"/>
                      </a:cubicBezTo>
                      <a:cubicBezTo>
                        <a:pt x="7624" y="16298"/>
                        <a:pt x="14739" y="10604"/>
                        <a:pt x="21600" y="4713"/>
                      </a:cubicBezTo>
                      <a:cubicBezTo>
                        <a:pt x="20329" y="3142"/>
                        <a:pt x="18805" y="1571"/>
                        <a:pt x="17280" y="0"/>
                      </a:cubicBezTo>
                      <a:cubicBezTo>
                        <a:pt x="9402" y="8836"/>
                        <a:pt x="3304" y="15709"/>
                        <a:pt x="0" y="194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82" name="Figura"/>
                <p:cNvSpPr/>
                <p:nvPr/>
              </p:nvSpPr>
              <p:spPr>
                <a:xfrm>
                  <a:off x="304799" y="889000"/>
                  <a:ext cx="48367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63" h="21600" extrusionOk="0">
                      <a:moveTo>
                        <a:pt x="0" y="12960"/>
                      </a:moveTo>
                      <a:cubicBezTo>
                        <a:pt x="4741" y="15688"/>
                        <a:pt x="8956" y="18644"/>
                        <a:pt x="12644" y="21600"/>
                      </a:cubicBezTo>
                      <a:cubicBezTo>
                        <a:pt x="19493" y="14552"/>
                        <a:pt x="21600" y="6594"/>
                        <a:pt x="18966" y="0"/>
                      </a:cubicBezTo>
                      <a:cubicBezTo>
                        <a:pt x="12644" y="4320"/>
                        <a:pt x="6322" y="8867"/>
                        <a:pt x="0" y="1296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83" name="Figura"/>
                <p:cNvSpPr/>
                <p:nvPr/>
              </p:nvSpPr>
              <p:spPr>
                <a:xfrm>
                  <a:off x="368299" y="419099"/>
                  <a:ext cx="217335" cy="547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35" h="21600" extrusionOk="0">
                      <a:moveTo>
                        <a:pt x="7800" y="12128"/>
                      </a:moveTo>
                      <a:cubicBezTo>
                        <a:pt x="5280" y="13982"/>
                        <a:pt x="2640" y="15837"/>
                        <a:pt x="0" y="17591"/>
                      </a:cubicBezTo>
                      <a:cubicBezTo>
                        <a:pt x="840" y="18794"/>
                        <a:pt x="840" y="20197"/>
                        <a:pt x="120" y="21600"/>
                      </a:cubicBezTo>
                      <a:cubicBezTo>
                        <a:pt x="2040" y="20447"/>
                        <a:pt x="3960" y="19245"/>
                        <a:pt x="5760" y="17992"/>
                      </a:cubicBezTo>
                      <a:cubicBezTo>
                        <a:pt x="11520" y="13982"/>
                        <a:pt x="15960" y="9773"/>
                        <a:pt x="18840" y="6716"/>
                      </a:cubicBezTo>
                      <a:cubicBezTo>
                        <a:pt x="21600" y="3258"/>
                        <a:pt x="20160" y="652"/>
                        <a:pt x="20160" y="0"/>
                      </a:cubicBezTo>
                      <a:cubicBezTo>
                        <a:pt x="17520" y="3508"/>
                        <a:pt x="13440" y="8019"/>
                        <a:pt x="7800" y="1212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84" name="Figura"/>
                <p:cNvSpPr/>
                <p:nvPr/>
              </p:nvSpPr>
              <p:spPr>
                <a:xfrm>
                  <a:off x="114300" y="1168400"/>
                  <a:ext cx="134620" cy="134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340"/>
                      </a:moveTo>
                      <a:cubicBezTo>
                        <a:pt x="204" y="19358"/>
                        <a:pt x="204" y="20377"/>
                        <a:pt x="408" y="21600"/>
                      </a:cubicBezTo>
                      <a:cubicBezTo>
                        <a:pt x="2242" y="20785"/>
                        <a:pt x="4483" y="19766"/>
                        <a:pt x="6725" y="18340"/>
                      </a:cubicBezTo>
                      <a:cubicBezTo>
                        <a:pt x="11819" y="15283"/>
                        <a:pt x="16709" y="11615"/>
                        <a:pt x="21600" y="6928"/>
                      </a:cubicBezTo>
                      <a:cubicBezTo>
                        <a:pt x="20581" y="4891"/>
                        <a:pt x="19562" y="2445"/>
                        <a:pt x="18136" y="0"/>
                      </a:cubicBezTo>
                      <a:cubicBezTo>
                        <a:pt x="12226" y="6521"/>
                        <a:pt x="6317" y="12634"/>
                        <a:pt x="0" y="183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85" name="Figura"/>
                <p:cNvSpPr/>
                <p:nvPr/>
              </p:nvSpPr>
              <p:spPr>
                <a:xfrm>
                  <a:off x="342900" y="673099"/>
                  <a:ext cx="200661" cy="3530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1641" y="21367"/>
                        <a:pt x="3965" y="21134"/>
                        <a:pt x="6425" y="21289"/>
                      </a:cubicBezTo>
                      <a:cubicBezTo>
                        <a:pt x="12987" y="15151"/>
                        <a:pt x="18319" y="7925"/>
                        <a:pt x="21600" y="0"/>
                      </a:cubicBezTo>
                      <a:cubicBezTo>
                        <a:pt x="18456" y="4118"/>
                        <a:pt x="14491" y="8858"/>
                        <a:pt x="9570" y="13519"/>
                      </a:cubicBezTo>
                      <a:cubicBezTo>
                        <a:pt x="6562" y="16239"/>
                        <a:pt x="3418" y="18958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86" name="Figura"/>
                <p:cNvSpPr/>
                <p:nvPr/>
              </p:nvSpPr>
              <p:spPr>
                <a:xfrm>
                  <a:off x="342900" y="1028700"/>
                  <a:ext cx="50800" cy="56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95" extrusionOk="0">
                      <a:moveTo>
                        <a:pt x="5940" y="21195"/>
                      </a:moveTo>
                      <a:cubicBezTo>
                        <a:pt x="11340" y="14475"/>
                        <a:pt x="16740" y="7275"/>
                        <a:pt x="21600" y="75"/>
                      </a:cubicBezTo>
                      <a:cubicBezTo>
                        <a:pt x="12960" y="-405"/>
                        <a:pt x="4860" y="1515"/>
                        <a:pt x="0" y="2955"/>
                      </a:cubicBezTo>
                      <a:cubicBezTo>
                        <a:pt x="2160" y="9195"/>
                        <a:pt x="4320" y="14955"/>
                        <a:pt x="5940" y="2119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87" name="Figura"/>
                <p:cNvSpPr/>
                <p:nvPr/>
              </p:nvSpPr>
              <p:spPr>
                <a:xfrm>
                  <a:off x="292100" y="1041400"/>
                  <a:ext cx="55881" cy="102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709" y="0"/>
                      </a:moveTo>
                      <a:cubicBezTo>
                        <a:pt x="10800" y="3733"/>
                        <a:pt x="5400" y="7467"/>
                        <a:pt x="0" y="10933"/>
                      </a:cubicBezTo>
                      <a:cubicBezTo>
                        <a:pt x="3436" y="14667"/>
                        <a:pt x="6382" y="18400"/>
                        <a:pt x="8345" y="21600"/>
                      </a:cubicBezTo>
                      <a:cubicBezTo>
                        <a:pt x="12764" y="18667"/>
                        <a:pt x="17182" y="15733"/>
                        <a:pt x="21600" y="12533"/>
                      </a:cubicBezTo>
                      <a:cubicBezTo>
                        <a:pt x="20618" y="8267"/>
                        <a:pt x="18655" y="4000"/>
                        <a:pt x="15709" y="0"/>
                      </a:cubicBezTo>
                      <a:lnTo>
                        <a:pt x="15709" y="0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88" name="Figura"/>
                <p:cNvSpPr/>
                <p:nvPr/>
              </p:nvSpPr>
              <p:spPr>
                <a:xfrm>
                  <a:off x="241299" y="1104900"/>
                  <a:ext cx="62232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400"/>
                      </a:moveTo>
                      <a:cubicBezTo>
                        <a:pt x="3086" y="15000"/>
                        <a:pt x="5731" y="18600"/>
                        <a:pt x="7935" y="21600"/>
                      </a:cubicBezTo>
                      <a:cubicBezTo>
                        <a:pt x="12784" y="18600"/>
                        <a:pt x="17192" y="15300"/>
                        <a:pt x="21600" y="12000"/>
                      </a:cubicBezTo>
                      <a:cubicBezTo>
                        <a:pt x="19837" y="8400"/>
                        <a:pt x="17633" y="4200"/>
                        <a:pt x="14547" y="0"/>
                      </a:cubicBezTo>
                      <a:cubicBezTo>
                        <a:pt x="9698" y="3900"/>
                        <a:pt x="4849" y="7500"/>
                        <a:pt x="0" y="114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043" name="Grupo"/>
              <p:cNvGrpSpPr/>
              <p:nvPr/>
            </p:nvGrpSpPr>
            <p:grpSpPr>
              <a:xfrm>
                <a:off x="203200" y="279400"/>
                <a:ext cx="579120" cy="1303020"/>
                <a:chOff x="0" y="0"/>
                <a:chExt cx="579120" cy="1303019"/>
              </a:xfrm>
            </p:grpSpPr>
            <p:sp>
              <p:nvSpPr>
                <p:cNvPr id="1129" name="Figura"/>
                <p:cNvSpPr/>
                <p:nvPr/>
              </p:nvSpPr>
              <p:spPr>
                <a:xfrm>
                  <a:off x="25399" y="152399"/>
                  <a:ext cx="319765" cy="720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7" h="21600" extrusionOk="0">
                      <a:moveTo>
                        <a:pt x="4047" y="4990"/>
                      </a:moveTo>
                      <a:cubicBezTo>
                        <a:pt x="2353" y="3162"/>
                        <a:pt x="1929" y="1295"/>
                        <a:pt x="1845" y="0"/>
                      </a:cubicBezTo>
                      <a:cubicBezTo>
                        <a:pt x="743" y="267"/>
                        <a:pt x="-273" y="1333"/>
                        <a:pt x="66" y="2705"/>
                      </a:cubicBezTo>
                      <a:cubicBezTo>
                        <a:pt x="1252" y="4648"/>
                        <a:pt x="4216" y="8495"/>
                        <a:pt x="10569" y="13638"/>
                      </a:cubicBezTo>
                      <a:cubicBezTo>
                        <a:pt x="14381" y="16724"/>
                        <a:pt x="17515" y="19314"/>
                        <a:pt x="20141" y="21600"/>
                      </a:cubicBezTo>
                      <a:cubicBezTo>
                        <a:pt x="20056" y="20724"/>
                        <a:pt x="20226" y="19543"/>
                        <a:pt x="21327" y="18743"/>
                      </a:cubicBezTo>
                      <a:cubicBezTo>
                        <a:pt x="19040" y="16838"/>
                        <a:pt x="16499" y="15010"/>
                        <a:pt x="14042" y="13181"/>
                      </a:cubicBezTo>
                      <a:cubicBezTo>
                        <a:pt x="10061" y="10286"/>
                        <a:pt x="6334" y="7505"/>
                        <a:pt x="4047" y="499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30" name="Figura"/>
                <p:cNvSpPr/>
                <p:nvPr/>
              </p:nvSpPr>
              <p:spPr>
                <a:xfrm>
                  <a:off x="342900" y="787399"/>
                  <a:ext cx="53574" cy="106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8" h="21600" extrusionOk="0">
                      <a:moveTo>
                        <a:pt x="4312" y="0"/>
                      </a:moveTo>
                      <a:cubicBezTo>
                        <a:pt x="-1792" y="7200"/>
                        <a:pt x="86" y="18514"/>
                        <a:pt x="1025" y="21600"/>
                      </a:cubicBezTo>
                      <a:cubicBezTo>
                        <a:pt x="7130" y="19286"/>
                        <a:pt x="13704" y="17486"/>
                        <a:pt x="19808" y="16200"/>
                      </a:cubicBezTo>
                      <a:cubicBezTo>
                        <a:pt x="18399" y="14657"/>
                        <a:pt x="17460" y="13371"/>
                        <a:pt x="16051" y="11829"/>
                      </a:cubicBezTo>
                      <a:cubicBezTo>
                        <a:pt x="11825" y="7971"/>
                        <a:pt x="8069" y="3857"/>
                        <a:pt x="4312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31" name="Figura"/>
                <p:cNvSpPr/>
                <p:nvPr/>
              </p:nvSpPr>
              <p:spPr>
                <a:xfrm>
                  <a:off x="393699" y="977900"/>
                  <a:ext cx="68582" cy="90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00" y="4259"/>
                      </a:moveTo>
                      <a:cubicBezTo>
                        <a:pt x="1200" y="4563"/>
                        <a:pt x="800" y="4868"/>
                        <a:pt x="0" y="5172"/>
                      </a:cubicBezTo>
                      <a:cubicBezTo>
                        <a:pt x="4000" y="10952"/>
                        <a:pt x="7200" y="16428"/>
                        <a:pt x="10800" y="21600"/>
                      </a:cubicBezTo>
                      <a:cubicBezTo>
                        <a:pt x="14000" y="19775"/>
                        <a:pt x="17600" y="18558"/>
                        <a:pt x="21600" y="17645"/>
                      </a:cubicBezTo>
                      <a:cubicBezTo>
                        <a:pt x="19200" y="11865"/>
                        <a:pt x="16800" y="6085"/>
                        <a:pt x="14000" y="0"/>
                      </a:cubicBezTo>
                      <a:cubicBezTo>
                        <a:pt x="9600" y="913"/>
                        <a:pt x="5600" y="2130"/>
                        <a:pt x="1600" y="4259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32" name="Figura"/>
                <p:cNvSpPr/>
                <p:nvPr/>
              </p:nvSpPr>
              <p:spPr>
                <a:xfrm>
                  <a:off x="431800" y="1066800"/>
                  <a:ext cx="64770" cy="1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566"/>
                      </a:moveTo>
                      <a:cubicBezTo>
                        <a:pt x="6776" y="9410"/>
                        <a:pt x="12706" y="15612"/>
                        <a:pt x="18212" y="21600"/>
                      </a:cubicBezTo>
                      <a:cubicBezTo>
                        <a:pt x="18212" y="21600"/>
                        <a:pt x="18212" y="21386"/>
                        <a:pt x="18635" y="21386"/>
                      </a:cubicBezTo>
                      <a:cubicBezTo>
                        <a:pt x="19482" y="20745"/>
                        <a:pt x="20753" y="20103"/>
                        <a:pt x="21600" y="19675"/>
                      </a:cubicBezTo>
                      <a:cubicBezTo>
                        <a:pt x="19059" y="15184"/>
                        <a:pt x="15247" y="7913"/>
                        <a:pt x="10588" y="0"/>
                      </a:cubicBezTo>
                      <a:cubicBezTo>
                        <a:pt x="7200" y="428"/>
                        <a:pt x="3388" y="1283"/>
                        <a:pt x="0" y="256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33" name="Figura"/>
                <p:cNvSpPr/>
                <p:nvPr/>
              </p:nvSpPr>
              <p:spPr>
                <a:xfrm>
                  <a:off x="355599" y="889000"/>
                  <a:ext cx="81282" cy="96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253"/>
                      </a:moveTo>
                      <a:cubicBezTo>
                        <a:pt x="3375" y="11653"/>
                        <a:pt x="6412" y="16768"/>
                        <a:pt x="9450" y="21600"/>
                      </a:cubicBezTo>
                      <a:cubicBezTo>
                        <a:pt x="9788" y="21316"/>
                        <a:pt x="10125" y="21316"/>
                        <a:pt x="10463" y="21032"/>
                      </a:cubicBezTo>
                      <a:cubicBezTo>
                        <a:pt x="14175" y="19042"/>
                        <a:pt x="17888" y="17621"/>
                        <a:pt x="21600" y="16484"/>
                      </a:cubicBezTo>
                      <a:cubicBezTo>
                        <a:pt x="19238" y="10800"/>
                        <a:pt x="16538" y="5116"/>
                        <a:pt x="13837" y="0"/>
                      </a:cubicBezTo>
                      <a:cubicBezTo>
                        <a:pt x="9113" y="1421"/>
                        <a:pt x="4725" y="3411"/>
                        <a:pt x="0" y="625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34" name="Figura"/>
                <p:cNvSpPr/>
                <p:nvPr/>
              </p:nvSpPr>
              <p:spPr>
                <a:xfrm>
                  <a:off x="444499" y="965199"/>
                  <a:ext cx="68582" cy="7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42"/>
                      </a:moveTo>
                      <a:cubicBezTo>
                        <a:pt x="2800" y="8361"/>
                        <a:pt x="5200" y="15329"/>
                        <a:pt x="7600" y="21600"/>
                      </a:cubicBezTo>
                      <a:cubicBezTo>
                        <a:pt x="12400" y="20555"/>
                        <a:pt x="17200" y="19858"/>
                        <a:pt x="21600" y="19510"/>
                      </a:cubicBezTo>
                      <a:cubicBezTo>
                        <a:pt x="20000" y="13587"/>
                        <a:pt x="18000" y="6968"/>
                        <a:pt x="16000" y="0"/>
                      </a:cubicBezTo>
                      <a:cubicBezTo>
                        <a:pt x="10800" y="0"/>
                        <a:pt x="5600" y="697"/>
                        <a:pt x="0" y="1742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35" name="Figura"/>
                <p:cNvSpPr/>
                <p:nvPr/>
              </p:nvSpPr>
              <p:spPr>
                <a:xfrm>
                  <a:off x="368300" y="787400"/>
                  <a:ext cx="91440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00" y="5040"/>
                        <a:pt x="4500" y="9720"/>
                        <a:pt x="6300" y="14760"/>
                      </a:cubicBezTo>
                      <a:cubicBezTo>
                        <a:pt x="7200" y="16920"/>
                        <a:pt x="8100" y="19080"/>
                        <a:pt x="9000" y="21600"/>
                      </a:cubicBezTo>
                      <a:cubicBezTo>
                        <a:pt x="13500" y="20160"/>
                        <a:pt x="17700" y="19440"/>
                        <a:pt x="21600" y="19440"/>
                      </a:cubicBezTo>
                      <a:cubicBezTo>
                        <a:pt x="17700" y="14040"/>
                        <a:pt x="9000" y="3960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36" name="Figura"/>
                <p:cNvSpPr/>
                <p:nvPr/>
              </p:nvSpPr>
              <p:spPr>
                <a:xfrm>
                  <a:off x="63500" y="50799"/>
                  <a:ext cx="382210" cy="774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4" h="21600" extrusionOk="0">
                      <a:moveTo>
                        <a:pt x="11260" y="12925"/>
                      </a:moveTo>
                      <a:cubicBezTo>
                        <a:pt x="7624" y="10340"/>
                        <a:pt x="4488" y="8073"/>
                        <a:pt x="3133" y="5807"/>
                      </a:cubicBezTo>
                      <a:cubicBezTo>
                        <a:pt x="1636" y="3364"/>
                        <a:pt x="2206" y="1275"/>
                        <a:pt x="2848" y="0"/>
                      </a:cubicBezTo>
                      <a:cubicBezTo>
                        <a:pt x="1921" y="142"/>
                        <a:pt x="424" y="673"/>
                        <a:pt x="68" y="2018"/>
                      </a:cubicBezTo>
                      <a:cubicBezTo>
                        <a:pt x="-146" y="3293"/>
                        <a:pt x="68" y="5099"/>
                        <a:pt x="1850" y="7224"/>
                      </a:cubicBezTo>
                      <a:cubicBezTo>
                        <a:pt x="3775" y="9525"/>
                        <a:pt x="6911" y="12075"/>
                        <a:pt x="10191" y="14801"/>
                      </a:cubicBezTo>
                      <a:cubicBezTo>
                        <a:pt x="12329" y="16536"/>
                        <a:pt x="14468" y="18271"/>
                        <a:pt x="16464" y="20113"/>
                      </a:cubicBezTo>
                      <a:cubicBezTo>
                        <a:pt x="18317" y="20325"/>
                        <a:pt x="20171" y="20998"/>
                        <a:pt x="21454" y="21600"/>
                      </a:cubicBezTo>
                      <a:cubicBezTo>
                        <a:pt x="20812" y="20892"/>
                        <a:pt x="20171" y="20148"/>
                        <a:pt x="19387" y="19369"/>
                      </a:cubicBezTo>
                      <a:cubicBezTo>
                        <a:pt x="16892" y="16997"/>
                        <a:pt x="14040" y="14943"/>
                        <a:pt x="11260" y="1292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37" name="Figura"/>
                <p:cNvSpPr/>
                <p:nvPr/>
              </p:nvSpPr>
              <p:spPr>
                <a:xfrm>
                  <a:off x="419100" y="876300"/>
                  <a:ext cx="80011" cy="79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90" extrusionOk="0">
                      <a:moveTo>
                        <a:pt x="0" y="1615"/>
                      </a:moveTo>
                      <a:cubicBezTo>
                        <a:pt x="2743" y="7690"/>
                        <a:pt x="5486" y="14440"/>
                        <a:pt x="7886" y="21190"/>
                      </a:cubicBezTo>
                      <a:cubicBezTo>
                        <a:pt x="12686" y="20177"/>
                        <a:pt x="17143" y="19502"/>
                        <a:pt x="21600" y="19502"/>
                      </a:cubicBezTo>
                      <a:cubicBezTo>
                        <a:pt x="19543" y="13427"/>
                        <a:pt x="17486" y="6677"/>
                        <a:pt x="14743" y="265"/>
                      </a:cubicBezTo>
                      <a:cubicBezTo>
                        <a:pt x="10286" y="-410"/>
                        <a:pt x="5143" y="265"/>
                        <a:pt x="0" y="161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38" name="Figura"/>
                <p:cNvSpPr/>
                <p:nvPr/>
              </p:nvSpPr>
              <p:spPr>
                <a:xfrm>
                  <a:off x="482599" y="1054100"/>
                  <a:ext cx="59691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37"/>
                      </a:moveTo>
                      <a:cubicBezTo>
                        <a:pt x="5055" y="9322"/>
                        <a:pt x="9191" y="16598"/>
                        <a:pt x="11949" y="21600"/>
                      </a:cubicBezTo>
                      <a:cubicBezTo>
                        <a:pt x="14706" y="21145"/>
                        <a:pt x="18383" y="20691"/>
                        <a:pt x="21600" y="20691"/>
                      </a:cubicBezTo>
                      <a:cubicBezTo>
                        <a:pt x="21140" y="16598"/>
                        <a:pt x="19302" y="9322"/>
                        <a:pt x="15626" y="0"/>
                      </a:cubicBezTo>
                      <a:cubicBezTo>
                        <a:pt x="10570" y="0"/>
                        <a:pt x="5055" y="455"/>
                        <a:pt x="0" y="113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39" name="Figura"/>
                <p:cNvSpPr/>
                <p:nvPr/>
              </p:nvSpPr>
              <p:spPr>
                <a:xfrm>
                  <a:off x="495299" y="876300"/>
                  <a:ext cx="73661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080"/>
                      </a:lnTo>
                      <a:cubicBezTo>
                        <a:pt x="2607" y="7560"/>
                        <a:pt x="4841" y="14040"/>
                        <a:pt x="6703" y="20160"/>
                      </a:cubicBezTo>
                      <a:cubicBezTo>
                        <a:pt x="12290" y="20160"/>
                        <a:pt x="17131" y="20880"/>
                        <a:pt x="21600" y="21600"/>
                      </a:cubicBezTo>
                      <a:cubicBezTo>
                        <a:pt x="20483" y="15840"/>
                        <a:pt x="19366" y="10080"/>
                        <a:pt x="17503" y="4320"/>
                      </a:cubicBezTo>
                      <a:cubicBezTo>
                        <a:pt x="12662" y="2520"/>
                        <a:pt x="6703" y="720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40" name="Figura"/>
                <p:cNvSpPr/>
                <p:nvPr/>
              </p:nvSpPr>
              <p:spPr>
                <a:xfrm>
                  <a:off x="482599" y="774700"/>
                  <a:ext cx="57432" cy="100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3" h="21600" extrusionOk="0">
                      <a:moveTo>
                        <a:pt x="102" y="18866"/>
                      </a:moveTo>
                      <a:cubicBezTo>
                        <a:pt x="7915" y="19413"/>
                        <a:pt x="14809" y="20506"/>
                        <a:pt x="20783" y="21600"/>
                      </a:cubicBezTo>
                      <a:cubicBezTo>
                        <a:pt x="17566" y="14491"/>
                        <a:pt x="13430" y="7382"/>
                        <a:pt x="8374" y="0"/>
                      </a:cubicBezTo>
                      <a:cubicBezTo>
                        <a:pt x="4698" y="4101"/>
                        <a:pt x="-817" y="11757"/>
                        <a:pt x="102" y="1886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41" name="Figura"/>
                <p:cNvSpPr/>
                <p:nvPr/>
              </p:nvSpPr>
              <p:spPr>
                <a:xfrm>
                  <a:off x="126999" y="0"/>
                  <a:ext cx="379471" cy="840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9" h="21600" extrusionOk="0">
                      <a:moveTo>
                        <a:pt x="4305" y="7080"/>
                      </a:moveTo>
                      <a:cubicBezTo>
                        <a:pt x="543" y="3165"/>
                        <a:pt x="3330" y="0"/>
                        <a:pt x="3330" y="0"/>
                      </a:cubicBezTo>
                      <a:cubicBezTo>
                        <a:pt x="3330" y="0"/>
                        <a:pt x="1867" y="131"/>
                        <a:pt x="1031" y="816"/>
                      </a:cubicBezTo>
                      <a:cubicBezTo>
                        <a:pt x="334" y="1795"/>
                        <a:pt x="-781" y="3981"/>
                        <a:pt x="822" y="6624"/>
                      </a:cubicBezTo>
                      <a:cubicBezTo>
                        <a:pt x="2145" y="8679"/>
                        <a:pt x="5142" y="10702"/>
                        <a:pt x="8625" y="13084"/>
                      </a:cubicBezTo>
                      <a:cubicBezTo>
                        <a:pt x="11343" y="14911"/>
                        <a:pt x="14200" y="16836"/>
                        <a:pt x="16638" y="19022"/>
                      </a:cubicBezTo>
                      <a:cubicBezTo>
                        <a:pt x="17614" y="19903"/>
                        <a:pt x="18450" y="20784"/>
                        <a:pt x="19147" y="21600"/>
                      </a:cubicBezTo>
                      <a:cubicBezTo>
                        <a:pt x="19425" y="20654"/>
                        <a:pt x="20471" y="19740"/>
                        <a:pt x="20819" y="19447"/>
                      </a:cubicBezTo>
                      <a:cubicBezTo>
                        <a:pt x="20401" y="18990"/>
                        <a:pt x="19983" y="18500"/>
                        <a:pt x="19425" y="18011"/>
                      </a:cubicBezTo>
                      <a:cubicBezTo>
                        <a:pt x="13991" y="12758"/>
                        <a:pt x="7511" y="10441"/>
                        <a:pt x="4305" y="708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42" name="Figura"/>
                <p:cNvSpPr/>
                <p:nvPr/>
              </p:nvSpPr>
              <p:spPr>
                <a:xfrm>
                  <a:off x="533399" y="1054099"/>
                  <a:ext cx="44451" cy="118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4937" y="9523"/>
                        <a:pt x="7406" y="16955"/>
                        <a:pt x="8023" y="21135"/>
                      </a:cubicBezTo>
                      <a:cubicBezTo>
                        <a:pt x="12960" y="21135"/>
                        <a:pt x="17280" y="21368"/>
                        <a:pt x="21600" y="21600"/>
                      </a:cubicBezTo>
                      <a:cubicBezTo>
                        <a:pt x="21600" y="15097"/>
                        <a:pt x="20366" y="7897"/>
                        <a:pt x="19131" y="465"/>
                      </a:cubicBezTo>
                      <a:cubicBezTo>
                        <a:pt x="14194" y="232"/>
                        <a:pt x="7406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43" name="Figura"/>
                <p:cNvSpPr/>
                <p:nvPr/>
              </p:nvSpPr>
              <p:spPr>
                <a:xfrm>
                  <a:off x="520699" y="965199"/>
                  <a:ext cx="58421" cy="73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817" y="7448"/>
                        <a:pt x="4696" y="14524"/>
                        <a:pt x="6574" y="20855"/>
                      </a:cubicBezTo>
                      <a:cubicBezTo>
                        <a:pt x="12209" y="20855"/>
                        <a:pt x="17374" y="21228"/>
                        <a:pt x="21600" y="21600"/>
                      </a:cubicBezTo>
                      <a:cubicBezTo>
                        <a:pt x="20661" y="15269"/>
                        <a:pt x="19722" y="8566"/>
                        <a:pt x="18313" y="1862"/>
                      </a:cubicBezTo>
                      <a:cubicBezTo>
                        <a:pt x="13148" y="1117"/>
                        <a:pt x="7043" y="372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44" name="Figura"/>
                <p:cNvSpPr/>
                <p:nvPr/>
              </p:nvSpPr>
              <p:spPr>
                <a:xfrm>
                  <a:off x="342900" y="1003300"/>
                  <a:ext cx="67310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776"/>
                      </a:moveTo>
                      <a:cubicBezTo>
                        <a:pt x="4483" y="12672"/>
                        <a:pt x="8966" y="17280"/>
                        <a:pt x="13042" y="21600"/>
                      </a:cubicBezTo>
                      <a:cubicBezTo>
                        <a:pt x="15487" y="19584"/>
                        <a:pt x="18340" y="17568"/>
                        <a:pt x="21192" y="15840"/>
                      </a:cubicBezTo>
                      <a:cubicBezTo>
                        <a:pt x="21192" y="15840"/>
                        <a:pt x="21600" y="15552"/>
                        <a:pt x="21600" y="15552"/>
                      </a:cubicBezTo>
                      <a:cubicBezTo>
                        <a:pt x="18340" y="10656"/>
                        <a:pt x="14672" y="5472"/>
                        <a:pt x="10596" y="0"/>
                      </a:cubicBezTo>
                      <a:cubicBezTo>
                        <a:pt x="6521" y="2304"/>
                        <a:pt x="2853" y="4896"/>
                        <a:pt x="0" y="777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45" name="Figura"/>
                <p:cNvSpPr/>
                <p:nvPr/>
              </p:nvSpPr>
              <p:spPr>
                <a:xfrm>
                  <a:off x="292099" y="927100"/>
                  <a:ext cx="73661" cy="101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193" y="2160"/>
                      </a:moveTo>
                      <a:cubicBezTo>
                        <a:pt x="5214" y="4050"/>
                        <a:pt x="2607" y="6210"/>
                        <a:pt x="0" y="8370"/>
                      </a:cubicBezTo>
                      <a:cubicBezTo>
                        <a:pt x="4097" y="12960"/>
                        <a:pt x="7821" y="17280"/>
                        <a:pt x="11545" y="21600"/>
                      </a:cubicBezTo>
                      <a:cubicBezTo>
                        <a:pt x="14524" y="18900"/>
                        <a:pt x="17876" y="16470"/>
                        <a:pt x="21600" y="14310"/>
                      </a:cubicBezTo>
                      <a:cubicBezTo>
                        <a:pt x="18248" y="9720"/>
                        <a:pt x="14897" y="4860"/>
                        <a:pt x="11545" y="0"/>
                      </a:cubicBezTo>
                      <a:cubicBezTo>
                        <a:pt x="10428" y="810"/>
                        <a:pt x="9310" y="1350"/>
                        <a:pt x="8193" y="216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46" name="Figura"/>
                <p:cNvSpPr/>
                <p:nvPr/>
              </p:nvSpPr>
              <p:spPr>
                <a:xfrm>
                  <a:off x="393700" y="1079499"/>
                  <a:ext cx="85091" cy="1435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14"/>
                      </a:moveTo>
                      <a:cubicBezTo>
                        <a:pt x="8704" y="11660"/>
                        <a:pt x="15797" y="17777"/>
                        <a:pt x="20310" y="21600"/>
                      </a:cubicBezTo>
                      <a:cubicBezTo>
                        <a:pt x="20633" y="20644"/>
                        <a:pt x="20955" y="19688"/>
                        <a:pt x="21600" y="18542"/>
                      </a:cubicBezTo>
                      <a:cubicBezTo>
                        <a:pt x="17087" y="12807"/>
                        <a:pt x="11928" y="6881"/>
                        <a:pt x="6448" y="0"/>
                      </a:cubicBezTo>
                      <a:cubicBezTo>
                        <a:pt x="4191" y="1338"/>
                        <a:pt x="1934" y="2676"/>
                        <a:pt x="0" y="4014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47" name="Figura"/>
                <p:cNvSpPr/>
                <p:nvPr/>
              </p:nvSpPr>
              <p:spPr>
                <a:xfrm>
                  <a:off x="241300" y="876299"/>
                  <a:ext cx="85091" cy="71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869" y="7329"/>
                        <a:pt x="7737" y="14657"/>
                        <a:pt x="11284" y="21600"/>
                      </a:cubicBezTo>
                      <a:cubicBezTo>
                        <a:pt x="13218" y="18900"/>
                        <a:pt x="15475" y="16200"/>
                        <a:pt x="17731" y="13500"/>
                      </a:cubicBezTo>
                      <a:cubicBezTo>
                        <a:pt x="19021" y="11957"/>
                        <a:pt x="20310" y="10800"/>
                        <a:pt x="21600" y="9643"/>
                      </a:cubicBezTo>
                      <a:cubicBezTo>
                        <a:pt x="21600" y="9643"/>
                        <a:pt x="21600" y="9257"/>
                        <a:pt x="21600" y="9257"/>
                      </a:cubicBezTo>
                      <a:cubicBezTo>
                        <a:pt x="18699" y="7329"/>
                        <a:pt x="8704" y="1929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48" name="Figura"/>
                <p:cNvSpPr/>
                <p:nvPr/>
              </p:nvSpPr>
              <p:spPr>
                <a:xfrm>
                  <a:off x="0" y="266700"/>
                  <a:ext cx="314281" cy="6184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extrusionOk="0">
                      <a:moveTo>
                        <a:pt x="987" y="0"/>
                      </a:moveTo>
                      <a:cubicBezTo>
                        <a:pt x="-46" y="710"/>
                        <a:pt x="-304" y="1863"/>
                        <a:pt x="384" y="3859"/>
                      </a:cubicBezTo>
                      <a:cubicBezTo>
                        <a:pt x="2192" y="6963"/>
                        <a:pt x="5462" y="11754"/>
                        <a:pt x="10109" y="15967"/>
                      </a:cubicBezTo>
                      <a:cubicBezTo>
                        <a:pt x="11916" y="17564"/>
                        <a:pt x="13723" y="19161"/>
                        <a:pt x="15530" y="20713"/>
                      </a:cubicBezTo>
                      <a:cubicBezTo>
                        <a:pt x="17423" y="20846"/>
                        <a:pt x="19747" y="21290"/>
                        <a:pt x="21296" y="21600"/>
                      </a:cubicBezTo>
                      <a:cubicBezTo>
                        <a:pt x="18542" y="18894"/>
                        <a:pt x="15272" y="15745"/>
                        <a:pt x="11227" y="12020"/>
                      </a:cubicBezTo>
                      <a:cubicBezTo>
                        <a:pt x="5634" y="6786"/>
                        <a:pt x="2450" y="2484"/>
                        <a:pt x="987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49" name="Figura"/>
                <p:cNvSpPr/>
                <p:nvPr/>
              </p:nvSpPr>
              <p:spPr>
                <a:xfrm>
                  <a:off x="254000" y="977900"/>
                  <a:ext cx="69850" cy="10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273"/>
                      </a:moveTo>
                      <a:cubicBezTo>
                        <a:pt x="4320" y="14224"/>
                        <a:pt x="8247" y="17912"/>
                        <a:pt x="12960" y="21600"/>
                      </a:cubicBezTo>
                      <a:cubicBezTo>
                        <a:pt x="15316" y="18439"/>
                        <a:pt x="18458" y="15541"/>
                        <a:pt x="21600" y="12644"/>
                      </a:cubicBezTo>
                      <a:cubicBezTo>
                        <a:pt x="17673" y="8693"/>
                        <a:pt x="13745" y="4215"/>
                        <a:pt x="9425" y="0"/>
                      </a:cubicBezTo>
                      <a:cubicBezTo>
                        <a:pt x="5891" y="3161"/>
                        <a:pt x="2749" y="6585"/>
                        <a:pt x="0" y="1027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50" name="Figura"/>
                <p:cNvSpPr/>
                <p:nvPr/>
              </p:nvSpPr>
              <p:spPr>
                <a:xfrm>
                  <a:off x="304800" y="1054100"/>
                  <a:ext cx="66041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900"/>
                      </a:moveTo>
                      <a:cubicBezTo>
                        <a:pt x="4569" y="13800"/>
                        <a:pt x="9138" y="17700"/>
                        <a:pt x="14123" y="21600"/>
                      </a:cubicBezTo>
                      <a:cubicBezTo>
                        <a:pt x="16200" y="18900"/>
                        <a:pt x="18692" y="16500"/>
                        <a:pt x="21600" y="14100"/>
                      </a:cubicBezTo>
                      <a:cubicBezTo>
                        <a:pt x="17446" y="9600"/>
                        <a:pt x="13292" y="4800"/>
                        <a:pt x="8723" y="0"/>
                      </a:cubicBezTo>
                      <a:cubicBezTo>
                        <a:pt x="5400" y="3000"/>
                        <a:pt x="2492" y="6300"/>
                        <a:pt x="0" y="99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51" name="Figura"/>
                <p:cNvSpPr/>
                <p:nvPr/>
              </p:nvSpPr>
              <p:spPr>
                <a:xfrm>
                  <a:off x="368299" y="1130300"/>
                  <a:ext cx="107951" cy="139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713"/>
                      </a:moveTo>
                      <a:cubicBezTo>
                        <a:pt x="6861" y="10604"/>
                        <a:pt x="13722" y="16298"/>
                        <a:pt x="21346" y="21600"/>
                      </a:cubicBezTo>
                      <a:cubicBezTo>
                        <a:pt x="21346" y="21011"/>
                        <a:pt x="21600" y="20422"/>
                        <a:pt x="21600" y="19833"/>
                      </a:cubicBezTo>
                      <a:cubicBezTo>
                        <a:pt x="21600" y="19636"/>
                        <a:pt x="21600" y="19636"/>
                        <a:pt x="21600" y="19440"/>
                      </a:cubicBezTo>
                      <a:cubicBezTo>
                        <a:pt x="18296" y="15709"/>
                        <a:pt x="12198" y="8836"/>
                        <a:pt x="4320" y="0"/>
                      </a:cubicBezTo>
                      <a:cubicBezTo>
                        <a:pt x="2795" y="1571"/>
                        <a:pt x="1525" y="3142"/>
                        <a:pt x="0" y="471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52" name="Figura"/>
                <p:cNvSpPr/>
                <p:nvPr/>
              </p:nvSpPr>
              <p:spPr>
                <a:xfrm>
                  <a:off x="228599" y="889000"/>
                  <a:ext cx="48921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0" h="21600" extrusionOk="0">
                      <a:moveTo>
                        <a:pt x="7467" y="21600"/>
                      </a:moveTo>
                      <a:cubicBezTo>
                        <a:pt x="11067" y="18644"/>
                        <a:pt x="15181" y="15688"/>
                        <a:pt x="19810" y="12960"/>
                      </a:cubicBezTo>
                      <a:cubicBezTo>
                        <a:pt x="13639" y="8867"/>
                        <a:pt x="7467" y="4320"/>
                        <a:pt x="1296" y="0"/>
                      </a:cubicBezTo>
                      <a:cubicBezTo>
                        <a:pt x="-1790" y="6594"/>
                        <a:pt x="781" y="14552"/>
                        <a:pt x="7467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53" name="Figura"/>
                <p:cNvSpPr/>
                <p:nvPr/>
              </p:nvSpPr>
              <p:spPr>
                <a:xfrm>
                  <a:off x="-1" y="419099"/>
                  <a:ext cx="217335" cy="547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35" h="21600" extrusionOk="0">
                      <a:moveTo>
                        <a:pt x="12855" y="12128"/>
                      </a:moveTo>
                      <a:cubicBezTo>
                        <a:pt x="7215" y="8019"/>
                        <a:pt x="3135" y="3458"/>
                        <a:pt x="375" y="0"/>
                      </a:cubicBezTo>
                      <a:cubicBezTo>
                        <a:pt x="375" y="652"/>
                        <a:pt x="-1065" y="3258"/>
                        <a:pt x="1695" y="6716"/>
                      </a:cubicBezTo>
                      <a:cubicBezTo>
                        <a:pt x="4575" y="9773"/>
                        <a:pt x="9015" y="13932"/>
                        <a:pt x="14775" y="17992"/>
                      </a:cubicBezTo>
                      <a:cubicBezTo>
                        <a:pt x="16575" y="19245"/>
                        <a:pt x="18495" y="20447"/>
                        <a:pt x="20415" y="21600"/>
                      </a:cubicBezTo>
                      <a:cubicBezTo>
                        <a:pt x="19695" y="20197"/>
                        <a:pt x="19695" y="18794"/>
                        <a:pt x="20535" y="17591"/>
                      </a:cubicBezTo>
                      <a:cubicBezTo>
                        <a:pt x="18015" y="15837"/>
                        <a:pt x="15495" y="14032"/>
                        <a:pt x="12855" y="1212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54" name="Figura"/>
                <p:cNvSpPr/>
                <p:nvPr/>
              </p:nvSpPr>
              <p:spPr>
                <a:xfrm>
                  <a:off x="330200" y="1168400"/>
                  <a:ext cx="134620" cy="134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464" y="0"/>
                      </a:moveTo>
                      <a:cubicBezTo>
                        <a:pt x="2038" y="2445"/>
                        <a:pt x="815" y="4891"/>
                        <a:pt x="0" y="6928"/>
                      </a:cubicBezTo>
                      <a:cubicBezTo>
                        <a:pt x="4891" y="11411"/>
                        <a:pt x="9985" y="15283"/>
                        <a:pt x="14875" y="18340"/>
                      </a:cubicBezTo>
                      <a:cubicBezTo>
                        <a:pt x="17117" y="19766"/>
                        <a:pt x="19155" y="20785"/>
                        <a:pt x="21192" y="21600"/>
                      </a:cubicBezTo>
                      <a:cubicBezTo>
                        <a:pt x="21192" y="20581"/>
                        <a:pt x="21396" y="19562"/>
                        <a:pt x="21600" y="18340"/>
                      </a:cubicBezTo>
                      <a:cubicBezTo>
                        <a:pt x="15079" y="12430"/>
                        <a:pt x="9170" y="6317"/>
                        <a:pt x="3464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55" name="Figura"/>
                <p:cNvSpPr/>
                <p:nvPr/>
              </p:nvSpPr>
              <p:spPr>
                <a:xfrm>
                  <a:off x="38100" y="673099"/>
                  <a:ext cx="200661" cy="3530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44" y="7925"/>
                        <a:pt x="8613" y="15151"/>
                        <a:pt x="15175" y="21289"/>
                      </a:cubicBezTo>
                      <a:cubicBezTo>
                        <a:pt x="17635" y="21134"/>
                        <a:pt x="19959" y="21367"/>
                        <a:pt x="21600" y="21600"/>
                      </a:cubicBezTo>
                      <a:cubicBezTo>
                        <a:pt x="18182" y="18958"/>
                        <a:pt x="15038" y="16239"/>
                        <a:pt x="12167" y="13442"/>
                      </a:cubicBezTo>
                      <a:cubicBezTo>
                        <a:pt x="7109" y="8858"/>
                        <a:pt x="3144" y="4118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56" name="Figura"/>
                <p:cNvSpPr/>
                <p:nvPr/>
              </p:nvSpPr>
              <p:spPr>
                <a:xfrm>
                  <a:off x="190500" y="1028700"/>
                  <a:ext cx="50800" cy="558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0" y="21600"/>
                      </a:moveTo>
                      <a:cubicBezTo>
                        <a:pt x="17280" y="15218"/>
                        <a:pt x="19440" y="8836"/>
                        <a:pt x="21600" y="2945"/>
                      </a:cubicBezTo>
                      <a:cubicBezTo>
                        <a:pt x="16740" y="1473"/>
                        <a:pt x="8640" y="0"/>
                        <a:pt x="0" y="0"/>
                      </a:cubicBezTo>
                      <a:cubicBezTo>
                        <a:pt x="5400" y="7855"/>
                        <a:pt x="10260" y="14727"/>
                        <a:pt x="1566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57" name="Figura"/>
                <p:cNvSpPr/>
                <p:nvPr/>
              </p:nvSpPr>
              <p:spPr>
                <a:xfrm>
                  <a:off x="241300" y="1041400"/>
                  <a:ext cx="55881" cy="102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891" y="0"/>
                      </a:moveTo>
                      <a:cubicBezTo>
                        <a:pt x="2945" y="4000"/>
                        <a:pt x="982" y="8267"/>
                        <a:pt x="0" y="12533"/>
                      </a:cubicBezTo>
                      <a:cubicBezTo>
                        <a:pt x="4418" y="15733"/>
                        <a:pt x="8836" y="18667"/>
                        <a:pt x="13255" y="21600"/>
                      </a:cubicBezTo>
                      <a:cubicBezTo>
                        <a:pt x="15218" y="18400"/>
                        <a:pt x="18164" y="14667"/>
                        <a:pt x="21600" y="10933"/>
                      </a:cubicBezTo>
                      <a:cubicBezTo>
                        <a:pt x="16200" y="7467"/>
                        <a:pt x="10800" y="3733"/>
                        <a:pt x="5891" y="0"/>
                      </a:cubicBezTo>
                      <a:lnTo>
                        <a:pt x="5891" y="0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58" name="Figura"/>
                <p:cNvSpPr/>
                <p:nvPr/>
              </p:nvSpPr>
              <p:spPr>
                <a:xfrm>
                  <a:off x="279399" y="1104900"/>
                  <a:ext cx="62232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2000"/>
                      </a:moveTo>
                      <a:cubicBezTo>
                        <a:pt x="4408" y="15300"/>
                        <a:pt x="9257" y="18600"/>
                        <a:pt x="13665" y="21600"/>
                      </a:cubicBezTo>
                      <a:cubicBezTo>
                        <a:pt x="15869" y="18600"/>
                        <a:pt x="18514" y="15000"/>
                        <a:pt x="21600" y="11400"/>
                      </a:cubicBezTo>
                      <a:cubicBezTo>
                        <a:pt x="16751" y="7500"/>
                        <a:pt x="11902" y="3900"/>
                        <a:pt x="7053" y="0"/>
                      </a:cubicBezTo>
                      <a:cubicBezTo>
                        <a:pt x="4408" y="4200"/>
                        <a:pt x="1763" y="8400"/>
                        <a:pt x="0" y="120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1044" name="Figura"/>
              <p:cNvSpPr/>
              <p:nvPr/>
            </p:nvSpPr>
            <p:spPr>
              <a:xfrm>
                <a:off x="863599" y="241300"/>
                <a:ext cx="116841" cy="1212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0" y="1832"/>
                    </a:lnTo>
                    <a:lnTo>
                      <a:pt x="7983" y="1832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13617" y="1832"/>
                    </a:lnTo>
                    <a:lnTo>
                      <a:pt x="21600" y="1832"/>
                    </a:lnTo>
                    <a:close/>
                  </a:path>
                </a:pathLst>
              </a:custGeom>
              <a:solidFill>
                <a:srgbClr val="FBCF3C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1045" name="Grupo"/>
              <p:cNvGrpSpPr/>
              <p:nvPr/>
            </p:nvGrpSpPr>
            <p:grpSpPr>
              <a:xfrm>
                <a:off x="1054099" y="1854200"/>
                <a:ext cx="586905" cy="1299210"/>
                <a:chOff x="0" y="0"/>
                <a:chExt cx="586903" cy="1299209"/>
              </a:xfrm>
            </p:grpSpPr>
            <p:sp>
              <p:nvSpPr>
                <p:cNvPr id="1099" name="Figura"/>
                <p:cNvSpPr/>
                <p:nvPr/>
              </p:nvSpPr>
              <p:spPr>
                <a:xfrm>
                  <a:off x="241300" y="431799"/>
                  <a:ext cx="319764" cy="720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7" h="21600" extrusionOk="0">
                      <a:moveTo>
                        <a:pt x="10758" y="7962"/>
                      </a:moveTo>
                      <a:cubicBezTo>
                        <a:pt x="6946" y="4876"/>
                        <a:pt x="3812" y="2286"/>
                        <a:pt x="1186" y="0"/>
                      </a:cubicBezTo>
                      <a:cubicBezTo>
                        <a:pt x="1271" y="876"/>
                        <a:pt x="1101" y="2057"/>
                        <a:pt x="0" y="2857"/>
                      </a:cubicBezTo>
                      <a:cubicBezTo>
                        <a:pt x="2287" y="4762"/>
                        <a:pt x="4828" y="6590"/>
                        <a:pt x="7285" y="8419"/>
                      </a:cubicBezTo>
                      <a:cubicBezTo>
                        <a:pt x="11266" y="11352"/>
                        <a:pt x="14993" y="14095"/>
                        <a:pt x="17280" y="16610"/>
                      </a:cubicBezTo>
                      <a:cubicBezTo>
                        <a:pt x="18974" y="18438"/>
                        <a:pt x="19398" y="20305"/>
                        <a:pt x="19482" y="21600"/>
                      </a:cubicBezTo>
                      <a:cubicBezTo>
                        <a:pt x="20584" y="21333"/>
                        <a:pt x="21600" y="20267"/>
                        <a:pt x="21261" y="18895"/>
                      </a:cubicBezTo>
                      <a:cubicBezTo>
                        <a:pt x="19991" y="16952"/>
                        <a:pt x="17111" y="13105"/>
                        <a:pt x="10758" y="7962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00" name="Figura"/>
                <p:cNvSpPr/>
                <p:nvPr/>
              </p:nvSpPr>
              <p:spPr>
                <a:xfrm>
                  <a:off x="190499" y="406399"/>
                  <a:ext cx="52305" cy="106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8" h="21600" extrusionOk="0">
                      <a:moveTo>
                        <a:pt x="0" y="5143"/>
                      </a:moveTo>
                      <a:cubicBezTo>
                        <a:pt x="1440" y="6686"/>
                        <a:pt x="2400" y="7971"/>
                        <a:pt x="3840" y="9514"/>
                      </a:cubicBezTo>
                      <a:cubicBezTo>
                        <a:pt x="7680" y="13629"/>
                        <a:pt x="11520" y="17486"/>
                        <a:pt x="15360" y="21600"/>
                      </a:cubicBezTo>
                      <a:cubicBezTo>
                        <a:pt x="21600" y="14400"/>
                        <a:pt x="19680" y="3086"/>
                        <a:pt x="18720" y="0"/>
                      </a:cubicBezTo>
                      <a:cubicBezTo>
                        <a:pt x="12960" y="2057"/>
                        <a:pt x="6240" y="3857"/>
                        <a:pt x="0" y="514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01" name="Figura"/>
                <p:cNvSpPr/>
                <p:nvPr/>
              </p:nvSpPr>
              <p:spPr>
                <a:xfrm>
                  <a:off x="126999" y="241300"/>
                  <a:ext cx="68582" cy="90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955"/>
                      </a:moveTo>
                      <a:cubicBezTo>
                        <a:pt x="2400" y="9735"/>
                        <a:pt x="4800" y="15515"/>
                        <a:pt x="7600" y="21600"/>
                      </a:cubicBezTo>
                      <a:cubicBezTo>
                        <a:pt x="12000" y="20687"/>
                        <a:pt x="16000" y="19166"/>
                        <a:pt x="20000" y="17341"/>
                      </a:cubicBezTo>
                      <a:cubicBezTo>
                        <a:pt x="20400" y="17037"/>
                        <a:pt x="20800" y="16732"/>
                        <a:pt x="21600" y="16428"/>
                      </a:cubicBezTo>
                      <a:cubicBezTo>
                        <a:pt x="17600" y="10648"/>
                        <a:pt x="14400" y="5172"/>
                        <a:pt x="10800" y="0"/>
                      </a:cubicBezTo>
                      <a:cubicBezTo>
                        <a:pt x="7600" y="1825"/>
                        <a:pt x="4000" y="3042"/>
                        <a:pt x="0" y="395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02" name="Figura"/>
                <p:cNvSpPr/>
                <p:nvPr/>
              </p:nvSpPr>
              <p:spPr>
                <a:xfrm>
                  <a:off x="88900" y="114300"/>
                  <a:ext cx="64770" cy="1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965" y="214"/>
                      </a:moveTo>
                      <a:cubicBezTo>
                        <a:pt x="2118" y="855"/>
                        <a:pt x="847" y="1497"/>
                        <a:pt x="0" y="1925"/>
                      </a:cubicBezTo>
                      <a:cubicBezTo>
                        <a:pt x="2541" y="6416"/>
                        <a:pt x="6353" y="13687"/>
                        <a:pt x="11012" y="21600"/>
                      </a:cubicBezTo>
                      <a:cubicBezTo>
                        <a:pt x="14824" y="20958"/>
                        <a:pt x="18212" y="20103"/>
                        <a:pt x="21600" y="19034"/>
                      </a:cubicBezTo>
                      <a:cubicBezTo>
                        <a:pt x="14824" y="12190"/>
                        <a:pt x="8894" y="5988"/>
                        <a:pt x="3388" y="0"/>
                      </a:cubicBezTo>
                      <a:cubicBezTo>
                        <a:pt x="2965" y="0"/>
                        <a:pt x="2965" y="0"/>
                        <a:pt x="2965" y="214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03" name="Figura"/>
                <p:cNvSpPr/>
                <p:nvPr/>
              </p:nvSpPr>
              <p:spPr>
                <a:xfrm>
                  <a:off x="152399" y="317499"/>
                  <a:ext cx="81282" cy="95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434" extrusionOk="0">
                      <a:moveTo>
                        <a:pt x="11137" y="402"/>
                      </a:moveTo>
                      <a:cubicBezTo>
                        <a:pt x="7425" y="2392"/>
                        <a:pt x="3712" y="3813"/>
                        <a:pt x="0" y="4950"/>
                      </a:cubicBezTo>
                      <a:cubicBezTo>
                        <a:pt x="2362" y="10634"/>
                        <a:pt x="5063" y="16318"/>
                        <a:pt x="7762" y="21434"/>
                      </a:cubicBezTo>
                      <a:cubicBezTo>
                        <a:pt x="12150" y="20013"/>
                        <a:pt x="16875" y="18023"/>
                        <a:pt x="21600" y="15466"/>
                      </a:cubicBezTo>
                      <a:cubicBezTo>
                        <a:pt x="18225" y="10066"/>
                        <a:pt x="15188" y="4950"/>
                        <a:pt x="12150" y="118"/>
                      </a:cubicBezTo>
                      <a:cubicBezTo>
                        <a:pt x="11475" y="-166"/>
                        <a:pt x="11475" y="118"/>
                        <a:pt x="11137" y="402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04" name="Figura"/>
                <p:cNvSpPr/>
                <p:nvPr/>
              </p:nvSpPr>
              <p:spPr>
                <a:xfrm>
                  <a:off x="63499" y="253999"/>
                  <a:ext cx="68582" cy="7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90"/>
                      </a:moveTo>
                      <a:cubicBezTo>
                        <a:pt x="1600" y="8013"/>
                        <a:pt x="3600" y="14632"/>
                        <a:pt x="5600" y="21600"/>
                      </a:cubicBezTo>
                      <a:cubicBezTo>
                        <a:pt x="10800" y="21600"/>
                        <a:pt x="16000" y="20903"/>
                        <a:pt x="21600" y="19858"/>
                      </a:cubicBezTo>
                      <a:cubicBezTo>
                        <a:pt x="18800" y="13239"/>
                        <a:pt x="16400" y="6271"/>
                        <a:pt x="14000" y="0"/>
                      </a:cubicBezTo>
                      <a:cubicBezTo>
                        <a:pt x="9200" y="1394"/>
                        <a:pt x="4400" y="2090"/>
                        <a:pt x="0" y="209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05" name="Figura"/>
                <p:cNvSpPr/>
                <p:nvPr/>
              </p:nvSpPr>
              <p:spPr>
                <a:xfrm>
                  <a:off x="126999" y="431800"/>
                  <a:ext cx="92711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427" y="0"/>
                      </a:moveTo>
                      <a:cubicBezTo>
                        <a:pt x="7989" y="1440"/>
                        <a:pt x="3847" y="2160"/>
                        <a:pt x="0" y="2160"/>
                      </a:cubicBezTo>
                      <a:cubicBezTo>
                        <a:pt x="4142" y="7560"/>
                        <a:pt x="12723" y="17640"/>
                        <a:pt x="21600" y="21600"/>
                      </a:cubicBezTo>
                      <a:cubicBezTo>
                        <a:pt x="19529" y="16560"/>
                        <a:pt x="17162" y="11880"/>
                        <a:pt x="15386" y="6840"/>
                      </a:cubicBezTo>
                      <a:cubicBezTo>
                        <a:pt x="14203" y="4680"/>
                        <a:pt x="13315" y="2520"/>
                        <a:pt x="12427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06" name="Figura"/>
                <p:cNvSpPr/>
                <p:nvPr/>
              </p:nvSpPr>
              <p:spPr>
                <a:xfrm>
                  <a:off x="139699" y="482599"/>
                  <a:ext cx="382211" cy="773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4" h="21600" extrusionOk="0">
                      <a:moveTo>
                        <a:pt x="11263" y="6810"/>
                      </a:moveTo>
                      <a:cubicBezTo>
                        <a:pt x="9125" y="5072"/>
                        <a:pt x="6986" y="3334"/>
                        <a:pt x="4990" y="1490"/>
                      </a:cubicBezTo>
                      <a:cubicBezTo>
                        <a:pt x="3137" y="1277"/>
                        <a:pt x="1283" y="603"/>
                        <a:pt x="0" y="0"/>
                      </a:cubicBezTo>
                      <a:cubicBezTo>
                        <a:pt x="642" y="709"/>
                        <a:pt x="1283" y="1454"/>
                        <a:pt x="2067" y="2234"/>
                      </a:cubicBezTo>
                      <a:cubicBezTo>
                        <a:pt x="4562" y="4611"/>
                        <a:pt x="7414" y="6668"/>
                        <a:pt x="10194" y="8654"/>
                      </a:cubicBezTo>
                      <a:cubicBezTo>
                        <a:pt x="13830" y="11243"/>
                        <a:pt x="16966" y="13513"/>
                        <a:pt x="18321" y="15783"/>
                      </a:cubicBezTo>
                      <a:cubicBezTo>
                        <a:pt x="19818" y="18231"/>
                        <a:pt x="19248" y="20323"/>
                        <a:pt x="18606" y="21600"/>
                      </a:cubicBezTo>
                      <a:cubicBezTo>
                        <a:pt x="19533" y="21458"/>
                        <a:pt x="21030" y="20926"/>
                        <a:pt x="21386" y="19578"/>
                      </a:cubicBezTo>
                      <a:cubicBezTo>
                        <a:pt x="21600" y="18301"/>
                        <a:pt x="21386" y="16493"/>
                        <a:pt x="19604" y="14365"/>
                      </a:cubicBezTo>
                      <a:cubicBezTo>
                        <a:pt x="17679" y="12059"/>
                        <a:pt x="14543" y="9505"/>
                        <a:pt x="11263" y="681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07" name="Figura"/>
                <p:cNvSpPr/>
                <p:nvPr/>
              </p:nvSpPr>
              <p:spPr>
                <a:xfrm>
                  <a:off x="88900" y="342900"/>
                  <a:ext cx="80011" cy="80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57"/>
                      </a:moveTo>
                      <a:cubicBezTo>
                        <a:pt x="2057" y="8229"/>
                        <a:pt x="4114" y="15086"/>
                        <a:pt x="6857" y="21600"/>
                      </a:cubicBezTo>
                      <a:cubicBezTo>
                        <a:pt x="11657" y="21600"/>
                        <a:pt x="16457" y="21257"/>
                        <a:pt x="21600" y="19886"/>
                      </a:cubicBezTo>
                      <a:cubicBezTo>
                        <a:pt x="18857" y="13714"/>
                        <a:pt x="16114" y="6857"/>
                        <a:pt x="13714" y="0"/>
                      </a:cubicBezTo>
                      <a:cubicBezTo>
                        <a:pt x="9257" y="1371"/>
                        <a:pt x="4457" y="2057"/>
                        <a:pt x="0" y="205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08" name="Figura"/>
                <p:cNvSpPr/>
                <p:nvPr/>
              </p:nvSpPr>
              <p:spPr>
                <a:xfrm>
                  <a:off x="50799" y="127000"/>
                  <a:ext cx="59691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09"/>
                      </a:moveTo>
                      <a:cubicBezTo>
                        <a:pt x="460" y="5002"/>
                        <a:pt x="2298" y="12278"/>
                        <a:pt x="5974" y="21600"/>
                      </a:cubicBezTo>
                      <a:cubicBezTo>
                        <a:pt x="11030" y="21373"/>
                        <a:pt x="16545" y="21145"/>
                        <a:pt x="21600" y="20463"/>
                      </a:cubicBezTo>
                      <a:cubicBezTo>
                        <a:pt x="16545" y="12278"/>
                        <a:pt x="12409" y="5002"/>
                        <a:pt x="9651" y="0"/>
                      </a:cubicBezTo>
                      <a:cubicBezTo>
                        <a:pt x="6894" y="682"/>
                        <a:pt x="3677" y="909"/>
                        <a:pt x="0" y="909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09" name="Figura"/>
                <p:cNvSpPr/>
                <p:nvPr/>
              </p:nvSpPr>
              <p:spPr>
                <a:xfrm>
                  <a:off x="25400" y="355599"/>
                  <a:ext cx="74931" cy="77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644" y="1416"/>
                      </a:moveTo>
                      <a:cubicBezTo>
                        <a:pt x="9153" y="1416"/>
                        <a:pt x="4393" y="708"/>
                        <a:pt x="0" y="0"/>
                      </a:cubicBezTo>
                      <a:cubicBezTo>
                        <a:pt x="1098" y="5666"/>
                        <a:pt x="2197" y="11331"/>
                        <a:pt x="4027" y="16997"/>
                      </a:cubicBezTo>
                      <a:cubicBezTo>
                        <a:pt x="9153" y="19121"/>
                        <a:pt x="15010" y="20538"/>
                        <a:pt x="21600" y="21600"/>
                      </a:cubicBezTo>
                      <a:lnTo>
                        <a:pt x="21600" y="20538"/>
                      </a:lnTo>
                      <a:cubicBezTo>
                        <a:pt x="18671" y="13810"/>
                        <a:pt x="16475" y="7436"/>
                        <a:pt x="14644" y="141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10" name="Figura"/>
                <p:cNvSpPr/>
                <p:nvPr/>
              </p:nvSpPr>
              <p:spPr>
                <a:xfrm>
                  <a:off x="38100" y="431800"/>
                  <a:ext cx="57225" cy="100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8" h="21600" extrusionOk="0">
                      <a:moveTo>
                        <a:pt x="12209" y="21600"/>
                      </a:moveTo>
                      <a:cubicBezTo>
                        <a:pt x="15965" y="17499"/>
                        <a:pt x="21600" y="9570"/>
                        <a:pt x="21130" y="2734"/>
                      </a:cubicBezTo>
                      <a:cubicBezTo>
                        <a:pt x="13148" y="2187"/>
                        <a:pt x="6104" y="1094"/>
                        <a:pt x="0" y="0"/>
                      </a:cubicBezTo>
                      <a:cubicBezTo>
                        <a:pt x="2817" y="7109"/>
                        <a:pt x="7043" y="14218"/>
                        <a:pt x="12209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11" name="Figura"/>
                <p:cNvSpPr/>
                <p:nvPr/>
              </p:nvSpPr>
              <p:spPr>
                <a:xfrm>
                  <a:off x="76199" y="457200"/>
                  <a:ext cx="380741" cy="842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2" h="21600" extrusionOk="0">
                      <a:moveTo>
                        <a:pt x="12154" y="8503"/>
                      </a:moveTo>
                      <a:cubicBezTo>
                        <a:pt x="9446" y="6679"/>
                        <a:pt x="6598" y="4757"/>
                        <a:pt x="4167" y="2574"/>
                      </a:cubicBezTo>
                      <a:cubicBezTo>
                        <a:pt x="3195" y="1694"/>
                        <a:pt x="2361" y="814"/>
                        <a:pt x="1667" y="0"/>
                      </a:cubicBezTo>
                      <a:cubicBezTo>
                        <a:pt x="1389" y="945"/>
                        <a:pt x="347" y="1857"/>
                        <a:pt x="0" y="2150"/>
                      </a:cubicBezTo>
                      <a:cubicBezTo>
                        <a:pt x="417" y="2606"/>
                        <a:pt x="833" y="3095"/>
                        <a:pt x="1389" y="3584"/>
                      </a:cubicBezTo>
                      <a:cubicBezTo>
                        <a:pt x="6876" y="8829"/>
                        <a:pt x="13335" y="11175"/>
                        <a:pt x="16530" y="14530"/>
                      </a:cubicBezTo>
                      <a:cubicBezTo>
                        <a:pt x="20280" y="18440"/>
                        <a:pt x="17502" y="21600"/>
                        <a:pt x="17502" y="21600"/>
                      </a:cubicBezTo>
                      <a:cubicBezTo>
                        <a:pt x="17502" y="21600"/>
                        <a:pt x="18961" y="21470"/>
                        <a:pt x="19794" y="20786"/>
                      </a:cubicBezTo>
                      <a:cubicBezTo>
                        <a:pt x="20489" y="19808"/>
                        <a:pt x="21600" y="17625"/>
                        <a:pt x="20003" y="14986"/>
                      </a:cubicBezTo>
                      <a:cubicBezTo>
                        <a:pt x="18683" y="12934"/>
                        <a:pt x="15627" y="10881"/>
                        <a:pt x="12154" y="850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12" name="Figura"/>
                <p:cNvSpPr/>
                <p:nvPr/>
              </p:nvSpPr>
              <p:spPr>
                <a:xfrm>
                  <a:off x="-1" y="139699"/>
                  <a:ext cx="44451" cy="118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6503"/>
                        <a:pt x="617" y="13703"/>
                        <a:pt x="2469" y="21135"/>
                      </a:cubicBezTo>
                      <a:cubicBezTo>
                        <a:pt x="7406" y="21368"/>
                        <a:pt x="14194" y="21600"/>
                        <a:pt x="21600" y="21600"/>
                      </a:cubicBezTo>
                      <a:cubicBezTo>
                        <a:pt x="16663" y="12077"/>
                        <a:pt x="14194" y="4645"/>
                        <a:pt x="13577" y="465"/>
                      </a:cubicBezTo>
                      <a:cubicBezTo>
                        <a:pt x="9257" y="232"/>
                        <a:pt x="43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13" name="Figura"/>
                <p:cNvSpPr/>
                <p:nvPr/>
              </p:nvSpPr>
              <p:spPr>
                <a:xfrm>
                  <a:off x="12699" y="266699"/>
                  <a:ext cx="58421" cy="73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939" y="6331"/>
                        <a:pt x="1878" y="13034"/>
                        <a:pt x="3287" y="19738"/>
                      </a:cubicBezTo>
                      <a:cubicBezTo>
                        <a:pt x="8452" y="20483"/>
                        <a:pt x="15026" y="21228"/>
                        <a:pt x="21600" y="21600"/>
                      </a:cubicBezTo>
                      <a:cubicBezTo>
                        <a:pt x="18783" y="14152"/>
                        <a:pt x="16904" y="7076"/>
                        <a:pt x="15026" y="745"/>
                      </a:cubicBezTo>
                      <a:cubicBezTo>
                        <a:pt x="8922" y="745"/>
                        <a:pt x="3757" y="372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14" name="Figura"/>
                <p:cNvSpPr/>
                <p:nvPr/>
              </p:nvSpPr>
              <p:spPr>
                <a:xfrm>
                  <a:off x="177800" y="203200"/>
                  <a:ext cx="67310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08" y="5760"/>
                      </a:moveTo>
                      <a:cubicBezTo>
                        <a:pt x="408" y="5760"/>
                        <a:pt x="0" y="6048"/>
                        <a:pt x="0" y="6048"/>
                      </a:cubicBezTo>
                      <a:cubicBezTo>
                        <a:pt x="3260" y="10944"/>
                        <a:pt x="6928" y="16128"/>
                        <a:pt x="11004" y="21600"/>
                      </a:cubicBezTo>
                      <a:cubicBezTo>
                        <a:pt x="15079" y="19296"/>
                        <a:pt x="18340" y="16704"/>
                        <a:pt x="21600" y="13824"/>
                      </a:cubicBezTo>
                      <a:cubicBezTo>
                        <a:pt x="17117" y="8928"/>
                        <a:pt x="12634" y="4320"/>
                        <a:pt x="8558" y="0"/>
                      </a:cubicBezTo>
                      <a:cubicBezTo>
                        <a:pt x="6113" y="2016"/>
                        <a:pt x="3260" y="4032"/>
                        <a:pt x="408" y="576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15" name="Figura"/>
                <p:cNvSpPr/>
                <p:nvPr/>
              </p:nvSpPr>
              <p:spPr>
                <a:xfrm>
                  <a:off x="215900" y="279400"/>
                  <a:ext cx="74931" cy="101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290"/>
                      </a:moveTo>
                      <a:cubicBezTo>
                        <a:pt x="3295" y="11880"/>
                        <a:pt x="6590" y="16740"/>
                        <a:pt x="9885" y="21600"/>
                      </a:cubicBezTo>
                      <a:cubicBezTo>
                        <a:pt x="10983" y="20790"/>
                        <a:pt x="12447" y="20250"/>
                        <a:pt x="13546" y="19440"/>
                      </a:cubicBezTo>
                      <a:cubicBezTo>
                        <a:pt x="16475" y="17550"/>
                        <a:pt x="19037" y="15390"/>
                        <a:pt x="21600" y="13230"/>
                      </a:cubicBezTo>
                      <a:cubicBezTo>
                        <a:pt x="17573" y="8640"/>
                        <a:pt x="13912" y="4320"/>
                        <a:pt x="10251" y="0"/>
                      </a:cubicBezTo>
                      <a:cubicBezTo>
                        <a:pt x="6956" y="2700"/>
                        <a:pt x="3661" y="5130"/>
                        <a:pt x="0" y="729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16" name="Figura"/>
                <p:cNvSpPr/>
                <p:nvPr/>
              </p:nvSpPr>
              <p:spPr>
                <a:xfrm>
                  <a:off x="101600" y="76199"/>
                  <a:ext cx="85091" cy="1422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893"/>
                      </a:moveTo>
                      <a:cubicBezTo>
                        <a:pt x="4513" y="8679"/>
                        <a:pt x="9672" y="14657"/>
                        <a:pt x="15152" y="21600"/>
                      </a:cubicBezTo>
                      <a:cubicBezTo>
                        <a:pt x="17409" y="20443"/>
                        <a:pt x="19666" y="19093"/>
                        <a:pt x="21600" y="17743"/>
                      </a:cubicBezTo>
                      <a:cubicBezTo>
                        <a:pt x="12896" y="10029"/>
                        <a:pt x="5803" y="3857"/>
                        <a:pt x="1290" y="0"/>
                      </a:cubicBezTo>
                      <a:cubicBezTo>
                        <a:pt x="967" y="964"/>
                        <a:pt x="645" y="1929"/>
                        <a:pt x="0" y="289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17" name="Figura"/>
                <p:cNvSpPr/>
                <p:nvPr/>
              </p:nvSpPr>
              <p:spPr>
                <a:xfrm>
                  <a:off x="254000" y="355599"/>
                  <a:ext cx="85091" cy="71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869" y="8100"/>
                      </a:moveTo>
                      <a:cubicBezTo>
                        <a:pt x="2579" y="9643"/>
                        <a:pt x="1290" y="10800"/>
                        <a:pt x="0" y="11957"/>
                      </a:cubicBezTo>
                      <a:cubicBezTo>
                        <a:pt x="0" y="11957"/>
                        <a:pt x="0" y="12343"/>
                        <a:pt x="0" y="12343"/>
                      </a:cubicBezTo>
                      <a:cubicBezTo>
                        <a:pt x="3224" y="14271"/>
                        <a:pt x="12896" y="19286"/>
                        <a:pt x="21600" y="21600"/>
                      </a:cubicBezTo>
                      <a:cubicBezTo>
                        <a:pt x="17731" y="14271"/>
                        <a:pt x="13863" y="6943"/>
                        <a:pt x="10316" y="0"/>
                      </a:cubicBezTo>
                      <a:cubicBezTo>
                        <a:pt x="8382" y="3086"/>
                        <a:pt x="6448" y="5786"/>
                        <a:pt x="3869" y="81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18" name="Figura"/>
                <p:cNvSpPr/>
                <p:nvPr/>
              </p:nvSpPr>
              <p:spPr>
                <a:xfrm>
                  <a:off x="266700" y="419099"/>
                  <a:ext cx="315551" cy="6197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600" extrusionOk="0">
                      <a:moveTo>
                        <a:pt x="11143" y="5621"/>
                      </a:moveTo>
                      <a:cubicBezTo>
                        <a:pt x="9343" y="4028"/>
                        <a:pt x="7543" y="2434"/>
                        <a:pt x="5743" y="885"/>
                      </a:cubicBezTo>
                      <a:cubicBezTo>
                        <a:pt x="3857" y="752"/>
                        <a:pt x="1543" y="310"/>
                        <a:pt x="0" y="0"/>
                      </a:cubicBezTo>
                      <a:cubicBezTo>
                        <a:pt x="2743" y="2700"/>
                        <a:pt x="6000" y="5843"/>
                        <a:pt x="10029" y="9561"/>
                      </a:cubicBezTo>
                      <a:cubicBezTo>
                        <a:pt x="15686" y="14784"/>
                        <a:pt x="18857" y="19121"/>
                        <a:pt x="20314" y="21600"/>
                      </a:cubicBezTo>
                      <a:cubicBezTo>
                        <a:pt x="21343" y="20892"/>
                        <a:pt x="21600" y="19741"/>
                        <a:pt x="20914" y="17749"/>
                      </a:cubicBezTo>
                      <a:cubicBezTo>
                        <a:pt x="19029" y="14607"/>
                        <a:pt x="15771" y="9826"/>
                        <a:pt x="11143" y="5621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19" name="Figura"/>
                <p:cNvSpPr/>
                <p:nvPr/>
              </p:nvSpPr>
              <p:spPr>
                <a:xfrm>
                  <a:off x="253999" y="228600"/>
                  <a:ext cx="68582" cy="10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8956"/>
                      </a:moveTo>
                      <a:cubicBezTo>
                        <a:pt x="4000" y="12907"/>
                        <a:pt x="8000" y="17385"/>
                        <a:pt x="12400" y="21600"/>
                      </a:cubicBezTo>
                      <a:cubicBezTo>
                        <a:pt x="16000" y="18439"/>
                        <a:pt x="19200" y="14751"/>
                        <a:pt x="21600" y="11327"/>
                      </a:cubicBezTo>
                      <a:cubicBezTo>
                        <a:pt x="17200" y="7376"/>
                        <a:pt x="13200" y="3688"/>
                        <a:pt x="8400" y="0"/>
                      </a:cubicBezTo>
                      <a:cubicBezTo>
                        <a:pt x="6400" y="2898"/>
                        <a:pt x="3600" y="6059"/>
                        <a:pt x="0" y="895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20" name="Figura"/>
                <p:cNvSpPr/>
                <p:nvPr/>
              </p:nvSpPr>
              <p:spPr>
                <a:xfrm>
                  <a:off x="203200" y="165099"/>
                  <a:ext cx="64770" cy="927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693"/>
                      </a:moveTo>
                      <a:cubicBezTo>
                        <a:pt x="4235" y="12132"/>
                        <a:pt x="8471" y="16866"/>
                        <a:pt x="13129" y="21600"/>
                      </a:cubicBezTo>
                      <a:cubicBezTo>
                        <a:pt x="16518" y="18345"/>
                        <a:pt x="19482" y="15090"/>
                        <a:pt x="21600" y="11540"/>
                      </a:cubicBezTo>
                      <a:cubicBezTo>
                        <a:pt x="16941" y="7693"/>
                        <a:pt x="12282" y="3847"/>
                        <a:pt x="7200" y="0"/>
                      </a:cubicBezTo>
                      <a:cubicBezTo>
                        <a:pt x="5506" y="2663"/>
                        <a:pt x="2965" y="5326"/>
                        <a:pt x="0" y="769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21" name="Figura"/>
                <p:cNvSpPr/>
                <p:nvPr/>
              </p:nvSpPr>
              <p:spPr>
                <a:xfrm>
                  <a:off x="114299" y="38100"/>
                  <a:ext cx="107951" cy="139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54" y="0"/>
                      </a:moveTo>
                      <a:cubicBezTo>
                        <a:pt x="254" y="589"/>
                        <a:pt x="0" y="1178"/>
                        <a:pt x="0" y="1767"/>
                      </a:cubicBezTo>
                      <a:cubicBezTo>
                        <a:pt x="0" y="1964"/>
                        <a:pt x="0" y="1964"/>
                        <a:pt x="0" y="2160"/>
                      </a:cubicBezTo>
                      <a:cubicBezTo>
                        <a:pt x="3304" y="5891"/>
                        <a:pt x="9402" y="12764"/>
                        <a:pt x="17280" y="21600"/>
                      </a:cubicBezTo>
                      <a:cubicBezTo>
                        <a:pt x="18805" y="20029"/>
                        <a:pt x="20329" y="18458"/>
                        <a:pt x="21600" y="16887"/>
                      </a:cubicBezTo>
                      <a:cubicBezTo>
                        <a:pt x="14739" y="10996"/>
                        <a:pt x="7624" y="5302"/>
                        <a:pt x="254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22" name="Figura"/>
                <p:cNvSpPr/>
                <p:nvPr/>
              </p:nvSpPr>
              <p:spPr>
                <a:xfrm>
                  <a:off x="304800" y="292100"/>
                  <a:ext cx="48920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0" h="21600" extrusionOk="0">
                      <a:moveTo>
                        <a:pt x="0" y="8640"/>
                      </a:moveTo>
                      <a:cubicBezTo>
                        <a:pt x="6171" y="12733"/>
                        <a:pt x="12343" y="17280"/>
                        <a:pt x="18514" y="21600"/>
                      </a:cubicBezTo>
                      <a:cubicBezTo>
                        <a:pt x="21600" y="15006"/>
                        <a:pt x="19029" y="7048"/>
                        <a:pt x="12343" y="0"/>
                      </a:cubicBezTo>
                      <a:cubicBezTo>
                        <a:pt x="9257" y="2956"/>
                        <a:pt x="5143" y="5912"/>
                        <a:pt x="0" y="86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23" name="Figura"/>
                <p:cNvSpPr/>
                <p:nvPr/>
              </p:nvSpPr>
              <p:spPr>
                <a:xfrm>
                  <a:off x="368299" y="330199"/>
                  <a:ext cx="218605" cy="547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41" h="21600" extrusionOk="0">
                      <a:moveTo>
                        <a:pt x="5728" y="3608"/>
                      </a:moveTo>
                      <a:cubicBezTo>
                        <a:pt x="3938" y="2355"/>
                        <a:pt x="2029" y="1153"/>
                        <a:pt x="119" y="0"/>
                      </a:cubicBezTo>
                      <a:cubicBezTo>
                        <a:pt x="835" y="1403"/>
                        <a:pt x="835" y="2806"/>
                        <a:pt x="0" y="4009"/>
                      </a:cubicBezTo>
                      <a:cubicBezTo>
                        <a:pt x="2625" y="5763"/>
                        <a:pt x="5251" y="7618"/>
                        <a:pt x="7757" y="9472"/>
                      </a:cubicBezTo>
                      <a:cubicBezTo>
                        <a:pt x="13366" y="13581"/>
                        <a:pt x="17423" y="18142"/>
                        <a:pt x="20168" y="21600"/>
                      </a:cubicBezTo>
                      <a:cubicBezTo>
                        <a:pt x="20168" y="20948"/>
                        <a:pt x="21600" y="18342"/>
                        <a:pt x="18855" y="14884"/>
                      </a:cubicBezTo>
                      <a:cubicBezTo>
                        <a:pt x="15872" y="11777"/>
                        <a:pt x="11456" y="7618"/>
                        <a:pt x="5728" y="360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24" name="Figura"/>
                <p:cNvSpPr/>
                <p:nvPr/>
              </p:nvSpPr>
              <p:spPr>
                <a:xfrm>
                  <a:off x="114300" y="0"/>
                  <a:ext cx="133350" cy="13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11" y="0"/>
                      </a:moveTo>
                      <a:cubicBezTo>
                        <a:pt x="411" y="1029"/>
                        <a:pt x="206" y="2057"/>
                        <a:pt x="0" y="3291"/>
                      </a:cubicBezTo>
                      <a:cubicBezTo>
                        <a:pt x="6377" y="9051"/>
                        <a:pt x="12343" y="15223"/>
                        <a:pt x="18103" y="21600"/>
                      </a:cubicBezTo>
                      <a:cubicBezTo>
                        <a:pt x="19543" y="19131"/>
                        <a:pt x="20777" y="16663"/>
                        <a:pt x="21600" y="14606"/>
                      </a:cubicBezTo>
                      <a:cubicBezTo>
                        <a:pt x="16663" y="10080"/>
                        <a:pt x="11520" y="6171"/>
                        <a:pt x="6583" y="3086"/>
                      </a:cubicBezTo>
                      <a:cubicBezTo>
                        <a:pt x="4320" y="1851"/>
                        <a:pt x="2263" y="823"/>
                        <a:pt x="411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25" name="Figura"/>
                <p:cNvSpPr/>
                <p:nvPr/>
              </p:nvSpPr>
              <p:spPr>
                <a:xfrm>
                  <a:off x="342900" y="279400"/>
                  <a:ext cx="199391" cy="35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439" y="2632"/>
                        <a:pt x="6604" y="5342"/>
                        <a:pt x="9493" y="8129"/>
                      </a:cubicBezTo>
                      <a:cubicBezTo>
                        <a:pt x="14446" y="12774"/>
                        <a:pt x="18436" y="17497"/>
                        <a:pt x="21600" y="21600"/>
                      </a:cubicBezTo>
                      <a:cubicBezTo>
                        <a:pt x="18436" y="13703"/>
                        <a:pt x="12932" y="6503"/>
                        <a:pt x="6329" y="387"/>
                      </a:cubicBezTo>
                      <a:cubicBezTo>
                        <a:pt x="3990" y="465"/>
                        <a:pt x="1651" y="310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26" name="Figura"/>
                <p:cNvSpPr/>
                <p:nvPr/>
              </p:nvSpPr>
              <p:spPr>
                <a:xfrm>
                  <a:off x="342900" y="215900"/>
                  <a:ext cx="50800" cy="558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655"/>
                      </a:moveTo>
                      <a:cubicBezTo>
                        <a:pt x="4860" y="20127"/>
                        <a:pt x="12960" y="21600"/>
                        <a:pt x="21600" y="21600"/>
                      </a:cubicBezTo>
                      <a:cubicBezTo>
                        <a:pt x="16740" y="14236"/>
                        <a:pt x="11340" y="6873"/>
                        <a:pt x="5940" y="0"/>
                      </a:cubicBezTo>
                      <a:cubicBezTo>
                        <a:pt x="4320" y="6382"/>
                        <a:pt x="2160" y="12764"/>
                        <a:pt x="0" y="1865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27" name="Figura"/>
                <p:cNvSpPr/>
                <p:nvPr/>
              </p:nvSpPr>
              <p:spPr>
                <a:xfrm>
                  <a:off x="292100" y="152400"/>
                  <a:ext cx="55881" cy="102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667"/>
                      </a:moveTo>
                      <a:cubicBezTo>
                        <a:pt x="5400" y="14133"/>
                        <a:pt x="10309" y="17867"/>
                        <a:pt x="15709" y="21600"/>
                      </a:cubicBezTo>
                      <a:lnTo>
                        <a:pt x="15709" y="21600"/>
                      </a:lnTo>
                      <a:cubicBezTo>
                        <a:pt x="18655" y="17600"/>
                        <a:pt x="20618" y="13333"/>
                        <a:pt x="21600" y="9067"/>
                      </a:cubicBezTo>
                      <a:cubicBezTo>
                        <a:pt x="17182" y="5867"/>
                        <a:pt x="12764" y="2933"/>
                        <a:pt x="8345" y="0"/>
                      </a:cubicBezTo>
                      <a:cubicBezTo>
                        <a:pt x="6382" y="3200"/>
                        <a:pt x="3436" y="6933"/>
                        <a:pt x="0" y="1066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28" name="Figura"/>
                <p:cNvSpPr/>
                <p:nvPr/>
              </p:nvSpPr>
              <p:spPr>
                <a:xfrm>
                  <a:off x="241299" y="101600"/>
                  <a:ext cx="62232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200"/>
                      </a:moveTo>
                      <a:cubicBezTo>
                        <a:pt x="4849" y="14100"/>
                        <a:pt x="9698" y="17700"/>
                        <a:pt x="14547" y="21600"/>
                      </a:cubicBezTo>
                      <a:cubicBezTo>
                        <a:pt x="17633" y="17100"/>
                        <a:pt x="19837" y="13200"/>
                        <a:pt x="21600" y="9600"/>
                      </a:cubicBezTo>
                      <a:cubicBezTo>
                        <a:pt x="17192" y="6300"/>
                        <a:pt x="12343" y="3000"/>
                        <a:pt x="7935" y="0"/>
                      </a:cubicBezTo>
                      <a:cubicBezTo>
                        <a:pt x="5731" y="3000"/>
                        <a:pt x="3086" y="6600"/>
                        <a:pt x="0" y="102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046" name="Grupo"/>
              <p:cNvGrpSpPr/>
              <p:nvPr/>
            </p:nvGrpSpPr>
            <p:grpSpPr>
              <a:xfrm>
                <a:off x="203200" y="1854200"/>
                <a:ext cx="579120" cy="1299210"/>
                <a:chOff x="0" y="0"/>
                <a:chExt cx="579119" cy="1299209"/>
              </a:xfrm>
            </p:grpSpPr>
            <p:sp>
              <p:nvSpPr>
                <p:cNvPr id="1069" name="Figura"/>
                <p:cNvSpPr/>
                <p:nvPr/>
              </p:nvSpPr>
              <p:spPr>
                <a:xfrm>
                  <a:off x="25400" y="431799"/>
                  <a:ext cx="319708" cy="720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4" h="21600" extrusionOk="0">
                      <a:moveTo>
                        <a:pt x="10566" y="7962"/>
                      </a:moveTo>
                      <a:cubicBezTo>
                        <a:pt x="4213" y="13105"/>
                        <a:pt x="1333" y="16952"/>
                        <a:pt x="63" y="18895"/>
                      </a:cubicBezTo>
                      <a:cubicBezTo>
                        <a:pt x="-276" y="20267"/>
                        <a:pt x="825" y="21333"/>
                        <a:pt x="1842" y="21600"/>
                      </a:cubicBezTo>
                      <a:cubicBezTo>
                        <a:pt x="1926" y="20305"/>
                        <a:pt x="2350" y="18438"/>
                        <a:pt x="4044" y="16610"/>
                      </a:cubicBezTo>
                      <a:cubicBezTo>
                        <a:pt x="6331" y="14095"/>
                        <a:pt x="10058" y="11314"/>
                        <a:pt x="14039" y="8419"/>
                      </a:cubicBezTo>
                      <a:cubicBezTo>
                        <a:pt x="16496" y="6629"/>
                        <a:pt x="18952" y="4762"/>
                        <a:pt x="21324" y="2857"/>
                      </a:cubicBezTo>
                      <a:cubicBezTo>
                        <a:pt x="20223" y="2057"/>
                        <a:pt x="20053" y="838"/>
                        <a:pt x="20138" y="0"/>
                      </a:cubicBezTo>
                      <a:cubicBezTo>
                        <a:pt x="17512" y="2286"/>
                        <a:pt x="14378" y="4876"/>
                        <a:pt x="10566" y="7962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0" name="Figura"/>
                <p:cNvSpPr/>
                <p:nvPr/>
              </p:nvSpPr>
              <p:spPr>
                <a:xfrm>
                  <a:off x="342900" y="406399"/>
                  <a:ext cx="52535" cy="107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56" h="21600" extrusionOk="0">
                      <a:moveTo>
                        <a:pt x="4496" y="21600"/>
                      </a:moveTo>
                      <a:cubicBezTo>
                        <a:pt x="8336" y="17788"/>
                        <a:pt x="12656" y="13722"/>
                        <a:pt x="16016" y="9656"/>
                      </a:cubicBezTo>
                      <a:cubicBezTo>
                        <a:pt x="17456" y="8386"/>
                        <a:pt x="18416" y="6861"/>
                        <a:pt x="19856" y="5336"/>
                      </a:cubicBezTo>
                      <a:cubicBezTo>
                        <a:pt x="13616" y="4066"/>
                        <a:pt x="7376" y="2541"/>
                        <a:pt x="656" y="0"/>
                      </a:cubicBezTo>
                      <a:cubicBezTo>
                        <a:pt x="176" y="3304"/>
                        <a:pt x="-1744" y="14739"/>
                        <a:pt x="4496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1" name="Figura"/>
                <p:cNvSpPr/>
                <p:nvPr/>
              </p:nvSpPr>
              <p:spPr>
                <a:xfrm>
                  <a:off x="393699" y="241300"/>
                  <a:ext cx="68582" cy="90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428"/>
                      </a:moveTo>
                      <a:cubicBezTo>
                        <a:pt x="400" y="16732"/>
                        <a:pt x="800" y="17037"/>
                        <a:pt x="1600" y="17341"/>
                      </a:cubicBezTo>
                      <a:cubicBezTo>
                        <a:pt x="5600" y="19166"/>
                        <a:pt x="9600" y="20687"/>
                        <a:pt x="14000" y="21600"/>
                      </a:cubicBezTo>
                      <a:cubicBezTo>
                        <a:pt x="16800" y="15820"/>
                        <a:pt x="19200" y="9735"/>
                        <a:pt x="21600" y="3955"/>
                      </a:cubicBezTo>
                      <a:cubicBezTo>
                        <a:pt x="18000" y="3042"/>
                        <a:pt x="14400" y="1825"/>
                        <a:pt x="10800" y="0"/>
                      </a:cubicBezTo>
                      <a:cubicBezTo>
                        <a:pt x="7600" y="5172"/>
                        <a:pt x="4000" y="10648"/>
                        <a:pt x="0" y="1642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2" name="Figura"/>
                <p:cNvSpPr/>
                <p:nvPr/>
              </p:nvSpPr>
              <p:spPr>
                <a:xfrm>
                  <a:off x="431800" y="114300"/>
                  <a:ext cx="64770" cy="1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212" y="0"/>
                      </a:moveTo>
                      <a:cubicBezTo>
                        <a:pt x="12706" y="5774"/>
                        <a:pt x="6776" y="12190"/>
                        <a:pt x="0" y="19034"/>
                      </a:cubicBezTo>
                      <a:cubicBezTo>
                        <a:pt x="3388" y="20103"/>
                        <a:pt x="6776" y="20958"/>
                        <a:pt x="10588" y="21600"/>
                      </a:cubicBezTo>
                      <a:cubicBezTo>
                        <a:pt x="15671" y="13687"/>
                        <a:pt x="19482" y="6416"/>
                        <a:pt x="21600" y="1925"/>
                      </a:cubicBezTo>
                      <a:cubicBezTo>
                        <a:pt x="20329" y="1497"/>
                        <a:pt x="19482" y="855"/>
                        <a:pt x="18635" y="214"/>
                      </a:cubicBezTo>
                      <a:cubicBezTo>
                        <a:pt x="18212" y="214"/>
                        <a:pt x="18212" y="214"/>
                        <a:pt x="18212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3" name="Figura"/>
                <p:cNvSpPr/>
                <p:nvPr/>
              </p:nvSpPr>
              <p:spPr>
                <a:xfrm>
                  <a:off x="355599" y="317500"/>
                  <a:ext cx="81282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450" y="0"/>
                      </a:moveTo>
                      <a:cubicBezTo>
                        <a:pt x="6412" y="4896"/>
                        <a:pt x="3375" y="10080"/>
                        <a:pt x="0" y="15552"/>
                      </a:cubicBezTo>
                      <a:cubicBezTo>
                        <a:pt x="4725" y="18432"/>
                        <a:pt x="9113" y="20448"/>
                        <a:pt x="13837" y="21600"/>
                      </a:cubicBezTo>
                      <a:cubicBezTo>
                        <a:pt x="16538" y="16416"/>
                        <a:pt x="19238" y="10656"/>
                        <a:pt x="21600" y="4896"/>
                      </a:cubicBezTo>
                      <a:cubicBezTo>
                        <a:pt x="17888" y="3744"/>
                        <a:pt x="14175" y="2304"/>
                        <a:pt x="10463" y="288"/>
                      </a:cubicBezTo>
                      <a:cubicBezTo>
                        <a:pt x="9788" y="288"/>
                        <a:pt x="9788" y="0"/>
                        <a:pt x="945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4" name="Figura"/>
                <p:cNvSpPr/>
                <p:nvPr/>
              </p:nvSpPr>
              <p:spPr>
                <a:xfrm>
                  <a:off x="444499" y="266699"/>
                  <a:ext cx="68582" cy="7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858"/>
                      </a:moveTo>
                      <a:cubicBezTo>
                        <a:pt x="5200" y="20903"/>
                        <a:pt x="10800" y="21600"/>
                        <a:pt x="16000" y="21600"/>
                      </a:cubicBezTo>
                      <a:cubicBezTo>
                        <a:pt x="18400" y="14632"/>
                        <a:pt x="20400" y="8013"/>
                        <a:pt x="21600" y="2090"/>
                      </a:cubicBezTo>
                      <a:cubicBezTo>
                        <a:pt x="17200" y="1742"/>
                        <a:pt x="12400" y="1394"/>
                        <a:pt x="7600" y="0"/>
                      </a:cubicBezTo>
                      <a:cubicBezTo>
                        <a:pt x="5200" y="6271"/>
                        <a:pt x="2800" y="13239"/>
                        <a:pt x="0" y="1985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5" name="Figura"/>
                <p:cNvSpPr/>
                <p:nvPr/>
              </p:nvSpPr>
              <p:spPr>
                <a:xfrm>
                  <a:off x="368299" y="431800"/>
                  <a:ext cx="92711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214" y="6840"/>
                      </a:moveTo>
                      <a:cubicBezTo>
                        <a:pt x="4142" y="11880"/>
                        <a:pt x="2071" y="16920"/>
                        <a:pt x="0" y="21600"/>
                      </a:cubicBezTo>
                      <a:cubicBezTo>
                        <a:pt x="8877" y="17640"/>
                        <a:pt x="17458" y="7200"/>
                        <a:pt x="21600" y="2160"/>
                      </a:cubicBezTo>
                      <a:cubicBezTo>
                        <a:pt x="17458" y="2160"/>
                        <a:pt x="13315" y="1440"/>
                        <a:pt x="9173" y="0"/>
                      </a:cubicBezTo>
                      <a:cubicBezTo>
                        <a:pt x="7989" y="2520"/>
                        <a:pt x="7101" y="4680"/>
                        <a:pt x="6214" y="68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6" name="Figura"/>
                <p:cNvSpPr/>
                <p:nvPr/>
              </p:nvSpPr>
              <p:spPr>
                <a:xfrm>
                  <a:off x="63500" y="482599"/>
                  <a:ext cx="382210" cy="773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4" h="21600" extrusionOk="0">
                      <a:moveTo>
                        <a:pt x="10191" y="6774"/>
                      </a:moveTo>
                      <a:cubicBezTo>
                        <a:pt x="6911" y="9470"/>
                        <a:pt x="3775" y="12024"/>
                        <a:pt x="1850" y="14365"/>
                      </a:cubicBezTo>
                      <a:cubicBezTo>
                        <a:pt x="68" y="16528"/>
                        <a:pt x="-146" y="18337"/>
                        <a:pt x="68" y="19578"/>
                      </a:cubicBezTo>
                      <a:cubicBezTo>
                        <a:pt x="496" y="20926"/>
                        <a:pt x="1921" y="21458"/>
                        <a:pt x="2848" y="21600"/>
                      </a:cubicBezTo>
                      <a:cubicBezTo>
                        <a:pt x="2206" y="20323"/>
                        <a:pt x="1636" y="18231"/>
                        <a:pt x="3133" y="15783"/>
                      </a:cubicBezTo>
                      <a:cubicBezTo>
                        <a:pt x="4488" y="13513"/>
                        <a:pt x="7624" y="11243"/>
                        <a:pt x="11260" y="8654"/>
                      </a:cubicBezTo>
                      <a:cubicBezTo>
                        <a:pt x="14040" y="6668"/>
                        <a:pt x="16892" y="4611"/>
                        <a:pt x="19387" y="2234"/>
                      </a:cubicBezTo>
                      <a:cubicBezTo>
                        <a:pt x="20171" y="1490"/>
                        <a:pt x="20884" y="745"/>
                        <a:pt x="21454" y="0"/>
                      </a:cubicBezTo>
                      <a:cubicBezTo>
                        <a:pt x="20100" y="603"/>
                        <a:pt x="18317" y="1277"/>
                        <a:pt x="16464" y="1490"/>
                      </a:cubicBezTo>
                      <a:cubicBezTo>
                        <a:pt x="14468" y="3263"/>
                        <a:pt x="12329" y="5036"/>
                        <a:pt x="10191" y="6774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7" name="Figura"/>
                <p:cNvSpPr/>
                <p:nvPr/>
              </p:nvSpPr>
              <p:spPr>
                <a:xfrm>
                  <a:off x="419100" y="342899"/>
                  <a:ext cx="80011" cy="790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45" extrusionOk="0">
                      <a:moveTo>
                        <a:pt x="0" y="19543"/>
                      </a:moveTo>
                      <a:cubicBezTo>
                        <a:pt x="5143" y="20914"/>
                        <a:pt x="10286" y="21600"/>
                        <a:pt x="14743" y="21257"/>
                      </a:cubicBezTo>
                      <a:cubicBezTo>
                        <a:pt x="17486" y="14400"/>
                        <a:pt x="19543" y="7886"/>
                        <a:pt x="21600" y="1714"/>
                      </a:cubicBezTo>
                      <a:cubicBezTo>
                        <a:pt x="17143" y="1714"/>
                        <a:pt x="12343" y="1029"/>
                        <a:pt x="7886" y="0"/>
                      </a:cubicBezTo>
                      <a:cubicBezTo>
                        <a:pt x="5486" y="6857"/>
                        <a:pt x="2743" y="13371"/>
                        <a:pt x="0" y="1954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8" name="Figura"/>
                <p:cNvSpPr/>
                <p:nvPr/>
              </p:nvSpPr>
              <p:spPr>
                <a:xfrm>
                  <a:off x="482599" y="127000"/>
                  <a:ext cx="59691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463"/>
                      </a:moveTo>
                      <a:cubicBezTo>
                        <a:pt x="5055" y="21145"/>
                        <a:pt x="10570" y="21600"/>
                        <a:pt x="15626" y="21600"/>
                      </a:cubicBezTo>
                      <a:cubicBezTo>
                        <a:pt x="19302" y="12278"/>
                        <a:pt x="21140" y="5002"/>
                        <a:pt x="21600" y="909"/>
                      </a:cubicBezTo>
                      <a:cubicBezTo>
                        <a:pt x="17923" y="909"/>
                        <a:pt x="14706" y="455"/>
                        <a:pt x="11949" y="0"/>
                      </a:cubicBezTo>
                      <a:cubicBezTo>
                        <a:pt x="9191" y="5002"/>
                        <a:pt x="5055" y="12278"/>
                        <a:pt x="0" y="2046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9" name="Figura"/>
                <p:cNvSpPr/>
                <p:nvPr/>
              </p:nvSpPr>
              <p:spPr>
                <a:xfrm>
                  <a:off x="495300" y="342899"/>
                  <a:ext cx="74931" cy="77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538"/>
                      </a:moveTo>
                      <a:lnTo>
                        <a:pt x="0" y="21600"/>
                      </a:lnTo>
                      <a:cubicBezTo>
                        <a:pt x="6590" y="20892"/>
                        <a:pt x="12447" y="19121"/>
                        <a:pt x="17573" y="16997"/>
                      </a:cubicBezTo>
                      <a:cubicBezTo>
                        <a:pt x="19037" y="11331"/>
                        <a:pt x="20502" y="5666"/>
                        <a:pt x="21600" y="0"/>
                      </a:cubicBezTo>
                      <a:cubicBezTo>
                        <a:pt x="17207" y="708"/>
                        <a:pt x="12081" y="1416"/>
                        <a:pt x="6956" y="1416"/>
                      </a:cubicBezTo>
                      <a:cubicBezTo>
                        <a:pt x="4759" y="7790"/>
                        <a:pt x="2563" y="14164"/>
                        <a:pt x="0" y="2053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0" name="Figura"/>
                <p:cNvSpPr/>
                <p:nvPr/>
              </p:nvSpPr>
              <p:spPr>
                <a:xfrm>
                  <a:off x="482599" y="431800"/>
                  <a:ext cx="57432" cy="100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3" h="21600" extrusionOk="0">
                      <a:moveTo>
                        <a:pt x="8374" y="21600"/>
                      </a:moveTo>
                      <a:cubicBezTo>
                        <a:pt x="13430" y="14218"/>
                        <a:pt x="17566" y="6835"/>
                        <a:pt x="20783" y="0"/>
                      </a:cubicBezTo>
                      <a:cubicBezTo>
                        <a:pt x="14809" y="1367"/>
                        <a:pt x="7455" y="2187"/>
                        <a:pt x="102" y="2734"/>
                      </a:cubicBezTo>
                      <a:cubicBezTo>
                        <a:pt x="-817" y="9843"/>
                        <a:pt x="4698" y="17499"/>
                        <a:pt x="8374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1" name="Figura"/>
                <p:cNvSpPr/>
                <p:nvPr/>
              </p:nvSpPr>
              <p:spPr>
                <a:xfrm>
                  <a:off x="126999" y="457200"/>
                  <a:ext cx="381639" cy="842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4" h="21600" extrusionOk="0">
                      <a:moveTo>
                        <a:pt x="16581" y="2606"/>
                      </a:moveTo>
                      <a:cubicBezTo>
                        <a:pt x="14158" y="4789"/>
                        <a:pt x="11319" y="6711"/>
                        <a:pt x="8619" y="8536"/>
                      </a:cubicBezTo>
                      <a:cubicBezTo>
                        <a:pt x="5158" y="10914"/>
                        <a:pt x="2112" y="12934"/>
                        <a:pt x="866" y="14986"/>
                      </a:cubicBezTo>
                      <a:cubicBezTo>
                        <a:pt x="-796" y="17593"/>
                        <a:pt x="312" y="19808"/>
                        <a:pt x="1073" y="20786"/>
                      </a:cubicBezTo>
                      <a:cubicBezTo>
                        <a:pt x="1904" y="21470"/>
                        <a:pt x="3358" y="21600"/>
                        <a:pt x="3358" y="21600"/>
                      </a:cubicBezTo>
                      <a:cubicBezTo>
                        <a:pt x="3358" y="21600"/>
                        <a:pt x="589" y="18440"/>
                        <a:pt x="4327" y="14530"/>
                      </a:cubicBezTo>
                      <a:cubicBezTo>
                        <a:pt x="7581" y="11175"/>
                        <a:pt x="13950" y="8829"/>
                        <a:pt x="19419" y="3584"/>
                      </a:cubicBezTo>
                      <a:cubicBezTo>
                        <a:pt x="19904" y="3095"/>
                        <a:pt x="20389" y="2639"/>
                        <a:pt x="20804" y="2150"/>
                      </a:cubicBezTo>
                      <a:cubicBezTo>
                        <a:pt x="20458" y="1857"/>
                        <a:pt x="19419" y="945"/>
                        <a:pt x="19142" y="0"/>
                      </a:cubicBezTo>
                      <a:cubicBezTo>
                        <a:pt x="18381" y="880"/>
                        <a:pt x="17550" y="1727"/>
                        <a:pt x="16581" y="260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2" name="Figura"/>
                <p:cNvSpPr/>
                <p:nvPr/>
              </p:nvSpPr>
              <p:spPr>
                <a:xfrm>
                  <a:off x="533399" y="139699"/>
                  <a:ext cx="44451" cy="118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7406" y="21600"/>
                        <a:pt x="14194" y="21368"/>
                        <a:pt x="19131" y="21135"/>
                      </a:cubicBezTo>
                      <a:cubicBezTo>
                        <a:pt x="20983" y="13703"/>
                        <a:pt x="21600" y="6503"/>
                        <a:pt x="21600" y="0"/>
                      </a:cubicBezTo>
                      <a:cubicBezTo>
                        <a:pt x="17280" y="232"/>
                        <a:pt x="12343" y="465"/>
                        <a:pt x="8023" y="465"/>
                      </a:cubicBezTo>
                      <a:cubicBezTo>
                        <a:pt x="6789" y="4645"/>
                        <a:pt x="4937" y="12077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3" name="Figura"/>
                <p:cNvSpPr/>
                <p:nvPr/>
              </p:nvSpPr>
              <p:spPr>
                <a:xfrm>
                  <a:off x="520699" y="266699"/>
                  <a:ext cx="58421" cy="73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6574" y="21228"/>
                        <a:pt x="13148" y="20483"/>
                        <a:pt x="18313" y="19738"/>
                      </a:cubicBezTo>
                      <a:cubicBezTo>
                        <a:pt x="19722" y="13034"/>
                        <a:pt x="20661" y="6331"/>
                        <a:pt x="21600" y="0"/>
                      </a:cubicBezTo>
                      <a:cubicBezTo>
                        <a:pt x="17374" y="372"/>
                        <a:pt x="12209" y="745"/>
                        <a:pt x="6574" y="745"/>
                      </a:cubicBezTo>
                      <a:cubicBezTo>
                        <a:pt x="5165" y="7076"/>
                        <a:pt x="2817" y="14152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4" name="Figura"/>
                <p:cNvSpPr/>
                <p:nvPr/>
              </p:nvSpPr>
              <p:spPr>
                <a:xfrm>
                  <a:off x="342900" y="203200"/>
                  <a:ext cx="67310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042" y="0"/>
                      </a:moveTo>
                      <a:cubicBezTo>
                        <a:pt x="8966" y="4320"/>
                        <a:pt x="4483" y="8928"/>
                        <a:pt x="0" y="13824"/>
                      </a:cubicBezTo>
                      <a:cubicBezTo>
                        <a:pt x="3260" y="16704"/>
                        <a:pt x="6521" y="19296"/>
                        <a:pt x="10596" y="21600"/>
                      </a:cubicBezTo>
                      <a:cubicBezTo>
                        <a:pt x="14672" y="16128"/>
                        <a:pt x="17932" y="10944"/>
                        <a:pt x="21600" y="6048"/>
                      </a:cubicBezTo>
                      <a:cubicBezTo>
                        <a:pt x="21600" y="6048"/>
                        <a:pt x="21192" y="5760"/>
                        <a:pt x="21192" y="5760"/>
                      </a:cubicBezTo>
                      <a:cubicBezTo>
                        <a:pt x="18340" y="4032"/>
                        <a:pt x="15487" y="2016"/>
                        <a:pt x="13042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5" name="Figura"/>
                <p:cNvSpPr/>
                <p:nvPr/>
              </p:nvSpPr>
              <p:spPr>
                <a:xfrm>
                  <a:off x="304800" y="279400"/>
                  <a:ext cx="74931" cy="101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349" y="0"/>
                      </a:moveTo>
                      <a:cubicBezTo>
                        <a:pt x="7688" y="4320"/>
                        <a:pt x="3661" y="8640"/>
                        <a:pt x="0" y="13230"/>
                      </a:cubicBezTo>
                      <a:cubicBezTo>
                        <a:pt x="2563" y="15390"/>
                        <a:pt x="5125" y="17550"/>
                        <a:pt x="8054" y="19440"/>
                      </a:cubicBezTo>
                      <a:cubicBezTo>
                        <a:pt x="9153" y="20250"/>
                        <a:pt x="10617" y="20790"/>
                        <a:pt x="11715" y="21600"/>
                      </a:cubicBezTo>
                      <a:cubicBezTo>
                        <a:pt x="15376" y="16470"/>
                        <a:pt x="18671" y="11880"/>
                        <a:pt x="21600" y="7290"/>
                      </a:cubicBezTo>
                      <a:cubicBezTo>
                        <a:pt x="17573" y="5130"/>
                        <a:pt x="14278" y="2700"/>
                        <a:pt x="11349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6" name="Figura"/>
                <p:cNvSpPr/>
                <p:nvPr/>
              </p:nvSpPr>
              <p:spPr>
                <a:xfrm>
                  <a:off x="393700" y="76199"/>
                  <a:ext cx="85091" cy="1435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777"/>
                      </a:moveTo>
                      <a:cubicBezTo>
                        <a:pt x="1934" y="19115"/>
                        <a:pt x="4191" y="20453"/>
                        <a:pt x="6448" y="21600"/>
                      </a:cubicBezTo>
                      <a:cubicBezTo>
                        <a:pt x="11928" y="14910"/>
                        <a:pt x="17087" y="8793"/>
                        <a:pt x="21600" y="3058"/>
                      </a:cubicBezTo>
                      <a:cubicBezTo>
                        <a:pt x="21278" y="2103"/>
                        <a:pt x="20633" y="1147"/>
                        <a:pt x="20310" y="0"/>
                      </a:cubicBezTo>
                      <a:cubicBezTo>
                        <a:pt x="15797" y="4014"/>
                        <a:pt x="8704" y="10131"/>
                        <a:pt x="0" y="1777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7" name="Figura"/>
                <p:cNvSpPr/>
                <p:nvPr/>
              </p:nvSpPr>
              <p:spPr>
                <a:xfrm>
                  <a:off x="241300" y="355599"/>
                  <a:ext cx="85091" cy="71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284" y="0"/>
                      </a:moveTo>
                      <a:cubicBezTo>
                        <a:pt x="7415" y="6943"/>
                        <a:pt x="3869" y="14271"/>
                        <a:pt x="0" y="21600"/>
                      </a:cubicBezTo>
                      <a:cubicBezTo>
                        <a:pt x="8704" y="19286"/>
                        <a:pt x="18376" y="14271"/>
                        <a:pt x="21600" y="12343"/>
                      </a:cubicBezTo>
                      <a:cubicBezTo>
                        <a:pt x="21600" y="12343"/>
                        <a:pt x="21600" y="11957"/>
                        <a:pt x="21600" y="11957"/>
                      </a:cubicBezTo>
                      <a:cubicBezTo>
                        <a:pt x="20310" y="10800"/>
                        <a:pt x="19021" y="9643"/>
                        <a:pt x="17731" y="8100"/>
                      </a:cubicBezTo>
                      <a:cubicBezTo>
                        <a:pt x="15475" y="5786"/>
                        <a:pt x="13540" y="3086"/>
                        <a:pt x="11284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8" name="Figura"/>
                <p:cNvSpPr/>
                <p:nvPr/>
              </p:nvSpPr>
              <p:spPr>
                <a:xfrm>
                  <a:off x="0" y="419099"/>
                  <a:ext cx="315551" cy="6197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600" extrusionOk="0">
                      <a:moveTo>
                        <a:pt x="10068" y="5666"/>
                      </a:moveTo>
                      <a:cubicBezTo>
                        <a:pt x="5354" y="9870"/>
                        <a:pt x="2183" y="14651"/>
                        <a:pt x="383" y="17749"/>
                      </a:cubicBezTo>
                      <a:cubicBezTo>
                        <a:pt x="-303" y="19741"/>
                        <a:pt x="-46" y="20892"/>
                        <a:pt x="983" y="21600"/>
                      </a:cubicBezTo>
                      <a:cubicBezTo>
                        <a:pt x="2440" y="19121"/>
                        <a:pt x="5611" y="14828"/>
                        <a:pt x="11268" y="9561"/>
                      </a:cubicBezTo>
                      <a:cubicBezTo>
                        <a:pt x="15211" y="5843"/>
                        <a:pt x="18468" y="2744"/>
                        <a:pt x="21297" y="0"/>
                      </a:cubicBezTo>
                      <a:cubicBezTo>
                        <a:pt x="19840" y="310"/>
                        <a:pt x="17526" y="797"/>
                        <a:pt x="15554" y="885"/>
                      </a:cubicBezTo>
                      <a:cubicBezTo>
                        <a:pt x="13668" y="2479"/>
                        <a:pt x="11783" y="4028"/>
                        <a:pt x="10068" y="566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9" name="Figura"/>
                <p:cNvSpPr/>
                <p:nvPr/>
              </p:nvSpPr>
              <p:spPr>
                <a:xfrm>
                  <a:off x="253999" y="228600"/>
                  <a:ext cx="68582" cy="10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327"/>
                      </a:moveTo>
                      <a:cubicBezTo>
                        <a:pt x="2400" y="15015"/>
                        <a:pt x="5600" y="18439"/>
                        <a:pt x="9200" y="21600"/>
                      </a:cubicBezTo>
                      <a:cubicBezTo>
                        <a:pt x="13600" y="17122"/>
                        <a:pt x="17600" y="12907"/>
                        <a:pt x="21600" y="8956"/>
                      </a:cubicBezTo>
                      <a:cubicBezTo>
                        <a:pt x="18400" y="6059"/>
                        <a:pt x="15200" y="2898"/>
                        <a:pt x="12800" y="0"/>
                      </a:cubicBezTo>
                      <a:cubicBezTo>
                        <a:pt x="8800" y="3688"/>
                        <a:pt x="4400" y="7376"/>
                        <a:pt x="0" y="1132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90" name="Figura"/>
                <p:cNvSpPr/>
                <p:nvPr/>
              </p:nvSpPr>
              <p:spPr>
                <a:xfrm>
                  <a:off x="304800" y="165100"/>
                  <a:ext cx="66041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400"/>
                      </a:moveTo>
                      <a:cubicBezTo>
                        <a:pt x="2492" y="14700"/>
                        <a:pt x="5400" y="18300"/>
                        <a:pt x="8723" y="21600"/>
                      </a:cubicBezTo>
                      <a:cubicBezTo>
                        <a:pt x="13292" y="16500"/>
                        <a:pt x="17446" y="11700"/>
                        <a:pt x="21600" y="7500"/>
                      </a:cubicBezTo>
                      <a:cubicBezTo>
                        <a:pt x="18692" y="5100"/>
                        <a:pt x="16200" y="2400"/>
                        <a:pt x="14123" y="0"/>
                      </a:cubicBezTo>
                      <a:cubicBezTo>
                        <a:pt x="9554" y="3600"/>
                        <a:pt x="4569" y="7500"/>
                        <a:pt x="0" y="114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91" name="Figura"/>
                <p:cNvSpPr/>
                <p:nvPr/>
              </p:nvSpPr>
              <p:spPr>
                <a:xfrm>
                  <a:off x="368299" y="38100"/>
                  <a:ext cx="107951" cy="139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346" y="0"/>
                      </a:moveTo>
                      <a:cubicBezTo>
                        <a:pt x="13976" y="5302"/>
                        <a:pt x="6861" y="10996"/>
                        <a:pt x="0" y="16887"/>
                      </a:cubicBezTo>
                      <a:cubicBezTo>
                        <a:pt x="1271" y="18458"/>
                        <a:pt x="2795" y="20029"/>
                        <a:pt x="4320" y="21600"/>
                      </a:cubicBezTo>
                      <a:cubicBezTo>
                        <a:pt x="12198" y="12567"/>
                        <a:pt x="18296" y="5695"/>
                        <a:pt x="21600" y="2160"/>
                      </a:cubicBezTo>
                      <a:cubicBezTo>
                        <a:pt x="21600" y="1964"/>
                        <a:pt x="21600" y="1964"/>
                        <a:pt x="21600" y="1767"/>
                      </a:cubicBezTo>
                      <a:cubicBezTo>
                        <a:pt x="21600" y="1178"/>
                        <a:pt x="21346" y="589"/>
                        <a:pt x="21346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92" name="Figura"/>
                <p:cNvSpPr/>
                <p:nvPr/>
              </p:nvSpPr>
              <p:spPr>
                <a:xfrm>
                  <a:off x="228599" y="292100"/>
                  <a:ext cx="48921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0" h="21600" extrusionOk="0">
                      <a:moveTo>
                        <a:pt x="1296" y="21600"/>
                      </a:moveTo>
                      <a:cubicBezTo>
                        <a:pt x="7467" y="17053"/>
                        <a:pt x="13639" y="12733"/>
                        <a:pt x="19810" y="8640"/>
                      </a:cubicBezTo>
                      <a:cubicBezTo>
                        <a:pt x="15181" y="5912"/>
                        <a:pt x="11067" y="2956"/>
                        <a:pt x="7467" y="0"/>
                      </a:cubicBezTo>
                      <a:cubicBezTo>
                        <a:pt x="781" y="7048"/>
                        <a:pt x="-1790" y="15006"/>
                        <a:pt x="1296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93" name="Figura"/>
                <p:cNvSpPr/>
                <p:nvPr/>
              </p:nvSpPr>
              <p:spPr>
                <a:xfrm>
                  <a:off x="-1" y="330199"/>
                  <a:ext cx="218605" cy="547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41" h="21600" extrusionOk="0">
                      <a:moveTo>
                        <a:pt x="20302" y="0"/>
                      </a:moveTo>
                      <a:cubicBezTo>
                        <a:pt x="18393" y="1153"/>
                        <a:pt x="16484" y="2355"/>
                        <a:pt x="14693" y="3608"/>
                      </a:cubicBezTo>
                      <a:cubicBezTo>
                        <a:pt x="8965" y="7618"/>
                        <a:pt x="4550" y="11827"/>
                        <a:pt x="1686" y="14884"/>
                      </a:cubicBezTo>
                      <a:cubicBezTo>
                        <a:pt x="-1059" y="18342"/>
                        <a:pt x="373" y="20948"/>
                        <a:pt x="373" y="21600"/>
                      </a:cubicBezTo>
                      <a:cubicBezTo>
                        <a:pt x="2998" y="18142"/>
                        <a:pt x="7175" y="13581"/>
                        <a:pt x="12784" y="9472"/>
                      </a:cubicBezTo>
                      <a:cubicBezTo>
                        <a:pt x="15290" y="7618"/>
                        <a:pt x="17916" y="5763"/>
                        <a:pt x="20541" y="4009"/>
                      </a:cubicBezTo>
                      <a:cubicBezTo>
                        <a:pt x="19586" y="2857"/>
                        <a:pt x="19586" y="1403"/>
                        <a:pt x="20302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94" name="Figura"/>
                <p:cNvSpPr/>
                <p:nvPr/>
              </p:nvSpPr>
              <p:spPr>
                <a:xfrm>
                  <a:off x="330200" y="0"/>
                  <a:ext cx="133350" cy="13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17" y="3086"/>
                      </a:moveTo>
                      <a:cubicBezTo>
                        <a:pt x="9874" y="6171"/>
                        <a:pt x="4937" y="9874"/>
                        <a:pt x="0" y="14606"/>
                      </a:cubicBezTo>
                      <a:cubicBezTo>
                        <a:pt x="1029" y="16663"/>
                        <a:pt x="2057" y="19131"/>
                        <a:pt x="3497" y="21600"/>
                      </a:cubicBezTo>
                      <a:cubicBezTo>
                        <a:pt x="9257" y="15223"/>
                        <a:pt x="15429" y="9051"/>
                        <a:pt x="21600" y="3291"/>
                      </a:cubicBezTo>
                      <a:cubicBezTo>
                        <a:pt x="21394" y="2263"/>
                        <a:pt x="21394" y="1234"/>
                        <a:pt x="21189" y="0"/>
                      </a:cubicBezTo>
                      <a:cubicBezTo>
                        <a:pt x="19337" y="617"/>
                        <a:pt x="17280" y="1646"/>
                        <a:pt x="15017" y="308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95" name="Figura"/>
                <p:cNvSpPr/>
                <p:nvPr/>
              </p:nvSpPr>
              <p:spPr>
                <a:xfrm>
                  <a:off x="38100" y="279400"/>
                  <a:ext cx="199391" cy="35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271" y="387"/>
                      </a:moveTo>
                      <a:cubicBezTo>
                        <a:pt x="8668" y="6503"/>
                        <a:pt x="3302" y="13703"/>
                        <a:pt x="0" y="21600"/>
                      </a:cubicBezTo>
                      <a:cubicBezTo>
                        <a:pt x="3164" y="17497"/>
                        <a:pt x="7154" y="12774"/>
                        <a:pt x="12107" y="8129"/>
                      </a:cubicBezTo>
                      <a:cubicBezTo>
                        <a:pt x="15134" y="5342"/>
                        <a:pt x="18298" y="2632"/>
                        <a:pt x="21600" y="0"/>
                      </a:cubicBezTo>
                      <a:cubicBezTo>
                        <a:pt x="20224" y="310"/>
                        <a:pt x="17748" y="465"/>
                        <a:pt x="15271" y="38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96" name="Figura"/>
                <p:cNvSpPr/>
                <p:nvPr/>
              </p:nvSpPr>
              <p:spPr>
                <a:xfrm>
                  <a:off x="190500" y="215900"/>
                  <a:ext cx="50800" cy="56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95" extrusionOk="0">
                      <a:moveTo>
                        <a:pt x="0" y="21120"/>
                      </a:moveTo>
                      <a:cubicBezTo>
                        <a:pt x="8640" y="21600"/>
                        <a:pt x="16740" y="19680"/>
                        <a:pt x="21600" y="18240"/>
                      </a:cubicBezTo>
                      <a:cubicBezTo>
                        <a:pt x="18900" y="12480"/>
                        <a:pt x="16740" y="6240"/>
                        <a:pt x="15660" y="0"/>
                      </a:cubicBezTo>
                      <a:cubicBezTo>
                        <a:pt x="10260" y="7200"/>
                        <a:pt x="5400" y="13920"/>
                        <a:pt x="0" y="2112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97" name="Figura"/>
                <p:cNvSpPr/>
                <p:nvPr/>
              </p:nvSpPr>
              <p:spPr>
                <a:xfrm>
                  <a:off x="241300" y="152400"/>
                  <a:ext cx="55881" cy="102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067"/>
                      </a:moveTo>
                      <a:cubicBezTo>
                        <a:pt x="982" y="13333"/>
                        <a:pt x="2945" y="17600"/>
                        <a:pt x="5891" y="21600"/>
                      </a:cubicBezTo>
                      <a:lnTo>
                        <a:pt x="5891" y="21600"/>
                      </a:lnTo>
                      <a:cubicBezTo>
                        <a:pt x="10800" y="17867"/>
                        <a:pt x="16200" y="14133"/>
                        <a:pt x="21600" y="10667"/>
                      </a:cubicBezTo>
                      <a:cubicBezTo>
                        <a:pt x="18164" y="6933"/>
                        <a:pt x="15218" y="3200"/>
                        <a:pt x="13255" y="0"/>
                      </a:cubicBezTo>
                      <a:cubicBezTo>
                        <a:pt x="8836" y="2667"/>
                        <a:pt x="3927" y="5867"/>
                        <a:pt x="0" y="906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98" name="Figura"/>
                <p:cNvSpPr/>
                <p:nvPr/>
              </p:nvSpPr>
              <p:spPr>
                <a:xfrm>
                  <a:off x="279399" y="101600"/>
                  <a:ext cx="62232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600"/>
                      </a:moveTo>
                      <a:cubicBezTo>
                        <a:pt x="1763" y="13200"/>
                        <a:pt x="3967" y="17400"/>
                        <a:pt x="7053" y="21600"/>
                      </a:cubicBezTo>
                      <a:cubicBezTo>
                        <a:pt x="11902" y="17700"/>
                        <a:pt x="16751" y="13800"/>
                        <a:pt x="21600" y="10200"/>
                      </a:cubicBezTo>
                      <a:cubicBezTo>
                        <a:pt x="18514" y="6600"/>
                        <a:pt x="15869" y="3000"/>
                        <a:pt x="13665" y="0"/>
                      </a:cubicBezTo>
                      <a:cubicBezTo>
                        <a:pt x="9257" y="3000"/>
                        <a:pt x="4408" y="6300"/>
                        <a:pt x="0" y="9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1047" name="Figura"/>
              <p:cNvSpPr/>
              <p:nvPr/>
            </p:nvSpPr>
            <p:spPr>
              <a:xfrm>
                <a:off x="863599" y="1981200"/>
                <a:ext cx="116841" cy="1212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0" y="0"/>
                    </a:lnTo>
                    <a:lnTo>
                      <a:pt x="7983" y="19768"/>
                    </a:lnTo>
                    <a:lnTo>
                      <a:pt x="0" y="19768"/>
                    </a:lnTo>
                    <a:lnTo>
                      <a:pt x="10800" y="21600"/>
                    </a:lnTo>
                    <a:lnTo>
                      <a:pt x="21600" y="19768"/>
                    </a:lnTo>
                    <a:lnTo>
                      <a:pt x="13617" y="1976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CF3C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1048" name="Grupo"/>
              <p:cNvGrpSpPr/>
              <p:nvPr/>
            </p:nvGrpSpPr>
            <p:grpSpPr>
              <a:xfrm>
                <a:off x="647700" y="1422400"/>
                <a:ext cx="537210" cy="618490"/>
                <a:chOff x="0" y="0"/>
                <a:chExt cx="537209" cy="618489"/>
              </a:xfrm>
            </p:grpSpPr>
            <p:sp>
              <p:nvSpPr>
                <p:cNvPr id="1060" name="Rectángulo"/>
                <p:cNvSpPr/>
                <p:nvPr/>
              </p:nvSpPr>
              <p:spPr>
                <a:xfrm>
                  <a:off x="0" y="0"/>
                  <a:ext cx="537210" cy="618490"/>
                </a:xfrm>
                <a:prstGeom prst="rect">
                  <a:avLst/>
                </a:prstGeom>
                <a:solidFill>
                  <a:srgbClr val="CACFD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61" name="Figura"/>
                <p:cNvSpPr/>
                <p:nvPr/>
              </p:nvSpPr>
              <p:spPr>
                <a:xfrm>
                  <a:off x="101600" y="139700"/>
                  <a:ext cx="342901" cy="34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80" y="0"/>
                        <a:pt x="0" y="4800"/>
                        <a:pt x="0" y="10800"/>
                      </a:cubicBezTo>
                      <a:cubicBezTo>
                        <a:pt x="0" y="16800"/>
                        <a:pt x="4800" y="21600"/>
                        <a:pt x="10800" y="21600"/>
                      </a:cubicBezTo>
                      <a:cubicBezTo>
                        <a:pt x="16720" y="21600"/>
                        <a:pt x="21600" y="16800"/>
                        <a:pt x="21600" y="10800"/>
                      </a:cubicBezTo>
                      <a:cubicBezTo>
                        <a:pt x="21600" y="4800"/>
                        <a:pt x="1672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E4E8EA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1062" name="Grupo"/>
                <p:cNvGrpSpPr/>
                <p:nvPr/>
              </p:nvGrpSpPr>
              <p:grpSpPr>
                <a:xfrm>
                  <a:off x="25399" y="38099"/>
                  <a:ext cx="485142" cy="40642"/>
                  <a:chOff x="0" y="0"/>
                  <a:chExt cx="485140" cy="40640"/>
                </a:xfrm>
              </p:grpSpPr>
              <p:sp>
                <p:nvSpPr>
                  <p:cNvPr id="1067" name="Figura"/>
                  <p:cNvSpPr/>
                  <p:nvPr/>
                </p:nvSpPr>
                <p:spPr>
                  <a:xfrm>
                    <a:off x="-1" y="-1"/>
                    <a:ext cx="40642" cy="40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725" y="0"/>
                          <a:pt x="0" y="4725"/>
                          <a:pt x="0" y="10800"/>
                        </a:cubicBezTo>
                        <a:cubicBezTo>
                          <a:pt x="0" y="16875"/>
                          <a:pt x="4725" y="21600"/>
                          <a:pt x="10800" y="21600"/>
                        </a:cubicBezTo>
                        <a:cubicBezTo>
                          <a:pt x="16875" y="21600"/>
                          <a:pt x="21600" y="16875"/>
                          <a:pt x="21600" y="10800"/>
                        </a:cubicBezTo>
                        <a:cubicBezTo>
                          <a:pt x="21600" y="5400"/>
                          <a:pt x="1687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068" name="Figura"/>
                  <p:cNvSpPr/>
                  <p:nvPr/>
                </p:nvSpPr>
                <p:spPr>
                  <a:xfrm>
                    <a:off x="444499" y="-1"/>
                    <a:ext cx="40642" cy="40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725" y="0"/>
                          <a:pt x="0" y="4725"/>
                          <a:pt x="0" y="10800"/>
                        </a:cubicBezTo>
                        <a:cubicBezTo>
                          <a:pt x="0" y="16875"/>
                          <a:pt x="4725" y="21600"/>
                          <a:pt x="10800" y="21600"/>
                        </a:cubicBezTo>
                        <a:cubicBezTo>
                          <a:pt x="16875" y="21600"/>
                          <a:pt x="21600" y="16875"/>
                          <a:pt x="21600" y="10800"/>
                        </a:cubicBezTo>
                        <a:cubicBezTo>
                          <a:pt x="21600" y="5400"/>
                          <a:pt x="1687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063" name="Grupo"/>
                <p:cNvGrpSpPr/>
                <p:nvPr/>
              </p:nvGrpSpPr>
              <p:grpSpPr>
                <a:xfrm>
                  <a:off x="25399" y="558799"/>
                  <a:ext cx="485142" cy="40642"/>
                  <a:chOff x="0" y="0"/>
                  <a:chExt cx="485140" cy="40640"/>
                </a:xfrm>
              </p:grpSpPr>
              <p:sp>
                <p:nvSpPr>
                  <p:cNvPr id="1065" name="Figura"/>
                  <p:cNvSpPr/>
                  <p:nvPr/>
                </p:nvSpPr>
                <p:spPr>
                  <a:xfrm>
                    <a:off x="-1" y="-1"/>
                    <a:ext cx="40642" cy="40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725" y="0"/>
                          <a:pt x="0" y="4725"/>
                          <a:pt x="0" y="10800"/>
                        </a:cubicBezTo>
                        <a:cubicBezTo>
                          <a:pt x="0" y="16875"/>
                          <a:pt x="4725" y="21600"/>
                          <a:pt x="10800" y="21600"/>
                        </a:cubicBezTo>
                        <a:cubicBezTo>
                          <a:pt x="16875" y="21600"/>
                          <a:pt x="21600" y="16875"/>
                          <a:pt x="21600" y="10800"/>
                        </a:cubicBezTo>
                        <a:cubicBezTo>
                          <a:pt x="21600" y="4725"/>
                          <a:pt x="1687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066" name="Figura"/>
                  <p:cNvSpPr/>
                  <p:nvPr/>
                </p:nvSpPr>
                <p:spPr>
                  <a:xfrm>
                    <a:off x="444499" y="-1"/>
                    <a:ext cx="40642" cy="40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725" y="0"/>
                          <a:pt x="0" y="4725"/>
                          <a:pt x="0" y="10800"/>
                        </a:cubicBezTo>
                        <a:cubicBezTo>
                          <a:pt x="0" y="16875"/>
                          <a:pt x="4725" y="21600"/>
                          <a:pt x="10800" y="21600"/>
                        </a:cubicBezTo>
                        <a:cubicBezTo>
                          <a:pt x="16875" y="21600"/>
                          <a:pt x="21600" y="16875"/>
                          <a:pt x="21600" y="10800"/>
                        </a:cubicBezTo>
                        <a:cubicBezTo>
                          <a:pt x="21600" y="4725"/>
                          <a:pt x="1687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064" name="Figura"/>
                <p:cNvSpPr/>
                <p:nvPr/>
              </p:nvSpPr>
              <p:spPr>
                <a:xfrm>
                  <a:off x="152400" y="190500"/>
                  <a:ext cx="170181" cy="1701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36" y="0"/>
                        <a:pt x="0" y="4836"/>
                        <a:pt x="0" y="10800"/>
                      </a:cubicBezTo>
                      <a:cubicBezTo>
                        <a:pt x="0" y="16764"/>
                        <a:pt x="4836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ubicBezTo>
                        <a:pt x="21600" y="4997"/>
                        <a:pt x="16764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049" name="Grupo"/>
              <p:cNvGrpSpPr/>
              <p:nvPr/>
            </p:nvGrpSpPr>
            <p:grpSpPr>
              <a:xfrm>
                <a:off x="1282700" y="1663700"/>
                <a:ext cx="381001" cy="144780"/>
                <a:chOff x="0" y="0"/>
                <a:chExt cx="381000" cy="144779"/>
              </a:xfrm>
            </p:grpSpPr>
            <p:sp>
              <p:nvSpPr>
                <p:cNvPr id="1058" name="Figura"/>
                <p:cNvSpPr/>
                <p:nvPr/>
              </p:nvSpPr>
              <p:spPr>
                <a:xfrm>
                  <a:off x="0" y="0"/>
                  <a:ext cx="381001" cy="1447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992" y="0"/>
                      </a:moveTo>
                      <a:lnTo>
                        <a:pt x="4680" y="0"/>
                      </a:lnTo>
                      <a:lnTo>
                        <a:pt x="4680" y="8147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4680" y="13453"/>
                      </a:lnTo>
                      <a:lnTo>
                        <a:pt x="4680" y="21600"/>
                      </a:lnTo>
                      <a:lnTo>
                        <a:pt x="16992" y="21600"/>
                      </a:lnTo>
                      <a:lnTo>
                        <a:pt x="16992" y="13642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6992" y="7958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59" name="Figura"/>
                <p:cNvSpPr/>
                <p:nvPr/>
              </p:nvSpPr>
              <p:spPr>
                <a:xfrm>
                  <a:off x="114299" y="25399"/>
                  <a:ext cx="148591" cy="86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close/>
                      <a:moveTo>
                        <a:pt x="2215" y="3812"/>
                      </a:moveTo>
                      <a:lnTo>
                        <a:pt x="19385" y="3812"/>
                      </a:lnTo>
                      <a:lnTo>
                        <a:pt x="19385" y="17788"/>
                      </a:lnTo>
                      <a:lnTo>
                        <a:pt x="2215" y="17788"/>
                      </a:lnTo>
                      <a:lnTo>
                        <a:pt x="2215" y="3812"/>
                      </a:lnTo>
                      <a:close/>
                    </a:path>
                  </a:pathLst>
                </a:custGeom>
                <a:solidFill>
                  <a:srgbClr val="C5334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050" name="Grupo"/>
              <p:cNvGrpSpPr/>
              <p:nvPr/>
            </p:nvGrpSpPr>
            <p:grpSpPr>
              <a:xfrm>
                <a:off x="177800" y="1663700"/>
                <a:ext cx="379730" cy="144780"/>
                <a:chOff x="0" y="0"/>
                <a:chExt cx="379729" cy="144779"/>
              </a:xfrm>
            </p:grpSpPr>
            <p:sp>
              <p:nvSpPr>
                <p:cNvPr id="1056" name="Figura"/>
                <p:cNvSpPr/>
                <p:nvPr/>
              </p:nvSpPr>
              <p:spPr>
                <a:xfrm>
                  <a:off x="0" y="0"/>
                  <a:ext cx="379730" cy="1447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049" y="0"/>
                      </a:moveTo>
                      <a:lnTo>
                        <a:pt x="4696" y="0"/>
                      </a:lnTo>
                      <a:lnTo>
                        <a:pt x="4696" y="8147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4696" y="13453"/>
                      </a:lnTo>
                      <a:lnTo>
                        <a:pt x="4696" y="21600"/>
                      </a:lnTo>
                      <a:lnTo>
                        <a:pt x="17049" y="21600"/>
                      </a:lnTo>
                      <a:lnTo>
                        <a:pt x="17049" y="13642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7049" y="7958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57" name="Figura"/>
                <p:cNvSpPr/>
                <p:nvPr/>
              </p:nvSpPr>
              <p:spPr>
                <a:xfrm>
                  <a:off x="114299" y="25399"/>
                  <a:ext cx="148591" cy="86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close/>
                      <a:moveTo>
                        <a:pt x="2215" y="3812"/>
                      </a:moveTo>
                      <a:lnTo>
                        <a:pt x="19385" y="3812"/>
                      </a:lnTo>
                      <a:lnTo>
                        <a:pt x="19385" y="17788"/>
                      </a:lnTo>
                      <a:lnTo>
                        <a:pt x="2215" y="17788"/>
                      </a:lnTo>
                      <a:lnTo>
                        <a:pt x="2215" y="3812"/>
                      </a:lnTo>
                      <a:close/>
                    </a:path>
                  </a:pathLst>
                </a:custGeom>
                <a:solidFill>
                  <a:srgbClr val="C5334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051" name="Grupo"/>
              <p:cNvGrpSpPr/>
              <p:nvPr/>
            </p:nvGrpSpPr>
            <p:grpSpPr>
              <a:xfrm>
                <a:off x="698499" y="0"/>
                <a:ext cx="205742" cy="180341"/>
                <a:chOff x="0" y="0"/>
                <a:chExt cx="205739" cy="180340"/>
              </a:xfrm>
            </p:grpSpPr>
            <p:sp>
              <p:nvSpPr>
                <p:cNvPr id="1052" name="Figura"/>
                <p:cNvSpPr/>
                <p:nvPr/>
              </p:nvSpPr>
              <p:spPr>
                <a:xfrm>
                  <a:off x="101599" y="0"/>
                  <a:ext cx="53341" cy="180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629" y="0"/>
                        <a:pt x="0" y="1369"/>
                        <a:pt x="0" y="3194"/>
                      </a:cubicBezTo>
                      <a:lnTo>
                        <a:pt x="0" y="18406"/>
                      </a:lnTo>
                      <a:cubicBezTo>
                        <a:pt x="0" y="20231"/>
                        <a:pt x="4629" y="21600"/>
                        <a:pt x="10800" y="21600"/>
                      </a:cubicBezTo>
                      <a:cubicBezTo>
                        <a:pt x="16971" y="21600"/>
                        <a:pt x="21600" y="20231"/>
                        <a:pt x="21600" y="18406"/>
                      </a:cubicBezTo>
                      <a:lnTo>
                        <a:pt x="21600" y="3194"/>
                      </a:lnTo>
                      <a:cubicBezTo>
                        <a:pt x="21600" y="1369"/>
                        <a:pt x="16457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53" name="Figura"/>
                <p:cNvSpPr/>
                <p:nvPr/>
              </p:nvSpPr>
              <p:spPr>
                <a:xfrm>
                  <a:off x="-1" y="0"/>
                  <a:ext cx="53341" cy="180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629" y="0"/>
                        <a:pt x="0" y="1369"/>
                        <a:pt x="0" y="3194"/>
                      </a:cubicBezTo>
                      <a:lnTo>
                        <a:pt x="0" y="18406"/>
                      </a:lnTo>
                      <a:cubicBezTo>
                        <a:pt x="0" y="20231"/>
                        <a:pt x="4629" y="21600"/>
                        <a:pt x="10800" y="21600"/>
                      </a:cubicBezTo>
                      <a:cubicBezTo>
                        <a:pt x="16971" y="21600"/>
                        <a:pt x="21600" y="20231"/>
                        <a:pt x="21600" y="18406"/>
                      </a:cubicBezTo>
                      <a:lnTo>
                        <a:pt x="21600" y="3194"/>
                      </a:lnTo>
                      <a:cubicBezTo>
                        <a:pt x="21600" y="1369"/>
                        <a:pt x="16971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54" name="Figura"/>
                <p:cNvSpPr/>
                <p:nvPr/>
              </p:nvSpPr>
              <p:spPr>
                <a:xfrm>
                  <a:off x="152399" y="0"/>
                  <a:ext cx="53341" cy="180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629" y="0"/>
                        <a:pt x="0" y="1369"/>
                        <a:pt x="0" y="3194"/>
                      </a:cubicBezTo>
                      <a:lnTo>
                        <a:pt x="0" y="18406"/>
                      </a:lnTo>
                      <a:cubicBezTo>
                        <a:pt x="0" y="20231"/>
                        <a:pt x="4629" y="21600"/>
                        <a:pt x="10800" y="21600"/>
                      </a:cubicBezTo>
                      <a:cubicBezTo>
                        <a:pt x="16971" y="21600"/>
                        <a:pt x="21600" y="20231"/>
                        <a:pt x="21600" y="18406"/>
                      </a:cubicBezTo>
                      <a:lnTo>
                        <a:pt x="21600" y="3194"/>
                      </a:lnTo>
                      <a:cubicBezTo>
                        <a:pt x="21600" y="1369"/>
                        <a:pt x="16457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55" name="Figura"/>
                <p:cNvSpPr/>
                <p:nvPr/>
              </p:nvSpPr>
              <p:spPr>
                <a:xfrm>
                  <a:off x="50799" y="0"/>
                  <a:ext cx="53341" cy="180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629" y="0"/>
                        <a:pt x="0" y="1369"/>
                        <a:pt x="0" y="3194"/>
                      </a:cubicBezTo>
                      <a:lnTo>
                        <a:pt x="0" y="18406"/>
                      </a:lnTo>
                      <a:cubicBezTo>
                        <a:pt x="0" y="20231"/>
                        <a:pt x="4629" y="21600"/>
                        <a:pt x="10800" y="21600"/>
                      </a:cubicBezTo>
                      <a:cubicBezTo>
                        <a:pt x="16971" y="21600"/>
                        <a:pt x="21600" y="20231"/>
                        <a:pt x="21600" y="18406"/>
                      </a:cubicBezTo>
                      <a:lnTo>
                        <a:pt x="21600" y="3194"/>
                      </a:lnTo>
                      <a:cubicBezTo>
                        <a:pt x="21600" y="1369"/>
                        <a:pt x="16971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11" name="Grupo"/>
            <p:cNvGrpSpPr/>
            <p:nvPr/>
          </p:nvGrpSpPr>
          <p:grpSpPr>
            <a:xfrm>
              <a:off x="1155700" y="2819400"/>
              <a:ext cx="1840230" cy="3418840"/>
              <a:chOff x="0" y="0"/>
              <a:chExt cx="1840229" cy="3418839"/>
            </a:xfrm>
          </p:grpSpPr>
          <p:grpSp>
            <p:nvGrpSpPr>
              <p:cNvPr id="890" name="Grupo"/>
              <p:cNvGrpSpPr/>
              <p:nvPr/>
            </p:nvGrpSpPr>
            <p:grpSpPr>
              <a:xfrm>
                <a:off x="0" y="63500"/>
                <a:ext cx="1840230" cy="3355340"/>
                <a:chOff x="0" y="0"/>
                <a:chExt cx="1840229" cy="3355339"/>
              </a:xfrm>
            </p:grpSpPr>
            <p:sp>
              <p:nvSpPr>
                <p:cNvPr id="1039" name="Figura"/>
                <p:cNvSpPr/>
                <p:nvPr/>
              </p:nvSpPr>
              <p:spPr>
                <a:xfrm>
                  <a:off x="0" y="0"/>
                  <a:ext cx="1840230" cy="3355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97" y="0"/>
                      </a:moveTo>
                      <a:lnTo>
                        <a:pt x="3503" y="0"/>
                      </a:lnTo>
                      <a:cubicBezTo>
                        <a:pt x="1565" y="0"/>
                        <a:pt x="0" y="858"/>
                        <a:pt x="0" y="1921"/>
                      </a:cubicBezTo>
                      <a:lnTo>
                        <a:pt x="0" y="19679"/>
                      </a:lnTo>
                      <a:cubicBezTo>
                        <a:pt x="0" y="20742"/>
                        <a:pt x="1565" y="21600"/>
                        <a:pt x="3503" y="21600"/>
                      </a:cubicBezTo>
                      <a:lnTo>
                        <a:pt x="18097" y="21600"/>
                      </a:lnTo>
                      <a:cubicBezTo>
                        <a:pt x="20035" y="21600"/>
                        <a:pt x="21600" y="20742"/>
                        <a:pt x="21600" y="19679"/>
                      </a:cubicBezTo>
                      <a:lnTo>
                        <a:pt x="21600" y="1921"/>
                      </a:lnTo>
                      <a:cubicBezTo>
                        <a:pt x="21600" y="858"/>
                        <a:pt x="20020" y="0"/>
                        <a:pt x="18097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40" name="Figura"/>
                <p:cNvSpPr/>
                <p:nvPr/>
              </p:nvSpPr>
              <p:spPr>
                <a:xfrm>
                  <a:off x="88899" y="76200"/>
                  <a:ext cx="1682751" cy="31902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155" y="0"/>
                      </a:moveTo>
                      <a:lnTo>
                        <a:pt x="2445" y="0"/>
                      </a:lnTo>
                      <a:cubicBezTo>
                        <a:pt x="1109" y="0"/>
                        <a:pt x="0" y="576"/>
                        <a:pt x="0" y="1290"/>
                      </a:cubicBezTo>
                      <a:lnTo>
                        <a:pt x="0" y="20310"/>
                      </a:lnTo>
                      <a:cubicBezTo>
                        <a:pt x="0" y="21015"/>
                        <a:pt x="1092" y="21600"/>
                        <a:pt x="2445" y="21600"/>
                      </a:cubicBezTo>
                      <a:lnTo>
                        <a:pt x="19155" y="21600"/>
                      </a:lnTo>
                      <a:cubicBezTo>
                        <a:pt x="20491" y="21600"/>
                        <a:pt x="21600" y="21024"/>
                        <a:pt x="21600" y="20310"/>
                      </a:cubicBezTo>
                      <a:lnTo>
                        <a:pt x="21600" y="1290"/>
                      </a:lnTo>
                      <a:cubicBezTo>
                        <a:pt x="21584" y="576"/>
                        <a:pt x="20491" y="0"/>
                        <a:pt x="19155" y="0"/>
                      </a:cubicBezTo>
                      <a:close/>
                    </a:path>
                  </a:pathLst>
                </a:custGeom>
                <a:solidFill>
                  <a:srgbClr val="C5334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891" name="Grupo"/>
              <p:cNvGrpSpPr/>
              <p:nvPr/>
            </p:nvGrpSpPr>
            <p:grpSpPr>
              <a:xfrm>
                <a:off x="1066800" y="279400"/>
                <a:ext cx="572934" cy="1303020"/>
                <a:chOff x="0" y="0"/>
                <a:chExt cx="572933" cy="1303019"/>
              </a:xfrm>
            </p:grpSpPr>
            <p:sp>
              <p:nvSpPr>
                <p:cNvPr id="1008" name="Figura"/>
                <p:cNvSpPr/>
                <p:nvPr/>
              </p:nvSpPr>
              <p:spPr>
                <a:xfrm>
                  <a:off x="228600" y="152399"/>
                  <a:ext cx="320162" cy="720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1" h="21600" extrusionOk="0">
                      <a:moveTo>
                        <a:pt x="19406" y="0"/>
                      </a:moveTo>
                      <a:cubicBezTo>
                        <a:pt x="19322" y="1295"/>
                        <a:pt x="18900" y="3162"/>
                        <a:pt x="17212" y="4990"/>
                      </a:cubicBezTo>
                      <a:cubicBezTo>
                        <a:pt x="14934" y="7505"/>
                        <a:pt x="11222" y="10286"/>
                        <a:pt x="7256" y="13181"/>
                      </a:cubicBezTo>
                      <a:cubicBezTo>
                        <a:pt x="4809" y="14971"/>
                        <a:pt x="2363" y="16838"/>
                        <a:pt x="0" y="18743"/>
                      </a:cubicBezTo>
                      <a:cubicBezTo>
                        <a:pt x="1097" y="19543"/>
                        <a:pt x="1266" y="20762"/>
                        <a:pt x="1181" y="21600"/>
                      </a:cubicBezTo>
                      <a:cubicBezTo>
                        <a:pt x="3797" y="19314"/>
                        <a:pt x="6919" y="16686"/>
                        <a:pt x="10716" y="13638"/>
                      </a:cubicBezTo>
                      <a:cubicBezTo>
                        <a:pt x="17044" y="8495"/>
                        <a:pt x="19913" y="4648"/>
                        <a:pt x="21178" y="2705"/>
                      </a:cubicBezTo>
                      <a:cubicBezTo>
                        <a:pt x="21600" y="1333"/>
                        <a:pt x="20503" y="305"/>
                        <a:pt x="19406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9" name="Figura"/>
                <p:cNvSpPr/>
                <p:nvPr/>
              </p:nvSpPr>
              <p:spPr>
                <a:xfrm>
                  <a:off x="190500" y="787399"/>
                  <a:ext cx="52634" cy="106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3" h="21600" extrusionOk="0">
                      <a:moveTo>
                        <a:pt x="3840" y="11829"/>
                      </a:moveTo>
                      <a:cubicBezTo>
                        <a:pt x="2400" y="13114"/>
                        <a:pt x="1440" y="14657"/>
                        <a:pt x="0" y="16200"/>
                      </a:cubicBezTo>
                      <a:cubicBezTo>
                        <a:pt x="6240" y="17486"/>
                        <a:pt x="12480" y="19029"/>
                        <a:pt x="19200" y="21600"/>
                      </a:cubicBezTo>
                      <a:cubicBezTo>
                        <a:pt x="19680" y="18514"/>
                        <a:pt x="21600" y="6943"/>
                        <a:pt x="15840" y="0"/>
                      </a:cubicBezTo>
                      <a:cubicBezTo>
                        <a:pt x="11520" y="3857"/>
                        <a:pt x="7200" y="7971"/>
                        <a:pt x="3840" y="11829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10" name="Figura"/>
                <p:cNvSpPr/>
                <p:nvPr/>
              </p:nvSpPr>
              <p:spPr>
                <a:xfrm>
                  <a:off x="114299" y="977900"/>
                  <a:ext cx="68582" cy="90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600" y="0"/>
                      </a:moveTo>
                      <a:cubicBezTo>
                        <a:pt x="4800" y="5780"/>
                        <a:pt x="2400" y="11865"/>
                        <a:pt x="0" y="17645"/>
                      </a:cubicBezTo>
                      <a:cubicBezTo>
                        <a:pt x="3600" y="18558"/>
                        <a:pt x="7200" y="19775"/>
                        <a:pt x="10800" y="21600"/>
                      </a:cubicBezTo>
                      <a:cubicBezTo>
                        <a:pt x="14000" y="16428"/>
                        <a:pt x="17600" y="10952"/>
                        <a:pt x="21600" y="5172"/>
                      </a:cubicBezTo>
                      <a:cubicBezTo>
                        <a:pt x="21200" y="4868"/>
                        <a:pt x="20800" y="4563"/>
                        <a:pt x="20000" y="4259"/>
                      </a:cubicBezTo>
                      <a:cubicBezTo>
                        <a:pt x="16000" y="2434"/>
                        <a:pt x="11600" y="1217"/>
                        <a:pt x="760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11" name="Figura"/>
                <p:cNvSpPr/>
                <p:nvPr/>
              </p:nvSpPr>
              <p:spPr>
                <a:xfrm>
                  <a:off x="76200" y="1066800"/>
                  <a:ext cx="64770" cy="1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675"/>
                      </a:moveTo>
                      <a:cubicBezTo>
                        <a:pt x="1271" y="20103"/>
                        <a:pt x="2118" y="20745"/>
                        <a:pt x="2965" y="21386"/>
                      </a:cubicBezTo>
                      <a:cubicBezTo>
                        <a:pt x="2965" y="21386"/>
                        <a:pt x="2965" y="21600"/>
                        <a:pt x="3388" y="21600"/>
                      </a:cubicBezTo>
                      <a:cubicBezTo>
                        <a:pt x="8894" y="15826"/>
                        <a:pt x="14824" y="9410"/>
                        <a:pt x="21600" y="2566"/>
                      </a:cubicBezTo>
                      <a:cubicBezTo>
                        <a:pt x="18212" y="1497"/>
                        <a:pt x="14824" y="642"/>
                        <a:pt x="11012" y="0"/>
                      </a:cubicBezTo>
                      <a:cubicBezTo>
                        <a:pt x="6353" y="8127"/>
                        <a:pt x="2118" y="15184"/>
                        <a:pt x="0" y="1967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12" name="Figura"/>
                <p:cNvSpPr/>
                <p:nvPr/>
              </p:nvSpPr>
              <p:spPr>
                <a:xfrm>
                  <a:off x="152399" y="889000"/>
                  <a:ext cx="81282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416"/>
                      </a:moveTo>
                      <a:cubicBezTo>
                        <a:pt x="3712" y="17568"/>
                        <a:pt x="7425" y="19008"/>
                        <a:pt x="11137" y="21024"/>
                      </a:cubicBezTo>
                      <a:cubicBezTo>
                        <a:pt x="11475" y="21312"/>
                        <a:pt x="11813" y="21312"/>
                        <a:pt x="12150" y="21600"/>
                      </a:cubicBezTo>
                      <a:cubicBezTo>
                        <a:pt x="15188" y="16704"/>
                        <a:pt x="18225" y="11520"/>
                        <a:pt x="21600" y="6048"/>
                      </a:cubicBezTo>
                      <a:cubicBezTo>
                        <a:pt x="16875" y="3168"/>
                        <a:pt x="12488" y="1152"/>
                        <a:pt x="7762" y="0"/>
                      </a:cubicBezTo>
                      <a:cubicBezTo>
                        <a:pt x="5063" y="4896"/>
                        <a:pt x="2362" y="10656"/>
                        <a:pt x="0" y="1641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13" name="Figura"/>
                <p:cNvSpPr/>
                <p:nvPr/>
              </p:nvSpPr>
              <p:spPr>
                <a:xfrm>
                  <a:off x="63499" y="965199"/>
                  <a:ext cx="68582" cy="7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510"/>
                      </a:moveTo>
                      <a:cubicBezTo>
                        <a:pt x="4400" y="19858"/>
                        <a:pt x="9200" y="20206"/>
                        <a:pt x="14000" y="21600"/>
                      </a:cubicBezTo>
                      <a:cubicBezTo>
                        <a:pt x="16400" y="14981"/>
                        <a:pt x="18800" y="8361"/>
                        <a:pt x="21600" y="1742"/>
                      </a:cubicBezTo>
                      <a:cubicBezTo>
                        <a:pt x="16400" y="697"/>
                        <a:pt x="10800" y="0"/>
                        <a:pt x="5600" y="0"/>
                      </a:cubicBezTo>
                      <a:cubicBezTo>
                        <a:pt x="3600" y="6619"/>
                        <a:pt x="1600" y="13239"/>
                        <a:pt x="0" y="1951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14" name="Figura"/>
                <p:cNvSpPr/>
                <p:nvPr/>
              </p:nvSpPr>
              <p:spPr>
                <a:xfrm>
                  <a:off x="114300" y="787400"/>
                  <a:ext cx="91440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440"/>
                      </a:moveTo>
                      <a:cubicBezTo>
                        <a:pt x="4200" y="19440"/>
                        <a:pt x="8400" y="20160"/>
                        <a:pt x="12600" y="21600"/>
                      </a:cubicBezTo>
                      <a:cubicBezTo>
                        <a:pt x="13500" y="19440"/>
                        <a:pt x="14400" y="16920"/>
                        <a:pt x="15300" y="14760"/>
                      </a:cubicBezTo>
                      <a:cubicBezTo>
                        <a:pt x="17400" y="9720"/>
                        <a:pt x="19500" y="4680"/>
                        <a:pt x="21600" y="0"/>
                      </a:cubicBezTo>
                      <a:cubicBezTo>
                        <a:pt x="12900" y="3960"/>
                        <a:pt x="4200" y="14040"/>
                        <a:pt x="0" y="194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15" name="Figura"/>
                <p:cNvSpPr/>
                <p:nvPr/>
              </p:nvSpPr>
              <p:spPr>
                <a:xfrm>
                  <a:off x="126999" y="50799"/>
                  <a:ext cx="382211" cy="773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4" h="21600" extrusionOk="0">
                      <a:moveTo>
                        <a:pt x="18606" y="0"/>
                      </a:moveTo>
                      <a:cubicBezTo>
                        <a:pt x="19248" y="1277"/>
                        <a:pt x="19818" y="3369"/>
                        <a:pt x="18321" y="5817"/>
                      </a:cubicBezTo>
                      <a:cubicBezTo>
                        <a:pt x="16966" y="8087"/>
                        <a:pt x="13830" y="10357"/>
                        <a:pt x="10194" y="12946"/>
                      </a:cubicBezTo>
                      <a:cubicBezTo>
                        <a:pt x="7414" y="14932"/>
                        <a:pt x="4562" y="16989"/>
                        <a:pt x="2067" y="19366"/>
                      </a:cubicBezTo>
                      <a:cubicBezTo>
                        <a:pt x="1283" y="20110"/>
                        <a:pt x="570" y="20855"/>
                        <a:pt x="0" y="21600"/>
                      </a:cubicBezTo>
                      <a:cubicBezTo>
                        <a:pt x="1354" y="20997"/>
                        <a:pt x="3137" y="20323"/>
                        <a:pt x="4990" y="20110"/>
                      </a:cubicBezTo>
                      <a:cubicBezTo>
                        <a:pt x="6986" y="18301"/>
                        <a:pt x="9125" y="16528"/>
                        <a:pt x="11263" y="14790"/>
                      </a:cubicBezTo>
                      <a:cubicBezTo>
                        <a:pt x="14543" y="12095"/>
                        <a:pt x="17679" y="9541"/>
                        <a:pt x="19604" y="7200"/>
                      </a:cubicBezTo>
                      <a:cubicBezTo>
                        <a:pt x="21386" y="5036"/>
                        <a:pt x="21600" y="3228"/>
                        <a:pt x="21386" y="1986"/>
                      </a:cubicBezTo>
                      <a:cubicBezTo>
                        <a:pt x="20958" y="638"/>
                        <a:pt x="19533" y="106"/>
                        <a:pt x="18606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16" name="Figura"/>
                <p:cNvSpPr/>
                <p:nvPr/>
              </p:nvSpPr>
              <p:spPr>
                <a:xfrm>
                  <a:off x="88900" y="876299"/>
                  <a:ext cx="80011" cy="8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49" extrusionOk="0">
                      <a:moveTo>
                        <a:pt x="0" y="19662"/>
                      </a:moveTo>
                      <a:cubicBezTo>
                        <a:pt x="4457" y="19662"/>
                        <a:pt x="9257" y="20337"/>
                        <a:pt x="13714" y="21349"/>
                      </a:cubicBezTo>
                      <a:cubicBezTo>
                        <a:pt x="16114" y="14599"/>
                        <a:pt x="18857" y="7849"/>
                        <a:pt x="21600" y="1774"/>
                      </a:cubicBezTo>
                      <a:cubicBezTo>
                        <a:pt x="16457" y="424"/>
                        <a:pt x="11314" y="-251"/>
                        <a:pt x="6857" y="86"/>
                      </a:cubicBezTo>
                      <a:cubicBezTo>
                        <a:pt x="4114" y="6837"/>
                        <a:pt x="2057" y="13587"/>
                        <a:pt x="0" y="19662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17" name="Figura"/>
                <p:cNvSpPr/>
                <p:nvPr/>
              </p:nvSpPr>
              <p:spPr>
                <a:xfrm>
                  <a:off x="38099" y="1054100"/>
                  <a:ext cx="59691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691"/>
                      </a:moveTo>
                      <a:cubicBezTo>
                        <a:pt x="3677" y="20691"/>
                        <a:pt x="6894" y="21145"/>
                        <a:pt x="9651" y="21600"/>
                      </a:cubicBezTo>
                      <a:cubicBezTo>
                        <a:pt x="12409" y="16598"/>
                        <a:pt x="16545" y="9322"/>
                        <a:pt x="21600" y="1137"/>
                      </a:cubicBezTo>
                      <a:cubicBezTo>
                        <a:pt x="16545" y="455"/>
                        <a:pt x="11030" y="0"/>
                        <a:pt x="5974" y="0"/>
                      </a:cubicBezTo>
                      <a:cubicBezTo>
                        <a:pt x="1838" y="9322"/>
                        <a:pt x="460" y="16371"/>
                        <a:pt x="0" y="20691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18" name="Figura"/>
                <p:cNvSpPr/>
                <p:nvPr/>
              </p:nvSpPr>
              <p:spPr>
                <a:xfrm>
                  <a:off x="12699" y="876300"/>
                  <a:ext cx="73661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4469" y="20880"/>
                        <a:pt x="9683" y="20160"/>
                        <a:pt x="14897" y="20160"/>
                      </a:cubicBezTo>
                      <a:cubicBezTo>
                        <a:pt x="16759" y="14040"/>
                        <a:pt x="18993" y="7560"/>
                        <a:pt x="21600" y="1080"/>
                      </a:cubicBezTo>
                      <a:lnTo>
                        <a:pt x="21600" y="0"/>
                      </a:lnTo>
                      <a:cubicBezTo>
                        <a:pt x="14897" y="720"/>
                        <a:pt x="8938" y="2520"/>
                        <a:pt x="3724" y="4680"/>
                      </a:cubicBezTo>
                      <a:cubicBezTo>
                        <a:pt x="2607" y="10440"/>
                        <a:pt x="1117" y="162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19" name="Figura"/>
                <p:cNvSpPr/>
                <p:nvPr/>
              </p:nvSpPr>
              <p:spPr>
                <a:xfrm>
                  <a:off x="38099" y="774700"/>
                  <a:ext cx="57413" cy="100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extrusionOk="0">
                      <a:moveTo>
                        <a:pt x="0" y="21600"/>
                      </a:moveTo>
                      <a:cubicBezTo>
                        <a:pt x="5974" y="20233"/>
                        <a:pt x="13328" y="19413"/>
                        <a:pt x="20681" y="18866"/>
                      </a:cubicBezTo>
                      <a:cubicBezTo>
                        <a:pt x="21600" y="12030"/>
                        <a:pt x="15626" y="4101"/>
                        <a:pt x="11949" y="0"/>
                      </a:cubicBezTo>
                      <a:cubicBezTo>
                        <a:pt x="7353" y="7382"/>
                        <a:pt x="3217" y="14491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20" name="Figura"/>
                <p:cNvSpPr/>
                <p:nvPr/>
              </p:nvSpPr>
              <p:spPr>
                <a:xfrm>
                  <a:off x="76200" y="0"/>
                  <a:ext cx="380368" cy="842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1" h="21600" extrusionOk="0">
                      <a:moveTo>
                        <a:pt x="17502" y="0"/>
                      </a:moveTo>
                      <a:cubicBezTo>
                        <a:pt x="17502" y="0"/>
                        <a:pt x="20280" y="3160"/>
                        <a:pt x="16530" y="7070"/>
                      </a:cubicBezTo>
                      <a:cubicBezTo>
                        <a:pt x="13266" y="10425"/>
                        <a:pt x="6876" y="12771"/>
                        <a:pt x="1389" y="18016"/>
                      </a:cubicBezTo>
                      <a:cubicBezTo>
                        <a:pt x="903" y="18505"/>
                        <a:pt x="417" y="18961"/>
                        <a:pt x="0" y="19450"/>
                      </a:cubicBezTo>
                      <a:cubicBezTo>
                        <a:pt x="347" y="19743"/>
                        <a:pt x="1389" y="20655"/>
                        <a:pt x="1667" y="21600"/>
                      </a:cubicBezTo>
                      <a:cubicBezTo>
                        <a:pt x="2361" y="20753"/>
                        <a:pt x="3195" y="19906"/>
                        <a:pt x="4167" y="19026"/>
                      </a:cubicBezTo>
                      <a:cubicBezTo>
                        <a:pt x="6598" y="16843"/>
                        <a:pt x="9446" y="14921"/>
                        <a:pt x="12154" y="13097"/>
                      </a:cubicBezTo>
                      <a:cubicBezTo>
                        <a:pt x="15627" y="10719"/>
                        <a:pt x="18683" y="8699"/>
                        <a:pt x="19933" y="6646"/>
                      </a:cubicBezTo>
                      <a:cubicBezTo>
                        <a:pt x="21600" y="4040"/>
                        <a:pt x="20489" y="1824"/>
                        <a:pt x="19725" y="847"/>
                      </a:cubicBezTo>
                      <a:cubicBezTo>
                        <a:pt x="18961" y="130"/>
                        <a:pt x="17502" y="0"/>
                        <a:pt x="17502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21" name="Figura"/>
                <p:cNvSpPr/>
                <p:nvPr/>
              </p:nvSpPr>
              <p:spPr>
                <a:xfrm>
                  <a:off x="-1" y="1054099"/>
                  <a:ext cx="44451" cy="118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4320" y="21368"/>
                        <a:pt x="9257" y="21135"/>
                        <a:pt x="13577" y="21135"/>
                      </a:cubicBezTo>
                      <a:cubicBezTo>
                        <a:pt x="14194" y="16955"/>
                        <a:pt x="16663" y="9523"/>
                        <a:pt x="21600" y="0"/>
                      </a:cubicBezTo>
                      <a:cubicBezTo>
                        <a:pt x="14194" y="0"/>
                        <a:pt x="7406" y="232"/>
                        <a:pt x="2469" y="465"/>
                      </a:cubicBezTo>
                      <a:cubicBezTo>
                        <a:pt x="1234" y="8129"/>
                        <a:pt x="617" y="15097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22" name="Figura"/>
                <p:cNvSpPr/>
                <p:nvPr/>
              </p:nvSpPr>
              <p:spPr>
                <a:xfrm>
                  <a:off x="-1" y="965199"/>
                  <a:ext cx="58421" cy="73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4226" y="21228"/>
                        <a:pt x="9391" y="20855"/>
                        <a:pt x="15026" y="20855"/>
                      </a:cubicBezTo>
                      <a:cubicBezTo>
                        <a:pt x="16904" y="14524"/>
                        <a:pt x="18783" y="7448"/>
                        <a:pt x="21600" y="0"/>
                      </a:cubicBezTo>
                      <a:cubicBezTo>
                        <a:pt x="15026" y="372"/>
                        <a:pt x="8452" y="1117"/>
                        <a:pt x="3287" y="1862"/>
                      </a:cubicBezTo>
                      <a:cubicBezTo>
                        <a:pt x="1878" y="8566"/>
                        <a:pt x="939" y="15269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23" name="Figura"/>
                <p:cNvSpPr/>
                <p:nvPr/>
              </p:nvSpPr>
              <p:spPr>
                <a:xfrm>
                  <a:off x="165100" y="1003300"/>
                  <a:ext cx="67310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004" y="0"/>
                      </a:moveTo>
                      <a:cubicBezTo>
                        <a:pt x="6928" y="5472"/>
                        <a:pt x="3668" y="10656"/>
                        <a:pt x="0" y="15552"/>
                      </a:cubicBezTo>
                      <a:cubicBezTo>
                        <a:pt x="0" y="15552"/>
                        <a:pt x="408" y="15840"/>
                        <a:pt x="408" y="15840"/>
                      </a:cubicBezTo>
                      <a:cubicBezTo>
                        <a:pt x="3260" y="17568"/>
                        <a:pt x="6113" y="19584"/>
                        <a:pt x="8558" y="21600"/>
                      </a:cubicBezTo>
                      <a:cubicBezTo>
                        <a:pt x="12634" y="17280"/>
                        <a:pt x="17117" y="12672"/>
                        <a:pt x="21600" y="7776"/>
                      </a:cubicBezTo>
                      <a:cubicBezTo>
                        <a:pt x="18340" y="4896"/>
                        <a:pt x="15079" y="2304"/>
                        <a:pt x="11004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24" name="Figura"/>
                <p:cNvSpPr/>
                <p:nvPr/>
              </p:nvSpPr>
              <p:spPr>
                <a:xfrm>
                  <a:off x="203199" y="927100"/>
                  <a:ext cx="73661" cy="101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055" y="0"/>
                      </a:moveTo>
                      <a:cubicBezTo>
                        <a:pt x="6331" y="5130"/>
                        <a:pt x="2979" y="9720"/>
                        <a:pt x="0" y="14310"/>
                      </a:cubicBezTo>
                      <a:cubicBezTo>
                        <a:pt x="3724" y="16470"/>
                        <a:pt x="7076" y="18900"/>
                        <a:pt x="10055" y="21600"/>
                      </a:cubicBezTo>
                      <a:cubicBezTo>
                        <a:pt x="13779" y="17280"/>
                        <a:pt x="17876" y="12960"/>
                        <a:pt x="21600" y="8370"/>
                      </a:cubicBezTo>
                      <a:cubicBezTo>
                        <a:pt x="18993" y="6210"/>
                        <a:pt x="16386" y="4050"/>
                        <a:pt x="13407" y="2160"/>
                      </a:cubicBezTo>
                      <a:cubicBezTo>
                        <a:pt x="12290" y="1350"/>
                        <a:pt x="11172" y="810"/>
                        <a:pt x="10055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25" name="Figura"/>
                <p:cNvSpPr/>
                <p:nvPr/>
              </p:nvSpPr>
              <p:spPr>
                <a:xfrm>
                  <a:off x="101600" y="1092199"/>
                  <a:ext cx="85091" cy="1422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514"/>
                      </a:moveTo>
                      <a:cubicBezTo>
                        <a:pt x="322" y="19479"/>
                        <a:pt x="967" y="20443"/>
                        <a:pt x="1290" y="21600"/>
                      </a:cubicBezTo>
                      <a:cubicBezTo>
                        <a:pt x="5803" y="17743"/>
                        <a:pt x="12896" y="11571"/>
                        <a:pt x="21600" y="3857"/>
                      </a:cubicBezTo>
                      <a:cubicBezTo>
                        <a:pt x="19666" y="2507"/>
                        <a:pt x="17409" y="1157"/>
                        <a:pt x="15152" y="0"/>
                      </a:cubicBezTo>
                      <a:cubicBezTo>
                        <a:pt x="9349" y="6557"/>
                        <a:pt x="4513" y="12729"/>
                        <a:pt x="0" y="18514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26" name="Figura"/>
                <p:cNvSpPr/>
                <p:nvPr/>
              </p:nvSpPr>
              <p:spPr>
                <a:xfrm>
                  <a:off x="254000" y="876299"/>
                  <a:ext cx="85091" cy="71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643"/>
                      </a:moveTo>
                      <a:cubicBezTo>
                        <a:pt x="1290" y="10800"/>
                        <a:pt x="2579" y="11957"/>
                        <a:pt x="3869" y="13500"/>
                      </a:cubicBezTo>
                      <a:cubicBezTo>
                        <a:pt x="6125" y="16200"/>
                        <a:pt x="8382" y="18900"/>
                        <a:pt x="10316" y="21600"/>
                      </a:cubicBezTo>
                      <a:cubicBezTo>
                        <a:pt x="14185" y="14657"/>
                        <a:pt x="17731" y="7329"/>
                        <a:pt x="21600" y="0"/>
                      </a:cubicBezTo>
                      <a:cubicBezTo>
                        <a:pt x="13218" y="2314"/>
                        <a:pt x="3546" y="7714"/>
                        <a:pt x="0" y="9643"/>
                      </a:cubicBezTo>
                      <a:cubicBezTo>
                        <a:pt x="322" y="9643"/>
                        <a:pt x="322" y="9643"/>
                        <a:pt x="0" y="964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28" name="Figura"/>
                <p:cNvSpPr/>
                <p:nvPr/>
              </p:nvSpPr>
              <p:spPr>
                <a:xfrm>
                  <a:off x="253999" y="266700"/>
                  <a:ext cx="314282" cy="6184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extrusionOk="0">
                      <a:moveTo>
                        <a:pt x="10069" y="12020"/>
                      </a:moveTo>
                      <a:cubicBezTo>
                        <a:pt x="6110" y="15745"/>
                        <a:pt x="2840" y="18850"/>
                        <a:pt x="0" y="21600"/>
                      </a:cubicBezTo>
                      <a:cubicBezTo>
                        <a:pt x="1463" y="21290"/>
                        <a:pt x="3786" y="20802"/>
                        <a:pt x="5766" y="20713"/>
                      </a:cubicBezTo>
                      <a:cubicBezTo>
                        <a:pt x="7573" y="19161"/>
                        <a:pt x="9466" y="17608"/>
                        <a:pt x="11187" y="15967"/>
                      </a:cubicBezTo>
                      <a:cubicBezTo>
                        <a:pt x="15920" y="11754"/>
                        <a:pt x="19104" y="6963"/>
                        <a:pt x="20912" y="3859"/>
                      </a:cubicBezTo>
                      <a:cubicBezTo>
                        <a:pt x="21600" y="1863"/>
                        <a:pt x="21342" y="710"/>
                        <a:pt x="20309" y="0"/>
                      </a:cubicBezTo>
                      <a:cubicBezTo>
                        <a:pt x="18932" y="2439"/>
                        <a:pt x="15748" y="6742"/>
                        <a:pt x="10069" y="1202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29" name="Figura"/>
                <p:cNvSpPr/>
                <p:nvPr/>
              </p:nvSpPr>
              <p:spPr>
                <a:xfrm>
                  <a:off x="254000" y="977900"/>
                  <a:ext cx="69850" cy="10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2644"/>
                      </a:moveTo>
                      <a:cubicBezTo>
                        <a:pt x="3142" y="15541"/>
                        <a:pt x="6284" y="18702"/>
                        <a:pt x="8640" y="21600"/>
                      </a:cubicBezTo>
                      <a:cubicBezTo>
                        <a:pt x="12960" y="17912"/>
                        <a:pt x="17280" y="13961"/>
                        <a:pt x="21600" y="10273"/>
                      </a:cubicBezTo>
                      <a:cubicBezTo>
                        <a:pt x="19244" y="6585"/>
                        <a:pt x="16102" y="3161"/>
                        <a:pt x="12567" y="0"/>
                      </a:cubicBezTo>
                      <a:cubicBezTo>
                        <a:pt x="7855" y="4478"/>
                        <a:pt x="3927" y="8693"/>
                        <a:pt x="0" y="12644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0" name="Figura"/>
                <p:cNvSpPr/>
                <p:nvPr/>
              </p:nvSpPr>
              <p:spPr>
                <a:xfrm>
                  <a:off x="203200" y="1054099"/>
                  <a:ext cx="66041" cy="927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4203"/>
                      </a:moveTo>
                      <a:cubicBezTo>
                        <a:pt x="2908" y="16570"/>
                        <a:pt x="5400" y="19233"/>
                        <a:pt x="7477" y="21600"/>
                      </a:cubicBezTo>
                      <a:cubicBezTo>
                        <a:pt x="12046" y="17753"/>
                        <a:pt x="17031" y="13907"/>
                        <a:pt x="21600" y="10060"/>
                      </a:cubicBezTo>
                      <a:cubicBezTo>
                        <a:pt x="19108" y="6805"/>
                        <a:pt x="16200" y="3255"/>
                        <a:pt x="13292" y="0"/>
                      </a:cubicBezTo>
                      <a:cubicBezTo>
                        <a:pt x="8723" y="5326"/>
                        <a:pt x="4154" y="9764"/>
                        <a:pt x="0" y="1420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1" name="Figura"/>
                <p:cNvSpPr/>
                <p:nvPr/>
              </p:nvSpPr>
              <p:spPr>
                <a:xfrm>
                  <a:off x="101599" y="1130300"/>
                  <a:ext cx="107951" cy="139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440"/>
                      </a:moveTo>
                      <a:cubicBezTo>
                        <a:pt x="0" y="19636"/>
                        <a:pt x="0" y="19636"/>
                        <a:pt x="0" y="19833"/>
                      </a:cubicBezTo>
                      <a:cubicBezTo>
                        <a:pt x="254" y="20422"/>
                        <a:pt x="254" y="21011"/>
                        <a:pt x="254" y="21600"/>
                      </a:cubicBezTo>
                      <a:cubicBezTo>
                        <a:pt x="7624" y="16298"/>
                        <a:pt x="14739" y="10604"/>
                        <a:pt x="21600" y="4713"/>
                      </a:cubicBezTo>
                      <a:cubicBezTo>
                        <a:pt x="20329" y="3142"/>
                        <a:pt x="18805" y="1571"/>
                        <a:pt x="17280" y="0"/>
                      </a:cubicBezTo>
                      <a:cubicBezTo>
                        <a:pt x="9656" y="8836"/>
                        <a:pt x="3304" y="15709"/>
                        <a:pt x="0" y="194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2" name="Figura"/>
                <p:cNvSpPr/>
                <p:nvPr/>
              </p:nvSpPr>
              <p:spPr>
                <a:xfrm>
                  <a:off x="304799" y="889000"/>
                  <a:ext cx="48367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63" h="21600" extrusionOk="0">
                      <a:moveTo>
                        <a:pt x="0" y="12960"/>
                      </a:moveTo>
                      <a:cubicBezTo>
                        <a:pt x="4741" y="15688"/>
                        <a:pt x="8956" y="18644"/>
                        <a:pt x="12644" y="21600"/>
                      </a:cubicBezTo>
                      <a:cubicBezTo>
                        <a:pt x="19493" y="14552"/>
                        <a:pt x="21600" y="6594"/>
                        <a:pt x="18966" y="0"/>
                      </a:cubicBezTo>
                      <a:cubicBezTo>
                        <a:pt x="12117" y="4320"/>
                        <a:pt x="5795" y="8867"/>
                        <a:pt x="0" y="1296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3" name="Figura"/>
                <p:cNvSpPr/>
                <p:nvPr/>
              </p:nvSpPr>
              <p:spPr>
                <a:xfrm>
                  <a:off x="355599" y="419099"/>
                  <a:ext cx="217335" cy="547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35" h="21600" extrusionOk="0">
                      <a:moveTo>
                        <a:pt x="7800" y="12128"/>
                      </a:moveTo>
                      <a:cubicBezTo>
                        <a:pt x="5280" y="13982"/>
                        <a:pt x="2640" y="15837"/>
                        <a:pt x="0" y="17591"/>
                      </a:cubicBezTo>
                      <a:cubicBezTo>
                        <a:pt x="840" y="18794"/>
                        <a:pt x="840" y="20197"/>
                        <a:pt x="120" y="21600"/>
                      </a:cubicBezTo>
                      <a:cubicBezTo>
                        <a:pt x="2040" y="20447"/>
                        <a:pt x="3960" y="19245"/>
                        <a:pt x="5760" y="17992"/>
                      </a:cubicBezTo>
                      <a:cubicBezTo>
                        <a:pt x="11520" y="13982"/>
                        <a:pt x="15960" y="9773"/>
                        <a:pt x="18840" y="6716"/>
                      </a:cubicBezTo>
                      <a:cubicBezTo>
                        <a:pt x="21600" y="3258"/>
                        <a:pt x="20160" y="652"/>
                        <a:pt x="20160" y="0"/>
                      </a:cubicBezTo>
                      <a:cubicBezTo>
                        <a:pt x="17640" y="3508"/>
                        <a:pt x="13440" y="8019"/>
                        <a:pt x="7800" y="1212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4" name="Figura"/>
                <p:cNvSpPr/>
                <p:nvPr/>
              </p:nvSpPr>
              <p:spPr>
                <a:xfrm>
                  <a:off x="114300" y="1168400"/>
                  <a:ext cx="134620" cy="134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340"/>
                      </a:moveTo>
                      <a:cubicBezTo>
                        <a:pt x="204" y="19358"/>
                        <a:pt x="204" y="20377"/>
                        <a:pt x="408" y="21600"/>
                      </a:cubicBezTo>
                      <a:cubicBezTo>
                        <a:pt x="2242" y="20785"/>
                        <a:pt x="4483" y="19766"/>
                        <a:pt x="6725" y="18340"/>
                      </a:cubicBezTo>
                      <a:cubicBezTo>
                        <a:pt x="11819" y="15283"/>
                        <a:pt x="16709" y="11615"/>
                        <a:pt x="21600" y="6928"/>
                      </a:cubicBezTo>
                      <a:cubicBezTo>
                        <a:pt x="20581" y="4891"/>
                        <a:pt x="19562" y="2445"/>
                        <a:pt x="18136" y="0"/>
                      </a:cubicBezTo>
                      <a:cubicBezTo>
                        <a:pt x="12226" y="6521"/>
                        <a:pt x="6317" y="12634"/>
                        <a:pt x="0" y="183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5" name="Figura"/>
                <p:cNvSpPr/>
                <p:nvPr/>
              </p:nvSpPr>
              <p:spPr>
                <a:xfrm>
                  <a:off x="342900" y="673099"/>
                  <a:ext cx="200661" cy="3530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1641" y="21367"/>
                        <a:pt x="3965" y="21134"/>
                        <a:pt x="6425" y="21289"/>
                      </a:cubicBezTo>
                      <a:cubicBezTo>
                        <a:pt x="12987" y="15151"/>
                        <a:pt x="18319" y="7925"/>
                        <a:pt x="21600" y="0"/>
                      </a:cubicBezTo>
                      <a:cubicBezTo>
                        <a:pt x="18456" y="4118"/>
                        <a:pt x="14491" y="8858"/>
                        <a:pt x="9570" y="13519"/>
                      </a:cubicBezTo>
                      <a:cubicBezTo>
                        <a:pt x="6562" y="16239"/>
                        <a:pt x="3418" y="18958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6" name="Figura"/>
                <p:cNvSpPr/>
                <p:nvPr/>
              </p:nvSpPr>
              <p:spPr>
                <a:xfrm>
                  <a:off x="342900" y="1028700"/>
                  <a:ext cx="50800" cy="56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95" extrusionOk="0">
                      <a:moveTo>
                        <a:pt x="5940" y="21195"/>
                      </a:moveTo>
                      <a:cubicBezTo>
                        <a:pt x="11340" y="14475"/>
                        <a:pt x="16740" y="7275"/>
                        <a:pt x="21600" y="75"/>
                      </a:cubicBezTo>
                      <a:cubicBezTo>
                        <a:pt x="12960" y="-405"/>
                        <a:pt x="4860" y="1515"/>
                        <a:pt x="0" y="2955"/>
                      </a:cubicBezTo>
                      <a:cubicBezTo>
                        <a:pt x="2700" y="9195"/>
                        <a:pt x="4860" y="14955"/>
                        <a:pt x="5940" y="2119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7" name="Figura"/>
                <p:cNvSpPr/>
                <p:nvPr/>
              </p:nvSpPr>
              <p:spPr>
                <a:xfrm>
                  <a:off x="292100" y="1041400"/>
                  <a:ext cx="55881" cy="102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709" y="0"/>
                      </a:moveTo>
                      <a:cubicBezTo>
                        <a:pt x="10800" y="3733"/>
                        <a:pt x="5400" y="7467"/>
                        <a:pt x="0" y="10933"/>
                      </a:cubicBezTo>
                      <a:cubicBezTo>
                        <a:pt x="3436" y="14667"/>
                        <a:pt x="6382" y="18400"/>
                        <a:pt x="8345" y="21600"/>
                      </a:cubicBezTo>
                      <a:cubicBezTo>
                        <a:pt x="12764" y="18667"/>
                        <a:pt x="17182" y="15733"/>
                        <a:pt x="21600" y="12533"/>
                      </a:cubicBezTo>
                      <a:cubicBezTo>
                        <a:pt x="21109" y="8267"/>
                        <a:pt x="19145" y="4000"/>
                        <a:pt x="15709" y="0"/>
                      </a:cubicBezTo>
                      <a:lnTo>
                        <a:pt x="15709" y="0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8" name="Figura"/>
                <p:cNvSpPr/>
                <p:nvPr/>
              </p:nvSpPr>
              <p:spPr>
                <a:xfrm>
                  <a:off x="228599" y="1104900"/>
                  <a:ext cx="62232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400"/>
                      </a:moveTo>
                      <a:cubicBezTo>
                        <a:pt x="3086" y="15000"/>
                        <a:pt x="5731" y="18600"/>
                        <a:pt x="7935" y="21600"/>
                      </a:cubicBezTo>
                      <a:cubicBezTo>
                        <a:pt x="12784" y="18600"/>
                        <a:pt x="17192" y="15300"/>
                        <a:pt x="21600" y="12000"/>
                      </a:cubicBezTo>
                      <a:cubicBezTo>
                        <a:pt x="19837" y="8400"/>
                        <a:pt x="17633" y="4200"/>
                        <a:pt x="14547" y="0"/>
                      </a:cubicBezTo>
                      <a:cubicBezTo>
                        <a:pt x="9698" y="3900"/>
                        <a:pt x="4849" y="7500"/>
                        <a:pt x="0" y="114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892" name="Grupo"/>
              <p:cNvGrpSpPr/>
              <p:nvPr/>
            </p:nvGrpSpPr>
            <p:grpSpPr>
              <a:xfrm>
                <a:off x="215899" y="279400"/>
                <a:ext cx="577851" cy="1303020"/>
                <a:chOff x="0" y="0"/>
                <a:chExt cx="577850" cy="1303019"/>
              </a:xfrm>
            </p:grpSpPr>
            <p:sp>
              <p:nvSpPr>
                <p:cNvPr id="978" name="Figura"/>
                <p:cNvSpPr/>
                <p:nvPr/>
              </p:nvSpPr>
              <p:spPr>
                <a:xfrm>
                  <a:off x="25399" y="152399"/>
                  <a:ext cx="319765" cy="720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7" h="21600" extrusionOk="0">
                      <a:moveTo>
                        <a:pt x="4047" y="4990"/>
                      </a:moveTo>
                      <a:cubicBezTo>
                        <a:pt x="2353" y="3162"/>
                        <a:pt x="1929" y="1295"/>
                        <a:pt x="1845" y="0"/>
                      </a:cubicBezTo>
                      <a:cubicBezTo>
                        <a:pt x="743" y="267"/>
                        <a:pt x="-273" y="1333"/>
                        <a:pt x="66" y="2705"/>
                      </a:cubicBezTo>
                      <a:cubicBezTo>
                        <a:pt x="1252" y="4648"/>
                        <a:pt x="4216" y="8495"/>
                        <a:pt x="10569" y="13638"/>
                      </a:cubicBezTo>
                      <a:cubicBezTo>
                        <a:pt x="14381" y="16724"/>
                        <a:pt x="17515" y="19314"/>
                        <a:pt x="20141" y="21600"/>
                      </a:cubicBezTo>
                      <a:cubicBezTo>
                        <a:pt x="20056" y="20724"/>
                        <a:pt x="20226" y="19543"/>
                        <a:pt x="21327" y="18743"/>
                      </a:cubicBezTo>
                      <a:cubicBezTo>
                        <a:pt x="19040" y="16838"/>
                        <a:pt x="16499" y="15010"/>
                        <a:pt x="14042" y="13181"/>
                      </a:cubicBezTo>
                      <a:cubicBezTo>
                        <a:pt x="10146" y="10286"/>
                        <a:pt x="6419" y="7505"/>
                        <a:pt x="4047" y="499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79" name="Figura"/>
                <p:cNvSpPr/>
                <p:nvPr/>
              </p:nvSpPr>
              <p:spPr>
                <a:xfrm>
                  <a:off x="342900" y="787399"/>
                  <a:ext cx="53574" cy="106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8" h="21600" extrusionOk="0">
                      <a:moveTo>
                        <a:pt x="4312" y="0"/>
                      </a:moveTo>
                      <a:cubicBezTo>
                        <a:pt x="-1792" y="7200"/>
                        <a:pt x="86" y="18514"/>
                        <a:pt x="1025" y="21600"/>
                      </a:cubicBezTo>
                      <a:cubicBezTo>
                        <a:pt x="7130" y="19286"/>
                        <a:pt x="13704" y="17486"/>
                        <a:pt x="19808" y="16200"/>
                      </a:cubicBezTo>
                      <a:cubicBezTo>
                        <a:pt x="18399" y="14657"/>
                        <a:pt x="17460" y="13371"/>
                        <a:pt x="16051" y="11829"/>
                      </a:cubicBezTo>
                      <a:cubicBezTo>
                        <a:pt x="11825" y="7971"/>
                        <a:pt x="8069" y="3857"/>
                        <a:pt x="4312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0" name="Figura"/>
                <p:cNvSpPr/>
                <p:nvPr/>
              </p:nvSpPr>
              <p:spPr>
                <a:xfrm>
                  <a:off x="380999" y="977900"/>
                  <a:ext cx="68582" cy="90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00" y="4259"/>
                      </a:moveTo>
                      <a:cubicBezTo>
                        <a:pt x="1200" y="4563"/>
                        <a:pt x="800" y="4868"/>
                        <a:pt x="0" y="5172"/>
                      </a:cubicBezTo>
                      <a:cubicBezTo>
                        <a:pt x="4000" y="10952"/>
                        <a:pt x="7200" y="16428"/>
                        <a:pt x="10800" y="21600"/>
                      </a:cubicBezTo>
                      <a:cubicBezTo>
                        <a:pt x="14000" y="19775"/>
                        <a:pt x="17600" y="18558"/>
                        <a:pt x="21600" y="17645"/>
                      </a:cubicBezTo>
                      <a:cubicBezTo>
                        <a:pt x="19200" y="11865"/>
                        <a:pt x="16800" y="6085"/>
                        <a:pt x="14000" y="0"/>
                      </a:cubicBezTo>
                      <a:cubicBezTo>
                        <a:pt x="9600" y="913"/>
                        <a:pt x="5600" y="2130"/>
                        <a:pt x="1600" y="4259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1" name="Figura"/>
                <p:cNvSpPr/>
                <p:nvPr/>
              </p:nvSpPr>
              <p:spPr>
                <a:xfrm>
                  <a:off x="431800" y="1066800"/>
                  <a:ext cx="64770" cy="1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566"/>
                      </a:moveTo>
                      <a:cubicBezTo>
                        <a:pt x="6776" y="9410"/>
                        <a:pt x="12706" y="15612"/>
                        <a:pt x="18212" y="21600"/>
                      </a:cubicBezTo>
                      <a:cubicBezTo>
                        <a:pt x="18212" y="21600"/>
                        <a:pt x="18212" y="21386"/>
                        <a:pt x="18635" y="21386"/>
                      </a:cubicBezTo>
                      <a:cubicBezTo>
                        <a:pt x="19482" y="20745"/>
                        <a:pt x="20753" y="20103"/>
                        <a:pt x="21600" y="19675"/>
                      </a:cubicBezTo>
                      <a:cubicBezTo>
                        <a:pt x="19059" y="15184"/>
                        <a:pt x="15247" y="7913"/>
                        <a:pt x="10588" y="0"/>
                      </a:cubicBezTo>
                      <a:cubicBezTo>
                        <a:pt x="6776" y="428"/>
                        <a:pt x="3388" y="1283"/>
                        <a:pt x="0" y="256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2" name="Figura"/>
                <p:cNvSpPr/>
                <p:nvPr/>
              </p:nvSpPr>
              <p:spPr>
                <a:xfrm>
                  <a:off x="342899" y="889000"/>
                  <a:ext cx="81282" cy="96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253"/>
                      </a:moveTo>
                      <a:cubicBezTo>
                        <a:pt x="3375" y="11653"/>
                        <a:pt x="6412" y="16768"/>
                        <a:pt x="9450" y="21600"/>
                      </a:cubicBezTo>
                      <a:cubicBezTo>
                        <a:pt x="9788" y="21316"/>
                        <a:pt x="10125" y="21316"/>
                        <a:pt x="10463" y="21032"/>
                      </a:cubicBezTo>
                      <a:cubicBezTo>
                        <a:pt x="14175" y="19042"/>
                        <a:pt x="17888" y="17621"/>
                        <a:pt x="21600" y="16484"/>
                      </a:cubicBezTo>
                      <a:cubicBezTo>
                        <a:pt x="19238" y="10800"/>
                        <a:pt x="16538" y="5116"/>
                        <a:pt x="13837" y="0"/>
                      </a:cubicBezTo>
                      <a:cubicBezTo>
                        <a:pt x="9450" y="1421"/>
                        <a:pt x="4725" y="3411"/>
                        <a:pt x="0" y="625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3" name="Figura"/>
                <p:cNvSpPr/>
                <p:nvPr/>
              </p:nvSpPr>
              <p:spPr>
                <a:xfrm>
                  <a:off x="444499" y="965199"/>
                  <a:ext cx="68582" cy="7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42"/>
                      </a:moveTo>
                      <a:cubicBezTo>
                        <a:pt x="2800" y="8361"/>
                        <a:pt x="5200" y="15329"/>
                        <a:pt x="7600" y="21600"/>
                      </a:cubicBezTo>
                      <a:cubicBezTo>
                        <a:pt x="12400" y="20555"/>
                        <a:pt x="17200" y="19858"/>
                        <a:pt x="21600" y="19510"/>
                      </a:cubicBezTo>
                      <a:cubicBezTo>
                        <a:pt x="20000" y="13587"/>
                        <a:pt x="18000" y="6968"/>
                        <a:pt x="16000" y="0"/>
                      </a:cubicBezTo>
                      <a:cubicBezTo>
                        <a:pt x="10800" y="0"/>
                        <a:pt x="5600" y="697"/>
                        <a:pt x="0" y="1742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4" name="Figura"/>
                <p:cNvSpPr/>
                <p:nvPr/>
              </p:nvSpPr>
              <p:spPr>
                <a:xfrm>
                  <a:off x="368300" y="787400"/>
                  <a:ext cx="91440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00" y="5040"/>
                        <a:pt x="4500" y="9720"/>
                        <a:pt x="6300" y="14760"/>
                      </a:cubicBezTo>
                      <a:cubicBezTo>
                        <a:pt x="7200" y="16920"/>
                        <a:pt x="8100" y="19080"/>
                        <a:pt x="9000" y="21600"/>
                      </a:cubicBezTo>
                      <a:cubicBezTo>
                        <a:pt x="13500" y="20160"/>
                        <a:pt x="17700" y="19440"/>
                        <a:pt x="21600" y="19440"/>
                      </a:cubicBezTo>
                      <a:cubicBezTo>
                        <a:pt x="18000" y="14040"/>
                        <a:pt x="9300" y="3960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5" name="Figura"/>
                <p:cNvSpPr/>
                <p:nvPr/>
              </p:nvSpPr>
              <p:spPr>
                <a:xfrm>
                  <a:off x="63500" y="50799"/>
                  <a:ext cx="382210" cy="774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4" h="21600" extrusionOk="0">
                      <a:moveTo>
                        <a:pt x="11260" y="12925"/>
                      </a:moveTo>
                      <a:cubicBezTo>
                        <a:pt x="7624" y="10340"/>
                        <a:pt x="4488" y="8073"/>
                        <a:pt x="3133" y="5807"/>
                      </a:cubicBezTo>
                      <a:cubicBezTo>
                        <a:pt x="1636" y="3364"/>
                        <a:pt x="2206" y="1275"/>
                        <a:pt x="2848" y="0"/>
                      </a:cubicBezTo>
                      <a:cubicBezTo>
                        <a:pt x="1921" y="142"/>
                        <a:pt x="424" y="673"/>
                        <a:pt x="68" y="2018"/>
                      </a:cubicBezTo>
                      <a:cubicBezTo>
                        <a:pt x="-146" y="3293"/>
                        <a:pt x="68" y="5099"/>
                        <a:pt x="1850" y="7224"/>
                      </a:cubicBezTo>
                      <a:cubicBezTo>
                        <a:pt x="3775" y="9525"/>
                        <a:pt x="6911" y="12075"/>
                        <a:pt x="10191" y="14801"/>
                      </a:cubicBezTo>
                      <a:cubicBezTo>
                        <a:pt x="12329" y="16536"/>
                        <a:pt x="14468" y="18271"/>
                        <a:pt x="16464" y="20113"/>
                      </a:cubicBezTo>
                      <a:cubicBezTo>
                        <a:pt x="18317" y="20325"/>
                        <a:pt x="20171" y="20998"/>
                        <a:pt x="21454" y="21600"/>
                      </a:cubicBezTo>
                      <a:cubicBezTo>
                        <a:pt x="20812" y="20892"/>
                        <a:pt x="20171" y="20148"/>
                        <a:pt x="19387" y="19369"/>
                      </a:cubicBezTo>
                      <a:cubicBezTo>
                        <a:pt x="16892" y="16997"/>
                        <a:pt x="13969" y="14943"/>
                        <a:pt x="11260" y="1292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6" name="Figura"/>
                <p:cNvSpPr/>
                <p:nvPr/>
              </p:nvSpPr>
              <p:spPr>
                <a:xfrm>
                  <a:off x="406400" y="876300"/>
                  <a:ext cx="80011" cy="79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90" extrusionOk="0">
                      <a:moveTo>
                        <a:pt x="0" y="1615"/>
                      </a:moveTo>
                      <a:cubicBezTo>
                        <a:pt x="2743" y="7690"/>
                        <a:pt x="5486" y="14440"/>
                        <a:pt x="7886" y="21190"/>
                      </a:cubicBezTo>
                      <a:cubicBezTo>
                        <a:pt x="12686" y="20177"/>
                        <a:pt x="17143" y="19502"/>
                        <a:pt x="21600" y="19502"/>
                      </a:cubicBezTo>
                      <a:cubicBezTo>
                        <a:pt x="19543" y="13427"/>
                        <a:pt x="17486" y="6677"/>
                        <a:pt x="14743" y="265"/>
                      </a:cubicBezTo>
                      <a:cubicBezTo>
                        <a:pt x="9943" y="-410"/>
                        <a:pt x="5143" y="265"/>
                        <a:pt x="0" y="161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7" name="Figura"/>
                <p:cNvSpPr/>
                <p:nvPr/>
              </p:nvSpPr>
              <p:spPr>
                <a:xfrm>
                  <a:off x="469899" y="1054100"/>
                  <a:ext cx="59691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37"/>
                      </a:moveTo>
                      <a:cubicBezTo>
                        <a:pt x="5055" y="9322"/>
                        <a:pt x="9191" y="16598"/>
                        <a:pt x="11949" y="21600"/>
                      </a:cubicBezTo>
                      <a:cubicBezTo>
                        <a:pt x="14706" y="21145"/>
                        <a:pt x="18383" y="20691"/>
                        <a:pt x="21600" y="20691"/>
                      </a:cubicBezTo>
                      <a:cubicBezTo>
                        <a:pt x="21140" y="16598"/>
                        <a:pt x="19302" y="9322"/>
                        <a:pt x="15626" y="0"/>
                      </a:cubicBezTo>
                      <a:cubicBezTo>
                        <a:pt x="10570" y="0"/>
                        <a:pt x="5515" y="455"/>
                        <a:pt x="0" y="113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8" name="Figura"/>
                <p:cNvSpPr/>
                <p:nvPr/>
              </p:nvSpPr>
              <p:spPr>
                <a:xfrm>
                  <a:off x="482599" y="876300"/>
                  <a:ext cx="73661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080"/>
                      </a:lnTo>
                      <a:cubicBezTo>
                        <a:pt x="2607" y="7560"/>
                        <a:pt x="4841" y="14040"/>
                        <a:pt x="6703" y="20160"/>
                      </a:cubicBezTo>
                      <a:cubicBezTo>
                        <a:pt x="12290" y="20160"/>
                        <a:pt x="17131" y="20880"/>
                        <a:pt x="21600" y="21600"/>
                      </a:cubicBezTo>
                      <a:cubicBezTo>
                        <a:pt x="20483" y="15840"/>
                        <a:pt x="19366" y="10080"/>
                        <a:pt x="17503" y="4320"/>
                      </a:cubicBezTo>
                      <a:cubicBezTo>
                        <a:pt x="12662" y="2520"/>
                        <a:pt x="6703" y="720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9" name="Figura"/>
                <p:cNvSpPr/>
                <p:nvPr/>
              </p:nvSpPr>
              <p:spPr>
                <a:xfrm>
                  <a:off x="482599" y="774700"/>
                  <a:ext cx="57414" cy="100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extrusionOk="0">
                      <a:moveTo>
                        <a:pt x="95" y="18866"/>
                      </a:moveTo>
                      <a:cubicBezTo>
                        <a:pt x="7908" y="19413"/>
                        <a:pt x="14802" y="20506"/>
                        <a:pt x="20776" y="21600"/>
                      </a:cubicBezTo>
                      <a:cubicBezTo>
                        <a:pt x="17559" y="14491"/>
                        <a:pt x="13423" y="7382"/>
                        <a:pt x="8367" y="0"/>
                      </a:cubicBezTo>
                      <a:cubicBezTo>
                        <a:pt x="5150" y="4101"/>
                        <a:pt x="-824" y="11757"/>
                        <a:pt x="95" y="1886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0" name="Figura"/>
                <p:cNvSpPr/>
                <p:nvPr/>
              </p:nvSpPr>
              <p:spPr>
                <a:xfrm>
                  <a:off x="114299" y="0"/>
                  <a:ext cx="379471" cy="840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19" h="21600" extrusionOk="0">
                      <a:moveTo>
                        <a:pt x="4305" y="7080"/>
                      </a:moveTo>
                      <a:cubicBezTo>
                        <a:pt x="543" y="3165"/>
                        <a:pt x="3330" y="0"/>
                        <a:pt x="3330" y="0"/>
                      </a:cubicBezTo>
                      <a:cubicBezTo>
                        <a:pt x="3330" y="0"/>
                        <a:pt x="1867" y="131"/>
                        <a:pt x="1031" y="816"/>
                      </a:cubicBezTo>
                      <a:cubicBezTo>
                        <a:pt x="334" y="1795"/>
                        <a:pt x="-781" y="3981"/>
                        <a:pt x="822" y="6624"/>
                      </a:cubicBezTo>
                      <a:cubicBezTo>
                        <a:pt x="2145" y="8679"/>
                        <a:pt x="5142" y="10702"/>
                        <a:pt x="8625" y="13084"/>
                      </a:cubicBezTo>
                      <a:cubicBezTo>
                        <a:pt x="11343" y="14911"/>
                        <a:pt x="14200" y="16836"/>
                        <a:pt x="16638" y="19022"/>
                      </a:cubicBezTo>
                      <a:cubicBezTo>
                        <a:pt x="17614" y="19903"/>
                        <a:pt x="18450" y="20784"/>
                        <a:pt x="19147" y="21600"/>
                      </a:cubicBezTo>
                      <a:cubicBezTo>
                        <a:pt x="19425" y="20654"/>
                        <a:pt x="20471" y="19740"/>
                        <a:pt x="20819" y="19447"/>
                      </a:cubicBezTo>
                      <a:cubicBezTo>
                        <a:pt x="20401" y="18990"/>
                        <a:pt x="19983" y="18500"/>
                        <a:pt x="19425" y="18011"/>
                      </a:cubicBezTo>
                      <a:cubicBezTo>
                        <a:pt x="13991" y="12758"/>
                        <a:pt x="7511" y="10441"/>
                        <a:pt x="4305" y="708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1" name="Figura"/>
                <p:cNvSpPr/>
                <p:nvPr/>
              </p:nvSpPr>
              <p:spPr>
                <a:xfrm>
                  <a:off x="533399" y="1054099"/>
                  <a:ext cx="44451" cy="118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4937" y="9523"/>
                        <a:pt x="7406" y="16955"/>
                        <a:pt x="8023" y="21135"/>
                      </a:cubicBezTo>
                      <a:cubicBezTo>
                        <a:pt x="12960" y="21135"/>
                        <a:pt x="17280" y="21368"/>
                        <a:pt x="21600" y="21600"/>
                      </a:cubicBezTo>
                      <a:cubicBezTo>
                        <a:pt x="21600" y="15097"/>
                        <a:pt x="20983" y="7897"/>
                        <a:pt x="19131" y="465"/>
                      </a:cubicBezTo>
                      <a:cubicBezTo>
                        <a:pt x="14194" y="232"/>
                        <a:pt x="7406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2" name="Figura"/>
                <p:cNvSpPr/>
                <p:nvPr/>
              </p:nvSpPr>
              <p:spPr>
                <a:xfrm>
                  <a:off x="507999" y="965199"/>
                  <a:ext cx="58421" cy="73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817" y="7448"/>
                        <a:pt x="4696" y="14524"/>
                        <a:pt x="6574" y="20855"/>
                      </a:cubicBezTo>
                      <a:cubicBezTo>
                        <a:pt x="12209" y="20855"/>
                        <a:pt x="17374" y="21228"/>
                        <a:pt x="21600" y="21600"/>
                      </a:cubicBezTo>
                      <a:cubicBezTo>
                        <a:pt x="20661" y="15269"/>
                        <a:pt x="19722" y="8566"/>
                        <a:pt x="18313" y="1862"/>
                      </a:cubicBezTo>
                      <a:cubicBezTo>
                        <a:pt x="12678" y="1117"/>
                        <a:pt x="6574" y="372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3" name="Figura"/>
                <p:cNvSpPr/>
                <p:nvPr/>
              </p:nvSpPr>
              <p:spPr>
                <a:xfrm>
                  <a:off x="342900" y="1003300"/>
                  <a:ext cx="67310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776"/>
                      </a:moveTo>
                      <a:cubicBezTo>
                        <a:pt x="4483" y="12672"/>
                        <a:pt x="8966" y="17280"/>
                        <a:pt x="13042" y="21600"/>
                      </a:cubicBezTo>
                      <a:cubicBezTo>
                        <a:pt x="15487" y="19584"/>
                        <a:pt x="18340" y="17568"/>
                        <a:pt x="21192" y="15840"/>
                      </a:cubicBezTo>
                      <a:cubicBezTo>
                        <a:pt x="21192" y="15840"/>
                        <a:pt x="21600" y="15552"/>
                        <a:pt x="21600" y="15552"/>
                      </a:cubicBezTo>
                      <a:cubicBezTo>
                        <a:pt x="18340" y="10656"/>
                        <a:pt x="14672" y="5472"/>
                        <a:pt x="10596" y="0"/>
                      </a:cubicBezTo>
                      <a:cubicBezTo>
                        <a:pt x="6521" y="2304"/>
                        <a:pt x="3260" y="4896"/>
                        <a:pt x="0" y="777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4" name="Figura"/>
                <p:cNvSpPr/>
                <p:nvPr/>
              </p:nvSpPr>
              <p:spPr>
                <a:xfrm>
                  <a:off x="292099" y="927100"/>
                  <a:ext cx="73661" cy="101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193" y="2160"/>
                      </a:moveTo>
                      <a:cubicBezTo>
                        <a:pt x="5214" y="4050"/>
                        <a:pt x="2607" y="6210"/>
                        <a:pt x="0" y="8370"/>
                      </a:cubicBezTo>
                      <a:cubicBezTo>
                        <a:pt x="4097" y="12960"/>
                        <a:pt x="7821" y="17280"/>
                        <a:pt x="11545" y="21600"/>
                      </a:cubicBezTo>
                      <a:cubicBezTo>
                        <a:pt x="14524" y="18900"/>
                        <a:pt x="17876" y="16470"/>
                        <a:pt x="21600" y="14310"/>
                      </a:cubicBezTo>
                      <a:cubicBezTo>
                        <a:pt x="18248" y="9720"/>
                        <a:pt x="14897" y="4860"/>
                        <a:pt x="11545" y="0"/>
                      </a:cubicBezTo>
                      <a:cubicBezTo>
                        <a:pt x="10800" y="810"/>
                        <a:pt x="9310" y="1350"/>
                        <a:pt x="8193" y="216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5" name="Figura"/>
                <p:cNvSpPr/>
                <p:nvPr/>
              </p:nvSpPr>
              <p:spPr>
                <a:xfrm>
                  <a:off x="393700" y="1079499"/>
                  <a:ext cx="85091" cy="1435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14"/>
                      </a:moveTo>
                      <a:cubicBezTo>
                        <a:pt x="8704" y="11660"/>
                        <a:pt x="15797" y="17777"/>
                        <a:pt x="20310" y="21600"/>
                      </a:cubicBezTo>
                      <a:cubicBezTo>
                        <a:pt x="20633" y="20644"/>
                        <a:pt x="20955" y="19688"/>
                        <a:pt x="21600" y="18542"/>
                      </a:cubicBezTo>
                      <a:cubicBezTo>
                        <a:pt x="17087" y="12807"/>
                        <a:pt x="11928" y="6881"/>
                        <a:pt x="6448" y="0"/>
                      </a:cubicBezTo>
                      <a:cubicBezTo>
                        <a:pt x="4191" y="1338"/>
                        <a:pt x="2257" y="2676"/>
                        <a:pt x="0" y="4014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6" name="Figura"/>
                <p:cNvSpPr/>
                <p:nvPr/>
              </p:nvSpPr>
              <p:spPr>
                <a:xfrm>
                  <a:off x="241300" y="876299"/>
                  <a:ext cx="85091" cy="71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869" y="7329"/>
                        <a:pt x="7737" y="14657"/>
                        <a:pt x="11284" y="21600"/>
                      </a:cubicBezTo>
                      <a:cubicBezTo>
                        <a:pt x="13218" y="18900"/>
                        <a:pt x="15475" y="16200"/>
                        <a:pt x="17731" y="13500"/>
                      </a:cubicBezTo>
                      <a:cubicBezTo>
                        <a:pt x="19021" y="11957"/>
                        <a:pt x="20310" y="10800"/>
                        <a:pt x="21600" y="9643"/>
                      </a:cubicBezTo>
                      <a:cubicBezTo>
                        <a:pt x="21600" y="9643"/>
                        <a:pt x="21600" y="9257"/>
                        <a:pt x="21600" y="9257"/>
                      </a:cubicBezTo>
                      <a:cubicBezTo>
                        <a:pt x="18376" y="7329"/>
                        <a:pt x="8382" y="1929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7" name="Figura"/>
                <p:cNvSpPr/>
                <p:nvPr/>
              </p:nvSpPr>
              <p:spPr>
                <a:xfrm>
                  <a:off x="0" y="266700"/>
                  <a:ext cx="314281" cy="6184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extrusionOk="0">
                      <a:moveTo>
                        <a:pt x="987" y="0"/>
                      </a:moveTo>
                      <a:cubicBezTo>
                        <a:pt x="-46" y="710"/>
                        <a:pt x="-304" y="1863"/>
                        <a:pt x="384" y="3859"/>
                      </a:cubicBezTo>
                      <a:cubicBezTo>
                        <a:pt x="2192" y="6963"/>
                        <a:pt x="5462" y="11754"/>
                        <a:pt x="10109" y="15967"/>
                      </a:cubicBezTo>
                      <a:cubicBezTo>
                        <a:pt x="11916" y="17564"/>
                        <a:pt x="13723" y="19161"/>
                        <a:pt x="15530" y="20713"/>
                      </a:cubicBezTo>
                      <a:cubicBezTo>
                        <a:pt x="17423" y="20846"/>
                        <a:pt x="19747" y="21290"/>
                        <a:pt x="21296" y="21600"/>
                      </a:cubicBezTo>
                      <a:cubicBezTo>
                        <a:pt x="18542" y="18894"/>
                        <a:pt x="15272" y="15745"/>
                        <a:pt x="11227" y="12020"/>
                      </a:cubicBezTo>
                      <a:cubicBezTo>
                        <a:pt x="5634" y="6786"/>
                        <a:pt x="2450" y="2484"/>
                        <a:pt x="987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8" name="Figura"/>
                <p:cNvSpPr/>
                <p:nvPr/>
              </p:nvSpPr>
              <p:spPr>
                <a:xfrm>
                  <a:off x="254000" y="977900"/>
                  <a:ext cx="69850" cy="10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273"/>
                      </a:moveTo>
                      <a:cubicBezTo>
                        <a:pt x="4320" y="14224"/>
                        <a:pt x="8247" y="17912"/>
                        <a:pt x="12960" y="21600"/>
                      </a:cubicBezTo>
                      <a:cubicBezTo>
                        <a:pt x="15316" y="18439"/>
                        <a:pt x="18458" y="15541"/>
                        <a:pt x="21600" y="12644"/>
                      </a:cubicBezTo>
                      <a:cubicBezTo>
                        <a:pt x="17673" y="8693"/>
                        <a:pt x="13745" y="4215"/>
                        <a:pt x="9425" y="0"/>
                      </a:cubicBezTo>
                      <a:cubicBezTo>
                        <a:pt x="5498" y="3161"/>
                        <a:pt x="2356" y="6585"/>
                        <a:pt x="0" y="1027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9" name="Figura"/>
                <p:cNvSpPr/>
                <p:nvPr/>
              </p:nvSpPr>
              <p:spPr>
                <a:xfrm>
                  <a:off x="304800" y="1054100"/>
                  <a:ext cx="66041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900"/>
                      </a:moveTo>
                      <a:cubicBezTo>
                        <a:pt x="4569" y="13800"/>
                        <a:pt x="9138" y="17700"/>
                        <a:pt x="14123" y="21600"/>
                      </a:cubicBezTo>
                      <a:cubicBezTo>
                        <a:pt x="16200" y="18900"/>
                        <a:pt x="18692" y="16500"/>
                        <a:pt x="21600" y="14100"/>
                      </a:cubicBezTo>
                      <a:cubicBezTo>
                        <a:pt x="17446" y="9600"/>
                        <a:pt x="13292" y="4800"/>
                        <a:pt x="8723" y="0"/>
                      </a:cubicBezTo>
                      <a:cubicBezTo>
                        <a:pt x="4985" y="3000"/>
                        <a:pt x="2492" y="6300"/>
                        <a:pt x="0" y="99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0" name="Figura"/>
                <p:cNvSpPr/>
                <p:nvPr/>
              </p:nvSpPr>
              <p:spPr>
                <a:xfrm>
                  <a:off x="355599" y="1130300"/>
                  <a:ext cx="107951" cy="139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713"/>
                      </a:moveTo>
                      <a:cubicBezTo>
                        <a:pt x="6861" y="10604"/>
                        <a:pt x="13722" y="16298"/>
                        <a:pt x="21346" y="21600"/>
                      </a:cubicBezTo>
                      <a:cubicBezTo>
                        <a:pt x="21346" y="21011"/>
                        <a:pt x="21600" y="20422"/>
                        <a:pt x="21600" y="19833"/>
                      </a:cubicBezTo>
                      <a:cubicBezTo>
                        <a:pt x="21600" y="19636"/>
                        <a:pt x="21600" y="19636"/>
                        <a:pt x="21600" y="19440"/>
                      </a:cubicBezTo>
                      <a:cubicBezTo>
                        <a:pt x="18296" y="15709"/>
                        <a:pt x="12198" y="8836"/>
                        <a:pt x="4320" y="0"/>
                      </a:cubicBezTo>
                      <a:cubicBezTo>
                        <a:pt x="2541" y="1571"/>
                        <a:pt x="1271" y="3142"/>
                        <a:pt x="0" y="471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1" name="Figura"/>
                <p:cNvSpPr/>
                <p:nvPr/>
              </p:nvSpPr>
              <p:spPr>
                <a:xfrm>
                  <a:off x="228599" y="889000"/>
                  <a:ext cx="48367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63" h="21600" extrusionOk="0">
                      <a:moveTo>
                        <a:pt x="7419" y="21600"/>
                      </a:moveTo>
                      <a:cubicBezTo>
                        <a:pt x="11107" y="18644"/>
                        <a:pt x="15322" y="15688"/>
                        <a:pt x="20063" y="12960"/>
                      </a:cubicBezTo>
                      <a:cubicBezTo>
                        <a:pt x="13741" y="8867"/>
                        <a:pt x="7419" y="4320"/>
                        <a:pt x="1097" y="0"/>
                      </a:cubicBezTo>
                      <a:cubicBezTo>
                        <a:pt x="-1537" y="6594"/>
                        <a:pt x="570" y="14552"/>
                        <a:pt x="7419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2" name="Figura"/>
                <p:cNvSpPr/>
                <p:nvPr/>
              </p:nvSpPr>
              <p:spPr>
                <a:xfrm>
                  <a:off x="-1" y="419099"/>
                  <a:ext cx="217335" cy="547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35" h="21600" extrusionOk="0">
                      <a:moveTo>
                        <a:pt x="12855" y="12128"/>
                      </a:moveTo>
                      <a:cubicBezTo>
                        <a:pt x="7215" y="8019"/>
                        <a:pt x="3135" y="3458"/>
                        <a:pt x="375" y="0"/>
                      </a:cubicBezTo>
                      <a:cubicBezTo>
                        <a:pt x="375" y="652"/>
                        <a:pt x="-1065" y="3258"/>
                        <a:pt x="1695" y="6716"/>
                      </a:cubicBezTo>
                      <a:cubicBezTo>
                        <a:pt x="4575" y="9773"/>
                        <a:pt x="9015" y="13932"/>
                        <a:pt x="14775" y="17992"/>
                      </a:cubicBezTo>
                      <a:cubicBezTo>
                        <a:pt x="16575" y="19245"/>
                        <a:pt x="18495" y="20447"/>
                        <a:pt x="20415" y="21600"/>
                      </a:cubicBezTo>
                      <a:cubicBezTo>
                        <a:pt x="19695" y="20197"/>
                        <a:pt x="19695" y="18794"/>
                        <a:pt x="20535" y="17591"/>
                      </a:cubicBezTo>
                      <a:cubicBezTo>
                        <a:pt x="18135" y="15837"/>
                        <a:pt x="15495" y="14032"/>
                        <a:pt x="12855" y="1212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3" name="Figura"/>
                <p:cNvSpPr/>
                <p:nvPr/>
              </p:nvSpPr>
              <p:spPr>
                <a:xfrm>
                  <a:off x="330200" y="1168400"/>
                  <a:ext cx="134620" cy="134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464" y="0"/>
                      </a:moveTo>
                      <a:cubicBezTo>
                        <a:pt x="2038" y="2445"/>
                        <a:pt x="815" y="4891"/>
                        <a:pt x="0" y="6928"/>
                      </a:cubicBezTo>
                      <a:cubicBezTo>
                        <a:pt x="4891" y="11411"/>
                        <a:pt x="9985" y="15283"/>
                        <a:pt x="14875" y="18340"/>
                      </a:cubicBezTo>
                      <a:cubicBezTo>
                        <a:pt x="17117" y="19766"/>
                        <a:pt x="19155" y="20785"/>
                        <a:pt x="21192" y="21600"/>
                      </a:cubicBezTo>
                      <a:cubicBezTo>
                        <a:pt x="21192" y="20581"/>
                        <a:pt x="21396" y="19562"/>
                        <a:pt x="21600" y="18340"/>
                      </a:cubicBezTo>
                      <a:cubicBezTo>
                        <a:pt x="15283" y="12430"/>
                        <a:pt x="9170" y="6317"/>
                        <a:pt x="3464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4" name="Figura"/>
                <p:cNvSpPr/>
                <p:nvPr/>
              </p:nvSpPr>
              <p:spPr>
                <a:xfrm>
                  <a:off x="25400" y="673099"/>
                  <a:ext cx="200661" cy="3530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44" y="7925"/>
                        <a:pt x="8613" y="15151"/>
                        <a:pt x="15175" y="21289"/>
                      </a:cubicBezTo>
                      <a:cubicBezTo>
                        <a:pt x="17635" y="21134"/>
                        <a:pt x="19959" y="21367"/>
                        <a:pt x="21600" y="21600"/>
                      </a:cubicBezTo>
                      <a:cubicBezTo>
                        <a:pt x="18182" y="18958"/>
                        <a:pt x="15038" y="16239"/>
                        <a:pt x="12167" y="13442"/>
                      </a:cubicBezTo>
                      <a:cubicBezTo>
                        <a:pt x="7109" y="8858"/>
                        <a:pt x="3144" y="4118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5" name="Figura"/>
                <p:cNvSpPr/>
                <p:nvPr/>
              </p:nvSpPr>
              <p:spPr>
                <a:xfrm>
                  <a:off x="177800" y="1028700"/>
                  <a:ext cx="50800" cy="558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0" y="21600"/>
                      </a:moveTo>
                      <a:cubicBezTo>
                        <a:pt x="17280" y="15218"/>
                        <a:pt x="19440" y="8836"/>
                        <a:pt x="21600" y="2945"/>
                      </a:cubicBezTo>
                      <a:cubicBezTo>
                        <a:pt x="16740" y="1473"/>
                        <a:pt x="8640" y="0"/>
                        <a:pt x="0" y="0"/>
                      </a:cubicBezTo>
                      <a:cubicBezTo>
                        <a:pt x="4860" y="7855"/>
                        <a:pt x="10260" y="14727"/>
                        <a:pt x="1566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6" name="Figura"/>
                <p:cNvSpPr/>
                <p:nvPr/>
              </p:nvSpPr>
              <p:spPr>
                <a:xfrm>
                  <a:off x="228600" y="1041400"/>
                  <a:ext cx="55881" cy="102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891" y="0"/>
                      </a:moveTo>
                      <a:cubicBezTo>
                        <a:pt x="2945" y="4000"/>
                        <a:pt x="982" y="8267"/>
                        <a:pt x="0" y="12533"/>
                      </a:cubicBezTo>
                      <a:cubicBezTo>
                        <a:pt x="4418" y="15733"/>
                        <a:pt x="8836" y="18667"/>
                        <a:pt x="13255" y="21600"/>
                      </a:cubicBezTo>
                      <a:cubicBezTo>
                        <a:pt x="15218" y="18400"/>
                        <a:pt x="18164" y="14667"/>
                        <a:pt x="21600" y="10933"/>
                      </a:cubicBezTo>
                      <a:cubicBezTo>
                        <a:pt x="16200" y="7467"/>
                        <a:pt x="11291" y="3733"/>
                        <a:pt x="5891" y="0"/>
                      </a:cubicBezTo>
                      <a:lnTo>
                        <a:pt x="5891" y="0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7" name="Figura"/>
                <p:cNvSpPr/>
                <p:nvPr/>
              </p:nvSpPr>
              <p:spPr>
                <a:xfrm>
                  <a:off x="279399" y="1104900"/>
                  <a:ext cx="62232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2000"/>
                      </a:moveTo>
                      <a:cubicBezTo>
                        <a:pt x="4408" y="15300"/>
                        <a:pt x="9257" y="18600"/>
                        <a:pt x="13665" y="21600"/>
                      </a:cubicBezTo>
                      <a:cubicBezTo>
                        <a:pt x="15869" y="18600"/>
                        <a:pt x="18514" y="15000"/>
                        <a:pt x="21600" y="11400"/>
                      </a:cubicBezTo>
                      <a:cubicBezTo>
                        <a:pt x="16751" y="7500"/>
                        <a:pt x="11902" y="3900"/>
                        <a:pt x="7053" y="0"/>
                      </a:cubicBezTo>
                      <a:cubicBezTo>
                        <a:pt x="4408" y="4200"/>
                        <a:pt x="1763" y="8400"/>
                        <a:pt x="0" y="120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893" name="Figura"/>
              <p:cNvSpPr/>
              <p:nvPr/>
            </p:nvSpPr>
            <p:spPr>
              <a:xfrm>
                <a:off x="863599" y="241300"/>
                <a:ext cx="116841" cy="1212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0" y="1832"/>
                    </a:lnTo>
                    <a:lnTo>
                      <a:pt x="7983" y="1832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13617" y="1832"/>
                    </a:lnTo>
                    <a:lnTo>
                      <a:pt x="21600" y="1832"/>
                    </a:lnTo>
                    <a:close/>
                  </a:path>
                </a:pathLst>
              </a:custGeom>
              <a:solidFill>
                <a:srgbClr val="FBCF3C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894" name="Grupo"/>
              <p:cNvGrpSpPr/>
              <p:nvPr/>
            </p:nvGrpSpPr>
            <p:grpSpPr>
              <a:xfrm>
                <a:off x="1066800" y="1854200"/>
                <a:ext cx="582251" cy="1299210"/>
                <a:chOff x="0" y="0"/>
                <a:chExt cx="582250" cy="1299209"/>
              </a:xfrm>
            </p:grpSpPr>
            <p:sp>
              <p:nvSpPr>
                <p:cNvPr id="948" name="Figura"/>
                <p:cNvSpPr/>
                <p:nvPr/>
              </p:nvSpPr>
              <p:spPr>
                <a:xfrm>
                  <a:off x="228600" y="431799"/>
                  <a:ext cx="319764" cy="720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7" h="21600" extrusionOk="0">
                      <a:moveTo>
                        <a:pt x="10758" y="7962"/>
                      </a:moveTo>
                      <a:cubicBezTo>
                        <a:pt x="6946" y="4876"/>
                        <a:pt x="3812" y="2286"/>
                        <a:pt x="1186" y="0"/>
                      </a:cubicBezTo>
                      <a:cubicBezTo>
                        <a:pt x="1271" y="876"/>
                        <a:pt x="1101" y="2057"/>
                        <a:pt x="0" y="2857"/>
                      </a:cubicBezTo>
                      <a:cubicBezTo>
                        <a:pt x="2287" y="4762"/>
                        <a:pt x="4828" y="6590"/>
                        <a:pt x="7285" y="8419"/>
                      </a:cubicBezTo>
                      <a:cubicBezTo>
                        <a:pt x="11266" y="11352"/>
                        <a:pt x="14993" y="14095"/>
                        <a:pt x="17280" y="16610"/>
                      </a:cubicBezTo>
                      <a:cubicBezTo>
                        <a:pt x="18974" y="18438"/>
                        <a:pt x="19398" y="20305"/>
                        <a:pt x="19482" y="21600"/>
                      </a:cubicBezTo>
                      <a:cubicBezTo>
                        <a:pt x="20584" y="21333"/>
                        <a:pt x="21600" y="20267"/>
                        <a:pt x="21261" y="18895"/>
                      </a:cubicBezTo>
                      <a:cubicBezTo>
                        <a:pt x="19991" y="16952"/>
                        <a:pt x="17111" y="13105"/>
                        <a:pt x="10758" y="7962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49" name="Figura"/>
                <p:cNvSpPr/>
                <p:nvPr/>
              </p:nvSpPr>
              <p:spPr>
                <a:xfrm>
                  <a:off x="190499" y="406399"/>
                  <a:ext cx="52305" cy="106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8" h="21600" extrusionOk="0">
                      <a:moveTo>
                        <a:pt x="0" y="5143"/>
                      </a:moveTo>
                      <a:cubicBezTo>
                        <a:pt x="1440" y="6686"/>
                        <a:pt x="2400" y="7971"/>
                        <a:pt x="3840" y="9514"/>
                      </a:cubicBezTo>
                      <a:cubicBezTo>
                        <a:pt x="7680" y="13629"/>
                        <a:pt x="11520" y="17486"/>
                        <a:pt x="15360" y="21600"/>
                      </a:cubicBezTo>
                      <a:cubicBezTo>
                        <a:pt x="21600" y="14400"/>
                        <a:pt x="19680" y="3086"/>
                        <a:pt x="18720" y="0"/>
                      </a:cubicBezTo>
                      <a:cubicBezTo>
                        <a:pt x="12480" y="2057"/>
                        <a:pt x="6240" y="3857"/>
                        <a:pt x="0" y="514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50" name="Figura"/>
                <p:cNvSpPr/>
                <p:nvPr/>
              </p:nvSpPr>
              <p:spPr>
                <a:xfrm>
                  <a:off x="114299" y="241300"/>
                  <a:ext cx="68582" cy="90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955"/>
                      </a:moveTo>
                      <a:cubicBezTo>
                        <a:pt x="2400" y="9735"/>
                        <a:pt x="4800" y="15515"/>
                        <a:pt x="7600" y="21600"/>
                      </a:cubicBezTo>
                      <a:cubicBezTo>
                        <a:pt x="12000" y="20687"/>
                        <a:pt x="16000" y="19166"/>
                        <a:pt x="20000" y="17341"/>
                      </a:cubicBezTo>
                      <a:cubicBezTo>
                        <a:pt x="20400" y="17037"/>
                        <a:pt x="20800" y="16732"/>
                        <a:pt x="21600" y="16428"/>
                      </a:cubicBezTo>
                      <a:cubicBezTo>
                        <a:pt x="17600" y="10648"/>
                        <a:pt x="14400" y="5172"/>
                        <a:pt x="10800" y="0"/>
                      </a:cubicBezTo>
                      <a:cubicBezTo>
                        <a:pt x="7200" y="1825"/>
                        <a:pt x="3600" y="3042"/>
                        <a:pt x="0" y="395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51" name="Figura"/>
                <p:cNvSpPr/>
                <p:nvPr/>
              </p:nvSpPr>
              <p:spPr>
                <a:xfrm>
                  <a:off x="76200" y="114300"/>
                  <a:ext cx="64770" cy="1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965" y="214"/>
                      </a:moveTo>
                      <a:cubicBezTo>
                        <a:pt x="2118" y="855"/>
                        <a:pt x="847" y="1497"/>
                        <a:pt x="0" y="1925"/>
                      </a:cubicBezTo>
                      <a:cubicBezTo>
                        <a:pt x="2541" y="6416"/>
                        <a:pt x="6353" y="13687"/>
                        <a:pt x="11012" y="21600"/>
                      </a:cubicBezTo>
                      <a:cubicBezTo>
                        <a:pt x="14824" y="20958"/>
                        <a:pt x="18212" y="20103"/>
                        <a:pt x="21600" y="19034"/>
                      </a:cubicBezTo>
                      <a:cubicBezTo>
                        <a:pt x="14824" y="12190"/>
                        <a:pt x="8894" y="5988"/>
                        <a:pt x="3388" y="0"/>
                      </a:cubicBezTo>
                      <a:cubicBezTo>
                        <a:pt x="3388" y="0"/>
                        <a:pt x="2965" y="0"/>
                        <a:pt x="2965" y="214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52" name="Figura"/>
                <p:cNvSpPr/>
                <p:nvPr/>
              </p:nvSpPr>
              <p:spPr>
                <a:xfrm>
                  <a:off x="152399" y="317499"/>
                  <a:ext cx="81282" cy="95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434" extrusionOk="0">
                      <a:moveTo>
                        <a:pt x="11137" y="402"/>
                      </a:moveTo>
                      <a:cubicBezTo>
                        <a:pt x="7425" y="2392"/>
                        <a:pt x="3712" y="3813"/>
                        <a:pt x="0" y="4950"/>
                      </a:cubicBezTo>
                      <a:cubicBezTo>
                        <a:pt x="2362" y="10634"/>
                        <a:pt x="5063" y="16318"/>
                        <a:pt x="7762" y="21434"/>
                      </a:cubicBezTo>
                      <a:cubicBezTo>
                        <a:pt x="12150" y="20013"/>
                        <a:pt x="16875" y="18023"/>
                        <a:pt x="21600" y="15466"/>
                      </a:cubicBezTo>
                      <a:cubicBezTo>
                        <a:pt x="18225" y="10066"/>
                        <a:pt x="15188" y="4950"/>
                        <a:pt x="12150" y="118"/>
                      </a:cubicBezTo>
                      <a:cubicBezTo>
                        <a:pt x="11813" y="-166"/>
                        <a:pt x="11475" y="118"/>
                        <a:pt x="11137" y="402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53" name="Figura"/>
                <p:cNvSpPr/>
                <p:nvPr/>
              </p:nvSpPr>
              <p:spPr>
                <a:xfrm>
                  <a:off x="63499" y="253999"/>
                  <a:ext cx="68582" cy="7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90"/>
                      </a:moveTo>
                      <a:cubicBezTo>
                        <a:pt x="1600" y="8013"/>
                        <a:pt x="3600" y="14632"/>
                        <a:pt x="5600" y="21600"/>
                      </a:cubicBezTo>
                      <a:cubicBezTo>
                        <a:pt x="10800" y="21600"/>
                        <a:pt x="16000" y="20903"/>
                        <a:pt x="21600" y="19858"/>
                      </a:cubicBezTo>
                      <a:cubicBezTo>
                        <a:pt x="18800" y="13239"/>
                        <a:pt x="16400" y="6271"/>
                        <a:pt x="14000" y="0"/>
                      </a:cubicBezTo>
                      <a:cubicBezTo>
                        <a:pt x="9200" y="1394"/>
                        <a:pt x="4400" y="2090"/>
                        <a:pt x="0" y="209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54" name="Figura"/>
                <p:cNvSpPr/>
                <p:nvPr/>
              </p:nvSpPr>
              <p:spPr>
                <a:xfrm>
                  <a:off x="114299" y="431800"/>
                  <a:ext cx="92711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427" y="0"/>
                      </a:moveTo>
                      <a:cubicBezTo>
                        <a:pt x="7989" y="1440"/>
                        <a:pt x="3847" y="2160"/>
                        <a:pt x="0" y="2160"/>
                      </a:cubicBezTo>
                      <a:cubicBezTo>
                        <a:pt x="4142" y="7560"/>
                        <a:pt x="12723" y="17640"/>
                        <a:pt x="21600" y="21600"/>
                      </a:cubicBezTo>
                      <a:cubicBezTo>
                        <a:pt x="19529" y="16560"/>
                        <a:pt x="17162" y="11880"/>
                        <a:pt x="15386" y="6840"/>
                      </a:cubicBezTo>
                      <a:cubicBezTo>
                        <a:pt x="14203" y="4680"/>
                        <a:pt x="13315" y="2520"/>
                        <a:pt x="12427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55" name="Figura"/>
                <p:cNvSpPr/>
                <p:nvPr/>
              </p:nvSpPr>
              <p:spPr>
                <a:xfrm>
                  <a:off x="126999" y="482599"/>
                  <a:ext cx="382211" cy="773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4" h="21600" extrusionOk="0">
                      <a:moveTo>
                        <a:pt x="11263" y="6810"/>
                      </a:moveTo>
                      <a:cubicBezTo>
                        <a:pt x="9125" y="5072"/>
                        <a:pt x="6986" y="3334"/>
                        <a:pt x="4990" y="1490"/>
                      </a:cubicBezTo>
                      <a:cubicBezTo>
                        <a:pt x="3137" y="1277"/>
                        <a:pt x="1283" y="603"/>
                        <a:pt x="0" y="0"/>
                      </a:cubicBezTo>
                      <a:cubicBezTo>
                        <a:pt x="642" y="709"/>
                        <a:pt x="1283" y="1454"/>
                        <a:pt x="2067" y="2234"/>
                      </a:cubicBezTo>
                      <a:cubicBezTo>
                        <a:pt x="4562" y="4611"/>
                        <a:pt x="7414" y="6668"/>
                        <a:pt x="10194" y="8654"/>
                      </a:cubicBezTo>
                      <a:cubicBezTo>
                        <a:pt x="13830" y="11243"/>
                        <a:pt x="16966" y="13513"/>
                        <a:pt x="18321" y="15783"/>
                      </a:cubicBezTo>
                      <a:cubicBezTo>
                        <a:pt x="19818" y="18231"/>
                        <a:pt x="19248" y="20323"/>
                        <a:pt x="18606" y="21600"/>
                      </a:cubicBezTo>
                      <a:cubicBezTo>
                        <a:pt x="19533" y="21458"/>
                        <a:pt x="21030" y="20926"/>
                        <a:pt x="21386" y="19578"/>
                      </a:cubicBezTo>
                      <a:cubicBezTo>
                        <a:pt x="21600" y="18301"/>
                        <a:pt x="21386" y="16493"/>
                        <a:pt x="19604" y="14365"/>
                      </a:cubicBezTo>
                      <a:cubicBezTo>
                        <a:pt x="17679" y="12059"/>
                        <a:pt x="14543" y="9505"/>
                        <a:pt x="11263" y="681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56" name="Figura"/>
                <p:cNvSpPr/>
                <p:nvPr/>
              </p:nvSpPr>
              <p:spPr>
                <a:xfrm>
                  <a:off x="88900" y="342900"/>
                  <a:ext cx="80011" cy="80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57"/>
                      </a:moveTo>
                      <a:cubicBezTo>
                        <a:pt x="2057" y="8229"/>
                        <a:pt x="4114" y="15086"/>
                        <a:pt x="6857" y="21600"/>
                      </a:cubicBezTo>
                      <a:cubicBezTo>
                        <a:pt x="11657" y="21600"/>
                        <a:pt x="16457" y="21257"/>
                        <a:pt x="21600" y="19886"/>
                      </a:cubicBezTo>
                      <a:cubicBezTo>
                        <a:pt x="18857" y="13714"/>
                        <a:pt x="16114" y="6857"/>
                        <a:pt x="13714" y="0"/>
                      </a:cubicBezTo>
                      <a:cubicBezTo>
                        <a:pt x="9257" y="1371"/>
                        <a:pt x="4457" y="2057"/>
                        <a:pt x="0" y="205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57" name="Figura"/>
                <p:cNvSpPr/>
                <p:nvPr/>
              </p:nvSpPr>
              <p:spPr>
                <a:xfrm>
                  <a:off x="38099" y="127000"/>
                  <a:ext cx="59691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09"/>
                      </a:moveTo>
                      <a:cubicBezTo>
                        <a:pt x="460" y="5002"/>
                        <a:pt x="2298" y="12278"/>
                        <a:pt x="5974" y="21600"/>
                      </a:cubicBezTo>
                      <a:cubicBezTo>
                        <a:pt x="11030" y="21373"/>
                        <a:pt x="16545" y="21145"/>
                        <a:pt x="21600" y="20463"/>
                      </a:cubicBezTo>
                      <a:cubicBezTo>
                        <a:pt x="16545" y="12278"/>
                        <a:pt x="12409" y="5002"/>
                        <a:pt x="9651" y="0"/>
                      </a:cubicBezTo>
                      <a:cubicBezTo>
                        <a:pt x="6434" y="682"/>
                        <a:pt x="3217" y="909"/>
                        <a:pt x="0" y="909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58" name="Figura"/>
                <p:cNvSpPr/>
                <p:nvPr/>
              </p:nvSpPr>
              <p:spPr>
                <a:xfrm>
                  <a:off x="12700" y="355599"/>
                  <a:ext cx="74931" cy="77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644" y="1416"/>
                      </a:moveTo>
                      <a:cubicBezTo>
                        <a:pt x="9153" y="1416"/>
                        <a:pt x="4393" y="708"/>
                        <a:pt x="0" y="0"/>
                      </a:cubicBezTo>
                      <a:cubicBezTo>
                        <a:pt x="1098" y="5666"/>
                        <a:pt x="2197" y="11331"/>
                        <a:pt x="4027" y="16997"/>
                      </a:cubicBezTo>
                      <a:cubicBezTo>
                        <a:pt x="9153" y="19121"/>
                        <a:pt x="15010" y="20538"/>
                        <a:pt x="21600" y="21600"/>
                      </a:cubicBezTo>
                      <a:lnTo>
                        <a:pt x="21600" y="20538"/>
                      </a:lnTo>
                      <a:cubicBezTo>
                        <a:pt x="18671" y="13810"/>
                        <a:pt x="16475" y="7436"/>
                        <a:pt x="14644" y="141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59" name="Figura"/>
                <p:cNvSpPr/>
                <p:nvPr/>
              </p:nvSpPr>
              <p:spPr>
                <a:xfrm>
                  <a:off x="38100" y="431800"/>
                  <a:ext cx="57225" cy="100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8" h="21600" extrusionOk="0">
                      <a:moveTo>
                        <a:pt x="12209" y="21600"/>
                      </a:moveTo>
                      <a:cubicBezTo>
                        <a:pt x="15965" y="17499"/>
                        <a:pt x="21600" y="9570"/>
                        <a:pt x="21130" y="2734"/>
                      </a:cubicBezTo>
                      <a:cubicBezTo>
                        <a:pt x="13148" y="2187"/>
                        <a:pt x="6104" y="1094"/>
                        <a:pt x="0" y="0"/>
                      </a:cubicBezTo>
                      <a:cubicBezTo>
                        <a:pt x="2817" y="7109"/>
                        <a:pt x="7043" y="14218"/>
                        <a:pt x="12209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60" name="Figura"/>
                <p:cNvSpPr/>
                <p:nvPr/>
              </p:nvSpPr>
              <p:spPr>
                <a:xfrm>
                  <a:off x="76199" y="457200"/>
                  <a:ext cx="380741" cy="842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2" h="21600" extrusionOk="0">
                      <a:moveTo>
                        <a:pt x="12154" y="8503"/>
                      </a:moveTo>
                      <a:cubicBezTo>
                        <a:pt x="9446" y="6679"/>
                        <a:pt x="6598" y="4757"/>
                        <a:pt x="4167" y="2574"/>
                      </a:cubicBezTo>
                      <a:cubicBezTo>
                        <a:pt x="3195" y="1694"/>
                        <a:pt x="2361" y="814"/>
                        <a:pt x="1667" y="0"/>
                      </a:cubicBezTo>
                      <a:cubicBezTo>
                        <a:pt x="1389" y="945"/>
                        <a:pt x="347" y="1857"/>
                        <a:pt x="0" y="2150"/>
                      </a:cubicBezTo>
                      <a:cubicBezTo>
                        <a:pt x="417" y="2606"/>
                        <a:pt x="833" y="3095"/>
                        <a:pt x="1389" y="3584"/>
                      </a:cubicBezTo>
                      <a:cubicBezTo>
                        <a:pt x="6876" y="8829"/>
                        <a:pt x="13335" y="11175"/>
                        <a:pt x="16530" y="14530"/>
                      </a:cubicBezTo>
                      <a:cubicBezTo>
                        <a:pt x="20280" y="18440"/>
                        <a:pt x="17502" y="21600"/>
                        <a:pt x="17502" y="21600"/>
                      </a:cubicBezTo>
                      <a:cubicBezTo>
                        <a:pt x="17502" y="21600"/>
                        <a:pt x="18961" y="21470"/>
                        <a:pt x="19794" y="20786"/>
                      </a:cubicBezTo>
                      <a:cubicBezTo>
                        <a:pt x="20489" y="19808"/>
                        <a:pt x="21600" y="17625"/>
                        <a:pt x="20003" y="14986"/>
                      </a:cubicBezTo>
                      <a:cubicBezTo>
                        <a:pt x="18683" y="12934"/>
                        <a:pt x="15696" y="10881"/>
                        <a:pt x="12154" y="850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61" name="Figura"/>
                <p:cNvSpPr/>
                <p:nvPr/>
              </p:nvSpPr>
              <p:spPr>
                <a:xfrm>
                  <a:off x="-1" y="139699"/>
                  <a:ext cx="44451" cy="118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6503"/>
                        <a:pt x="1234" y="13703"/>
                        <a:pt x="2469" y="21135"/>
                      </a:cubicBezTo>
                      <a:cubicBezTo>
                        <a:pt x="7406" y="21368"/>
                        <a:pt x="14194" y="21600"/>
                        <a:pt x="21600" y="21600"/>
                      </a:cubicBezTo>
                      <a:cubicBezTo>
                        <a:pt x="16663" y="12077"/>
                        <a:pt x="14194" y="4645"/>
                        <a:pt x="13577" y="465"/>
                      </a:cubicBezTo>
                      <a:cubicBezTo>
                        <a:pt x="9257" y="232"/>
                        <a:pt x="43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62" name="Figura"/>
                <p:cNvSpPr/>
                <p:nvPr/>
              </p:nvSpPr>
              <p:spPr>
                <a:xfrm>
                  <a:off x="-1" y="266699"/>
                  <a:ext cx="58421" cy="73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939" y="6331"/>
                        <a:pt x="1878" y="13034"/>
                        <a:pt x="3287" y="19738"/>
                      </a:cubicBezTo>
                      <a:cubicBezTo>
                        <a:pt x="8452" y="20483"/>
                        <a:pt x="15026" y="21228"/>
                        <a:pt x="21600" y="21600"/>
                      </a:cubicBezTo>
                      <a:cubicBezTo>
                        <a:pt x="18783" y="14152"/>
                        <a:pt x="16904" y="7076"/>
                        <a:pt x="15026" y="745"/>
                      </a:cubicBezTo>
                      <a:cubicBezTo>
                        <a:pt x="9391" y="745"/>
                        <a:pt x="4226" y="372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63" name="Figura"/>
                <p:cNvSpPr/>
                <p:nvPr/>
              </p:nvSpPr>
              <p:spPr>
                <a:xfrm>
                  <a:off x="165100" y="203200"/>
                  <a:ext cx="67310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08" y="5760"/>
                      </a:moveTo>
                      <a:cubicBezTo>
                        <a:pt x="408" y="5760"/>
                        <a:pt x="0" y="6048"/>
                        <a:pt x="0" y="6048"/>
                      </a:cubicBezTo>
                      <a:cubicBezTo>
                        <a:pt x="3260" y="10944"/>
                        <a:pt x="6928" y="16128"/>
                        <a:pt x="11004" y="21600"/>
                      </a:cubicBezTo>
                      <a:cubicBezTo>
                        <a:pt x="15079" y="19296"/>
                        <a:pt x="18340" y="16704"/>
                        <a:pt x="21600" y="13824"/>
                      </a:cubicBezTo>
                      <a:cubicBezTo>
                        <a:pt x="17117" y="8928"/>
                        <a:pt x="12634" y="4320"/>
                        <a:pt x="8558" y="0"/>
                      </a:cubicBezTo>
                      <a:cubicBezTo>
                        <a:pt x="6113" y="2016"/>
                        <a:pt x="3260" y="4032"/>
                        <a:pt x="408" y="576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64" name="Figura"/>
                <p:cNvSpPr/>
                <p:nvPr/>
              </p:nvSpPr>
              <p:spPr>
                <a:xfrm>
                  <a:off x="203200" y="279400"/>
                  <a:ext cx="74931" cy="101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290"/>
                      </a:moveTo>
                      <a:cubicBezTo>
                        <a:pt x="3295" y="11880"/>
                        <a:pt x="6590" y="16740"/>
                        <a:pt x="9885" y="21600"/>
                      </a:cubicBezTo>
                      <a:cubicBezTo>
                        <a:pt x="10983" y="20790"/>
                        <a:pt x="12447" y="20250"/>
                        <a:pt x="13546" y="19440"/>
                      </a:cubicBezTo>
                      <a:cubicBezTo>
                        <a:pt x="16475" y="17550"/>
                        <a:pt x="19037" y="15390"/>
                        <a:pt x="21600" y="13230"/>
                      </a:cubicBezTo>
                      <a:cubicBezTo>
                        <a:pt x="17573" y="8640"/>
                        <a:pt x="13912" y="4320"/>
                        <a:pt x="10251" y="0"/>
                      </a:cubicBezTo>
                      <a:cubicBezTo>
                        <a:pt x="7322" y="2700"/>
                        <a:pt x="4027" y="5130"/>
                        <a:pt x="0" y="729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65" name="Figura"/>
                <p:cNvSpPr/>
                <p:nvPr/>
              </p:nvSpPr>
              <p:spPr>
                <a:xfrm>
                  <a:off x="101600" y="76199"/>
                  <a:ext cx="85091" cy="1422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893"/>
                      </a:moveTo>
                      <a:cubicBezTo>
                        <a:pt x="4513" y="8679"/>
                        <a:pt x="9672" y="14657"/>
                        <a:pt x="15152" y="21600"/>
                      </a:cubicBezTo>
                      <a:cubicBezTo>
                        <a:pt x="17409" y="20443"/>
                        <a:pt x="19666" y="19093"/>
                        <a:pt x="21600" y="17743"/>
                      </a:cubicBezTo>
                      <a:cubicBezTo>
                        <a:pt x="12896" y="10029"/>
                        <a:pt x="5803" y="3857"/>
                        <a:pt x="1290" y="0"/>
                      </a:cubicBezTo>
                      <a:cubicBezTo>
                        <a:pt x="645" y="964"/>
                        <a:pt x="322" y="1929"/>
                        <a:pt x="0" y="289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66" name="Figura"/>
                <p:cNvSpPr/>
                <p:nvPr/>
              </p:nvSpPr>
              <p:spPr>
                <a:xfrm>
                  <a:off x="254000" y="355599"/>
                  <a:ext cx="85091" cy="71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869" y="8100"/>
                      </a:moveTo>
                      <a:cubicBezTo>
                        <a:pt x="2579" y="9643"/>
                        <a:pt x="1290" y="10800"/>
                        <a:pt x="0" y="11957"/>
                      </a:cubicBezTo>
                      <a:cubicBezTo>
                        <a:pt x="0" y="11957"/>
                        <a:pt x="0" y="12343"/>
                        <a:pt x="0" y="12343"/>
                      </a:cubicBezTo>
                      <a:cubicBezTo>
                        <a:pt x="3224" y="14271"/>
                        <a:pt x="12896" y="19286"/>
                        <a:pt x="21600" y="21600"/>
                      </a:cubicBezTo>
                      <a:cubicBezTo>
                        <a:pt x="17731" y="14271"/>
                        <a:pt x="13863" y="6943"/>
                        <a:pt x="10316" y="0"/>
                      </a:cubicBezTo>
                      <a:cubicBezTo>
                        <a:pt x="8382" y="3086"/>
                        <a:pt x="6125" y="5786"/>
                        <a:pt x="3869" y="81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67" name="Figura"/>
                <p:cNvSpPr/>
                <p:nvPr/>
              </p:nvSpPr>
              <p:spPr>
                <a:xfrm>
                  <a:off x="266700" y="419099"/>
                  <a:ext cx="315551" cy="6197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600" extrusionOk="0">
                      <a:moveTo>
                        <a:pt x="11143" y="5621"/>
                      </a:moveTo>
                      <a:cubicBezTo>
                        <a:pt x="9343" y="4028"/>
                        <a:pt x="7543" y="2434"/>
                        <a:pt x="5743" y="885"/>
                      </a:cubicBezTo>
                      <a:cubicBezTo>
                        <a:pt x="3857" y="752"/>
                        <a:pt x="1543" y="310"/>
                        <a:pt x="0" y="0"/>
                      </a:cubicBezTo>
                      <a:cubicBezTo>
                        <a:pt x="2743" y="2700"/>
                        <a:pt x="6000" y="5843"/>
                        <a:pt x="10029" y="9561"/>
                      </a:cubicBezTo>
                      <a:cubicBezTo>
                        <a:pt x="15686" y="14784"/>
                        <a:pt x="18857" y="19121"/>
                        <a:pt x="20314" y="21600"/>
                      </a:cubicBezTo>
                      <a:cubicBezTo>
                        <a:pt x="21343" y="20892"/>
                        <a:pt x="21600" y="19741"/>
                        <a:pt x="20914" y="17749"/>
                      </a:cubicBezTo>
                      <a:cubicBezTo>
                        <a:pt x="19029" y="14607"/>
                        <a:pt x="15857" y="9826"/>
                        <a:pt x="11143" y="5621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68" name="Figura"/>
                <p:cNvSpPr/>
                <p:nvPr/>
              </p:nvSpPr>
              <p:spPr>
                <a:xfrm>
                  <a:off x="253999" y="228600"/>
                  <a:ext cx="68582" cy="10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8956"/>
                      </a:moveTo>
                      <a:cubicBezTo>
                        <a:pt x="4000" y="12907"/>
                        <a:pt x="8000" y="17385"/>
                        <a:pt x="12400" y="21600"/>
                      </a:cubicBezTo>
                      <a:cubicBezTo>
                        <a:pt x="16000" y="18439"/>
                        <a:pt x="19200" y="14751"/>
                        <a:pt x="21600" y="11327"/>
                      </a:cubicBezTo>
                      <a:cubicBezTo>
                        <a:pt x="17200" y="7376"/>
                        <a:pt x="13200" y="3688"/>
                        <a:pt x="8400" y="0"/>
                      </a:cubicBezTo>
                      <a:cubicBezTo>
                        <a:pt x="6000" y="2898"/>
                        <a:pt x="3200" y="6059"/>
                        <a:pt x="0" y="895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69" name="Figura"/>
                <p:cNvSpPr/>
                <p:nvPr/>
              </p:nvSpPr>
              <p:spPr>
                <a:xfrm>
                  <a:off x="203200" y="165099"/>
                  <a:ext cx="64770" cy="927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693"/>
                      </a:moveTo>
                      <a:cubicBezTo>
                        <a:pt x="4235" y="12132"/>
                        <a:pt x="8471" y="16866"/>
                        <a:pt x="13129" y="21600"/>
                      </a:cubicBezTo>
                      <a:cubicBezTo>
                        <a:pt x="16518" y="18345"/>
                        <a:pt x="19482" y="15090"/>
                        <a:pt x="21600" y="11540"/>
                      </a:cubicBezTo>
                      <a:cubicBezTo>
                        <a:pt x="16941" y="7693"/>
                        <a:pt x="12282" y="3847"/>
                        <a:pt x="7200" y="0"/>
                      </a:cubicBezTo>
                      <a:cubicBezTo>
                        <a:pt x="5506" y="2663"/>
                        <a:pt x="2965" y="5326"/>
                        <a:pt x="0" y="769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70" name="Figura"/>
                <p:cNvSpPr/>
                <p:nvPr/>
              </p:nvSpPr>
              <p:spPr>
                <a:xfrm>
                  <a:off x="101599" y="38100"/>
                  <a:ext cx="107951" cy="139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54" y="0"/>
                      </a:moveTo>
                      <a:cubicBezTo>
                        <a:pt x="254" y="589"/>
                        <a:pt x="0" y="1178"/>
                        <a:pt x="0" y="1767"/>
                      </a:cubicBezTo>
                      <a:cubicBezTo>
                        <a:pt x="0" y="1964"/>
                        <a:pt x="0" y="1964"/>
                        <a:pt x="0" y="2160"/>
                      </a:cubicBezTo>
                      <a:cubicBezTo>
                        <a:pt x="3304" y="5891"/>
                        <a:pt x="9402" y="12764"/>
                        <a:pt x="17280" y="21600"/>
                      </a:cubicBezTo>
                      <a:cubicBezTo>
                        <a:pt x="18805" y="20029"/>
                        <a:pt x="20329" y="18458"/>
                        <a:pt x="21600" y="16887"/>
                      </a:cubicBezTo>
                      <a:cubicBezTo>
                        <a:pt x="14739" y="10996"/>
                        <a:pt x="7878" y="5302"/>
                        <a:pt x="254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71" name="Figura"/>
                <p:cNvSpPr/>
                <p:nvPr/>
              </p:nvSpPr>
              <p:spPr>
                <a:xfrm>
                  <a:off x="304800" y="292100"/>
                  <a:ext cx="48920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0" h="21600" extrusionOk="0">
                      <a:moveTo>
                        <a:pt x="0" y="8640"/>
                      </a:moveTo>
                      <a:cubicBezTo>
                        <a:pt x="6171" y="12733"/>
                        <a:pt x="12343" y="17280"/>
                        <a:pt x="18514" y="21600"/>
                      </a:cubicBezTo>
                      <a:cubicBezTo>
                        <a:pt x="21600" y="15006"/>
                        <a:pt x="19029" y="7048"/>
                        <a:pt x="12343" y="0"/>
                      </a:cubicBezTo>
                      <a:cubicBezTo>
                        <a:pt x="8743" y="2956"/>
                        <a:pt x="4629" y="5912"/>
                        <a:pt x="0" y="86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72" name="Figura"/>
                <p:cNvSpPr/>
                <p:nvPr/>
              </p:nvSpPr>
              <p:spPr>
                <a:xfrm>
                  <a:off x="355599" y="330199"/>
                  <a:ext cx="218605" cy="547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41" h="21600" extrusionOk="0">
                      <a:moveTo>
                        <a:pt x="5728" y="3608"/>
                      </a:moveTo>
                      <a:cubicBezTo>
                        <a:pt x="3938" y="2355"/>
                        <a:pt x="2029" y="1153"/>
                        <a:pt x="119" y="0"/>
                      </a:cubicBezTo>
                      <a:cubicBezTo>
                        <a:pt x="835" y="1403"/>
                        <a:pt x="835" y="2806"/>
                        <a:pt x="0" y="4009"/>
                      </a:cubicBezTo>
                      <a:cubicBezTo>
                        <a:pt x="2625" y="5763"/>
                        <a:pt x="5251" y="7618"/>
                        <a:pt x="7757" y="9472"/>
                      </a:cubicBezTo>
                      <a:cubicBezTo>
                        <a:pt x="13366" y="13581"/>
                        <a:pt x="17423" y="18142"/>
                        <a:pt x="20168" y="21600"/>
                      </a:cubicBezTo>
                      <a:cubicBezTo>
                        <a:pt x="20168" y="20948"/>
                        <a:pt x="21600" y="18342"/>
                        <a:pt x="18855" y="14884"/>
                      </a:cubicBezTo>
                      <a:cubicBezTo>
                        <a:pt x="15752" y="11777"/>
                        <a:pt x="11456" y="7618"/>
                        <a:pt x="5728" y="360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73" name="Figura"/>
                <p:cNvSpPr/>
                <p:nvPr/>
              </p:nvSpPr>
              <p:spPr>
                <a:xfrm>
                  <a:off x="114300" y="0"/>
                  <a:ext cx="133350" cy="13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11" y="0"/>
                      </a:moveTo>
                      <a:cubicBezTo>
                        <a:pt x="411" y="1029"/>
                        <a:pt x="206" y="2057"/>
                        <a:pt x="0" y="3291"/>
                      </a:cubicBezTo>
                      <a:cubicBezTo>
                        <a:pt x="6377" y="9051"/>
                        <a:pt x="12343" y="15223"/>
                        <a:pt x="18103" y="21600"/>
                      </a:cubicBezTo>
                      <a:cubicBezTo>
                        <a:pt x="19543" y="19131"/>
                        <a:pt x="20777" y="16663"/>
                        <a:pt x="21600" y="14606"/>
                      </a:cubicBezTo>
                      <a:cubicBezTo>
                        <a:pt x="16663" y="10080"/>
                        <a:pt x="11520" y="6171"/>
                        <a:pt x="6583" y="3086"/>
                      </a:cubicBezTo>
                      <a:cubicBezTo>
                        <a:pt x="4526" y="1851"/>
                        <a:pt x="2469" y="823"/>
                        <a:pt x="411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74" name="Figura"/>
                <p:cNvSpPr/>
                <p:nvPr/>
              </p:nvSpPr>
              <p:spPr>
                <a:xfrm>
                  <a:off x="342900" y="279400"/>
                  <a:ext cx="199391" cy="35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439" y="2632"/>
                        <a:pt x="6604" y="5342"/>
                        <a:pt x="9493" y="8129"/>
                      </a:cubicBezTo>
                      <a:cubicBezTo>
                        <a:pt x="14446" y="12774"/>
                        <a:pt x="18436" y="17497"/>
                        <a:pt x="21600" y="21600"/>
                      </a:cubicBezTo>
                      <a:cubicBezTo>
                        <a:pt x="18436" y="13703"/>
                        <a:pt x="12932" y="6503"/>
                        <a:pt x="6329" y="387"/>
                      </a:cubicBezTo>
                      <a:cubicBezTo>
                        <a:pt x="3990" y="465"/>
                        <a:pt x="1651" y="310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75" name="Figura"/>
                <p:cNvSpPr/>
                <p:nvPr/>
              </p:nvSpPr>
              <p:spPr>
                <a:xfrm>
                  <a:off x="342900" y="215900"/>
                  <a:ext cx="50800" cy="558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655"/>
                      </a:moveTo>
                      <a:cubicBezTo>
                        <a:pt x="4860" y="20127"/>
                        <a:pt x="12960" y="21600"/>
                        <a:pt x="21600" y="21600"/>
                      </a:cubicBezTo>
                      <a:cubicBezTo>
                        <a:pt x="16740" y="14236"/>
                        <a:pt x="11340" y="6873"/>
                        <a:pt x="5940" y="0"/>
                      </a:cubicBezTo>
                      <a:cubicBezTo>
                        <a:pt x="4860" y="6382"/>
                        <a:pt x="2700" y="12764"/>
                        <a:pt x="0" y="1865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76" name="Figura"/>
                <p:cNvSpPr/>
                <p:nvPr/>
              </p:nvSpPr>
              <p:spPr>
                <a:xfrm>
                  <a:off x="292100" y="152400"/>
                  <a:ext cx="55881" cy="102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667"/>
                      </a:moveTo>
                      <a:cubicBezTo>
                        <a:pt x="5400" y="14133"/>
                        <a:pt x="10309" y="17867"/>
                        <a:pt x="15709" y="21600"/>
                      </a:cubicBezTo>
                      <a:lnTo>
                        <a:pt x="15709" y="21600"/>
                      </a:lnTo>
                      <a:cubicBezTo>
                        <a:pt x="18655" y="17600"/>
                        <a:pt x="20618" y="13333"/>
                        <a:pt x="21600" y="9067"/>
                      </a:cubicBezTo>
                      <a:cubicBezTo>
                        <a:pt x="17182" y="5867"/>
                        <a:pt x="12764" y="2933"/>
                        <a:pt x="8345" y="0"/>
                      </a:cubicBezTo>
                      <a:cubicBezTo>
                        <a:pt x="5891" y="3200"/>
                        <a:pt x="3436" y="6933"/>
                        <a:pt x="0" y="1066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77" name="Figura"/>
                <p:cNvSpPr/>
                <p:nvPr/>
              </p:nvSpPr>
              <p:spPr>
                <a:xfrm>
                  <a:off x="228599" y="101600"/>
                  <a:ext cx="62232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200"/>
                      </a:moveTo>
                      <a:cubicBezTo>
                        <a:pt x="4849" y="14100"/>
                        <a:pt x="9698" y="17700"/>
                        <a:pt x="14547" y="21600"/>
                      </a:cubicBezTo>
                      <a:cubicBezTo>
                        <a:pt x="17633" y="17100"/>
                        <a:pt x="19837" y="13200"/>
                        <a:pt x="21600" y="9600"/>
                      </a:cubicBezTo>
                      <a:cubicBezTo>
                        <a:pt x="17192" y="6300"/>
                        <a:pt x="12343" y="3000"/>
                        <a:pt x="7935" y="0"/>
                      </a:cubicBezTo>
                      <a:cubicBezTo>
                        <a:pt x="5731" y="3000"/>
                        <a:pt x="3086" y="6600"/>
                        <a:pt x="0" y="102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895" name="Grupo"/>
              <p:cNvGrpSpPr/>
              <p:nvPr/>
            </p:nvGrpSpPr>
            <p:grpSpPr>
              <a:xfrm>
                <a:off x="215899" y="1854200"/>
                <a:ext cx="577851" cy="1299210"/>
                <a:chOff x="0" y="0"/>
                <a:chExt cx="577850" cy="1299209"/>
              </a:xfrm>
            </p:grpSpPr>
            <p:sp>
              <p:nvSpPr>
                <p:cNvPr id="918" name="Figura"/>
                <p:cNvSpPr/>
                <p:nvPr/>
              </p:nvSpPr>
              <p:spPr>
                <a:xfrm>
                  <a:off x="25400" y="431799"/>
                  <a:ext cx="319708" cy="720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4" h="21600" extrusionOk="0">
                      <a:moveTo>
                        <a:pt x="10566" y="7962"/>
                      </a:moveTo>
                      <a:cubicBezTo>
                        <a:pt x="4213" y="13105"/>
                        <a:pt x="1333" y="16952"/>
                        <a:pt x="63" y="18895"/>
                      </a:cubicBezTo>
                      <a:cubicBezTo>
                        <a:pt x="-276" y="20267"/>
                        <a:pt x="825" y="21333"/>
                        <a:pt x="1842" y="21600"/>
                      </a:cubicBezTo>
                      <a:cubicBezTo>
                        <a:pt x="1926" y="20305"/>
                        <a:pt x="2350" y="18438"/>
                        <a:pt x="4044" y="16610"/>
                      </a:cubicBezTo>
                      <a:cubicBezTo>
                        <a:pt x="6331" y="14095"/>
                        <a:pt x="10058" y="11314"/>
                        <a:pt x="14039" y="8419"/>
                      </a:cubicBezTo>
                      <a:cubicBezTo>
                        <a:pt x="16496" y="6629"/>
                        <a:pt x="18952" y="4762"/>
                        <a:pt x="21324" y="2857"/>
                      </a:cubicBezTo>
                      <a:cubicBezTo>
                        <a:pt x="20223" y="2057"/>
                        <a:pt x="20053" y="838"/>
                        <a:pt x="20138" y="0"/>
                      </a:cubicBezTo>
                      <a:cubicBezTo>
                        <a:pt x="17512" y="2286"/>
                        <a:pt x="14378" y="4876"/>
                        <a:pt x="10566" y="7962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19" name="Figura"/>
                <p:cNvSpPr/>
                <p:nvPr/>
              </p:nvSpPr>
              <p:spPr>
                <a:xfrm>
                  <a:off x="342900" y="406399"/>
                  <a:ext cx="52535" cy="107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56" h="21600" extrusionOk="0">
                      <a:moveTo>
                        <a:pt x="4496" y="21600"/>
                      </a:moveTo>
                      <a:cubicBezTo>
                        <a:pt x="8336" y="17788"/>
                        <a:pt x="12656" y="13722"/>
                        <a:pt x="16016" y="9656"/>
                      </a:cubicBezTo>
                      <a:cubicBezTo>
                        <a:pt x="17456" y="8386"/>
                        <a:pt x="18416" y="6861"/>
                        <a:pt x="19856" y="5336"/>
                      </a:cubicBezTo>
                      <a:cubicBezTo>
                        <a:pt x="13616" y="4066"/>
                        <a:pt x="7376" y="2541"/>
                        <a:pt x="656" y="0"/>
                      </a:cubicBezTo>
                      <a:cubicBezTo>
                        <a:pt x="176" y="3304"/>
                        <a:pt x="-1744" y="14739"/>
                        <a:pt x="4496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20" name="Figura"/>
                <p:cNvSpPr/>
                <p:nvPr/>
              </p:nvSpPr>
              <p:spPr>
                <a:xfrm>
                  <a:off x="380999" y="241300"/>
                  <a:ext cx="68582" cy="90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428"/>
                      </a:moveTo>
                      <a:cubicBezTo>
                        <a:pt x="400" y="16732"/>
                        <a:pt x="800" y="17037"/>
                        <a:pt x="1600" y="17341"/>
                      </a:cubicBezTo>
                      <a:cubicBezTo>
                        <a:pt x="5600" y="19166"/>
                        <a:pt x="9600" y="20687"/>
                        <a:pt x="14000" y="21600"/>
                      </a:cubicBezTo>
                      <a:cubicBezTo>
                        <a:pt x="16800" y="15820"/>
                        <a:pt x="19200" y="9735"/>
                        <a:pt x="21600" y="3955"/>
                      </a:cubicBezTo>
                      <a:cubicBezTo>
                        <a:pt x="18000" y="3042"/>
                        <a:pt x="14400" y="1825"/>
                        <a:pt x="10800" y="0"/>
                      </a:cubicBezTo>
                      <a:cubicBezTo>
                        <a:pt x="7200" y="5172"/>
                        <a:pt x="3600" y="10648"/>
                        <a:pt x="0" y="1642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21" name="Figura"/>
                <p:cNvSpPr/>
                <p:nvPr/>
              </p:nvSpPr>
              <p:spPr>
                <a:xfrm>
                  <a:off x="431800" y="114300"/>
                  <a:ext cx="64770" cy="1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212" y="0"/>
                      </a:moveTo>
                      <a:cubicBezTo>
                        <a:pt x="12706" y="5774"/>
                        <a:pt x="6776" y="12190"/>
                        <a:pt x="0" y="19034"/>
                      </a:cubicBezTo>
                      <a:cubicBezTo>
                        <a:pt x="3388" y="20103"/>
                        <a:pt x="6776" y="20958"/>
                        <a:pt x="10588" y="21600"/>
                      </a:cubicBezTo>
                      <a:cubicBezTo>
                        <a:pt x="15671" y="13687"/>
                        <a:pt x="19482" y="6416"/>
                        <a:pt x="21600" y="1925"/>
                      </a:cubicBezTo>
                      <a:cubicBezTo>
                        <a:pt x="20329" y="1497"/>
                        <a:pt x="19482" y="855"/>
                        <a:pt x="18635" y="214"/>
                      </a:cubicBezTo>
                      <a:cubicBezTo>
                        <a:pt x="18212" y="214"/>
                        <a:pt x="18212" y="214"/>
                        <a:pt x="18212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22" name="Figura"/>
                <p:cNvSpPr/>
                <p:nvPr/>
              </p:nvSpPr>
              <p:spPr>
                <a:xfrm>
                  <a:off x="342899" y="317500"/>
                  <a:ext cx="81282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450" y="0"/>
                      </a:moveTo>
                      <a:cubicBezTo>
                        <a:pt x="6412" y="4896"/>
                        <a:pt x="3375" y="10080"/>
                        <a:pt x="0" y="15552"/>
                      </a:cubicBezTo>
                      <a:cubicBezTo>
                        <a:pt x="4725" y="18432"/>
                        <a:pt x="9113" y="20448"/>
                        <a:pt x="13837" y="21600"/>
                      </a:cubicBezTo>
                      <a:cubicBezTo>
                        <a:pt x="16538" y="16416"/>
                        <a:pt x="19238" y="10656"/>
                        <a:pt x="21600" y="4896"/>
                      </a:cubicBezTo>
                      <a:cubicBezTo>
                        <a:pt x="17888" y="3744"/>
                        <a:pt x="14175" y="2304"/>
                        <a:pt x="10463" y="288"/>
                      </a:cubicBezTo>
                      <a:cubicBezTo>
                        <a:pt x="10125" y="288"/>
                        <a:pt x="9788" y="0"/>
                        <a:pt x="945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23" name="Figura"/>
                <p:cNvSpPr/>
                <p:nvPr/>
              </p:nvSpPr>
              <p:spPr>
                <a:xfrm>
                  <a:off x="444499" y="266699"/>
                  <a:ext cx="68582" cy="7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858"/>
                      </a:moveTo>
                      <a:cubicBezTo>
                        <a:pt x="5200" y="20903"/>
                        <a:pt x="10800" y="21600"/>
                        <a:pt x="16000" y="21600"/>
                      </a:cubicBezTo>
                      <a:cubicBezTo>
                        <a:pt x="18400" y="14632"/>
                        <a:pt x="20400" y="8013"/>
                        <a:pt x="21600" y="2090"/>
                      </a:cubicBezTo>
                      <a:cubicBezTo>
                        <a:pt x="17200" y="1742"/>
                        <a:pt x="12400" y="1394"/>
                        <a:pt x="7600" y="0"/>
                      </a:cubicBezTo>
                      <a:cubicBezTo>
                        <a:pt x="5600" y="6271"/>
                        <a:pt x="2800" y="13239"/>
                        <a:pt x="0" y="1985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24" name="Figura"/>
                <p:cNvSpPr/>
                <p:nvPr/>
              </p:nvSpPr>
              <p:spPr>
                <a:xfrm>
                  <a:off x="368299" y="431800"/>
                  <a:ext cx="92711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214" y="6840"/>
                      </a:moveTo>
                      <a:cubicBezTo>
                        <a:pt x="4142" y="11880"/>
                        <a:pt x="2071" y="16920"/>
                        <a:pt x="0" y="21600"/>
                      </a:cubicBezTo>
                      <a:cubicBezTo>
                        <a:pt x="8877" y="17640"/>
                        <a:pt x="17458" y="7200"/>
                        <a:pt x="21600" y="2160"/>
                      </a:cubicBezTo>
                      <a:cubicBezTo>
                        <a:pt x="17458" y="2160"/>
                        <a:pt x="13315" y="1440"/>
                        <a:pt x="9173" y="0"/>
                      </a:cubicBezTo>
                      <a:cubicBezTo>
                        <a:pt x="7989" y="2520"/>
                        <a:pt x="7101" y="4680"/>
                        <a:pt x="6214" y="68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25" name="Figura"/>
                <p:cNvSpPr/>
                <p:nvPr/>
              </p:nvSpPr>
              <p:spPr>
                <a:xfrm>
                  <a:off x="63500" y="482599"/>
                  <a:ext cx="382210" cy="773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4" h="21600" extrusionOk="0">
                      <a:moveTo>
                        <a:pt x="10191" y="6774"/>
                      </a:moveTo>
                      <a:cubicBezTo>
                        <a:pt x="6911" y="9470"/>
                        <a:pt x="3775" y="12024"/>
                        <a:pt x="1850" y="14365"/>
                      </a:cubicBezTo>
                      <a:cubicBezTo>
                        <a:pt x="68" y="16528"/>
                        <a:pt x="-146" y="18337"/>
                        <a:pt x="68" y="19578"/>
                      </a:cubicBezTo>
                      <a:cubicBezTo>
                        <a:pt x="496" y="20926"/>
                        <a:pt x="1921" y="21458"/>
                        <a:pt x="2848" y="21600"/>
                      </a:cubicBezTo>
                      <a:cubicBezTo>
                        <a:pt x="2206" y="20323"/>
                        <a:pt x="1636" y="18231"/>
                        <a:pt x="3133" y="15783"/>
                      </a:cubicBezTo>
                      <a:cubicBezTo>
                        <a:pt x="4488" y="13513"/>
                        <a:pt x="7624" y="11243"/>
                        <a:pt x="11260" y="8654"/>
                      </a:cubicBezTo>
                      <a:cubicBezTo>
                        <a:pt x="14040" y="6668"/>
                        <a:pt x="16892" y="4611"/>
                        <a:pt x="19387" y="2234"/>
                      </a:cubicBezTo>
                      <a:cubicBezTo>
                        <a:pt x="20171" y="1490"/>
                        <a:pt x="20884" y="745"/>
                        <a:pt x="21454" y="0"/>
                      </a:cubicBezTo>
                      <a:cubicBezTo>
                        <a:pt x="20100" y="603"/>
                        <a:pt x="18317" y="1277"/>
                        <a:pt x="16464" y="1490"/>
                      </a:cubicBezTo>
                      <a:cubicBezTo>
                        <a:pt x="14397" y="3263"/>
                        <a:pt x="12258" y="5036"/>
                        <a:pt x="10191" y="6774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26" name="Figura"/>
                <p:cNvSpPr/>
                <p:nvPr/>
              </p:nvSpPr>
              <p:spPr>
                <a:xfrm>
                  <a:off x="406400" y="342899"/>
                  <a:ext cx="80011" cy="790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45" extrusionOk="0">
                      <a:moveTo>
                        <a:pt x="0" y="19543"/>
                      </a:moveTo>
                      <a:cubicBezTo>
                        <a:pt x="5143" y="20914"/>
                        <a:pt x="10286" y="21600"/>
                        <a:pt x="14743" y="21257"/>
                      </a:cubicBezTo>
                      <a:cubicBezTo>
                        <a:pt x="17486" y="14400"/>
                        <a:pt x="19543" y="7886"/>
                        <a:pt x="21600" y="1714"/>
                      </a:cubicBezTo>
                      <a:cubicBezTo>
                        <a:pt x="17143" y="1714"/>
                        <a:pt x="12343" y="1029"/>
                        <a:pt x="7886" y="0"/>
                      </a:cubicBezTo>
                      <a:cubicBezTo>
                        <a:pt x="5143" y="6857"/>
                        <a:pt x="2400" y="13371"/>
                        <a:pt x="0" y="1954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27" name="Figura"/>
                <p:cNvSpPr/>
                <p:nvPr/>
              </p:nvSpPr>
              <p:spPr>
                <a:xfrm>
                  <a:off x="469899" y="127000"/>
                  <a:ext cx="59691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463"/>
                      </a:moveTo>
                      <a:cubicBezTo>
                        <a:pt x="5055" y="21145"/>
                        <a:pt x="10570" y="21600"/>
                        <a:pt x="15626" y="21600"/>
                      </a:cubicBezTo>
                      <a:cubicBezTo>
                        <a:pt x="19302" y="12278"/>
                        <a:pt x="21140" y="5002"/>
                        <a:pt x="21600" y="909"/>
                      </a:cubicBezTo>
                      <a:cubicBezTo>
                        <a:pt x="17923" y="909"/>
                        <a:pt x="14706" y="455"/>
                        <a:pt x="11949" y="0"/>
                      </a:cubicBezTo>
                      <a:cubicBezTo>
                        <a:pt x="9191" y="5002"/>
                        <a:pt x="5055" y="12278"/>
                        <a:pt x="0" y="2046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28" name="Figura"/>
                <p:cNvSpPr/>
                <p:nvPr/>
              </p:nvSpPr>
              <p:spPr>
                <a:xfrm>
                  <a:off x="482600" y="342899"/>
                  <a:ext cx="74931" cy="77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538"/>
                      </a:moveTo>
                      <a:lnTo>
                        <a:pt x="0" y="21600"/>
                      </a:lnTo>
                      <a:cubicBezTo>
                        <a:pt x="6590" y="20892"/>
                        <a:pt x="12447" y="19121"/>
                        <a:pt x="17573" y="16997"/>
                      </a:cubicBezTo>
                      <a:cubicBezTo>
                        <a:pt x="19037" y="11331"/>
                        <a:pt x="20502" y="5666"/>
                        <a:pt x="21600" y="0"/>
                      </a:cubicBezTo>
                      <a:cubicBezTo>
                        <a:pt x="17207" y="708"/>
                        <a:pt x="12081" y="1416"/>
                        <a:pt x="6956" y="1416"/>
                      </a:cubicBezTo>
                      <a:cubicBezTo>
                        <a:pt x="4759" y="7790"/>
                        <a:pt x="2563" y="14164"/>
                        <a:pt x="0" y="2053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29" name="Figura"/>
                <p:cNvSpPr/>
                <p:nvPr/>
              </p:nvSpPr>
              <p:spPr>
                <a:xfrm>
                  <a:off x="482600" y="431800"/>
                  <a:ext cx="57711" cy="100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8" h="21600" extrusionOk="0">
                      <a:moveTo>
                        <a:pt x="8298" y="21600"/>
                      </a:moveTo>
                      <a:cubicBezTo>
                        <a:pt x="13248" y="14218"/>
                        <a:pt x="17298" y="6835"/>
                        <a:pt x="20448" y="0"/>
                      </a:cubicBezTo>
                      <a:cubicBezTo>
                        <a:pt x="14598" y="1367"/>
                        <a:pt x="7398" y="2187"/>
                        <a:pt x="198" y="2734"/>
                      </a:cubicBezTo>
                      <a:cubicBezTo>
                        <a:pt x="-1152" y="9843"/>
                        <a:pt x="4698" y="17499"/>
                        <a:pt x="8298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30" name="Figura"/>
                <p:cNvSpPr/>
                <p:nvPr/>
              </p:nvSpPr>
              <p:spPr>
                <a:xfrm>
                  <a:off x="114299" y="457200"/>
                  <a:ext cx="381639" cy="842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4" h="21600" extrusionOk="0">
                      <a:moveTo>
                        <a:pt x="16581" y="2606"/>
                      </a:moveTo>
                      <a:cubicBezTo>
                        <a:pt x="14158" y="4789"/>
                        <a:pt x="11319" y="6711"/>
                        <a:pt x="8619" y="8536"/>
                      </a:cubicBezTo>
                      <a:cubicBezTo>
                        <a:pt x="5158" y="10914"/>
                        <a:pt x="2112" y="12934"/>
                        <a:pt x="866" y="14986"/>
                      </a:cubicBezTo>
                      <a:cubicBezTo>
                        <a:pt x="-796" y="17593"/>
                        <a:pt x="312" y="19808"/>
                        <a:pt x="1073" y="20786"/>
                      </a:cubicBezTo>
                      <a:cubicBezTo>
                        <a:pt x="1904" y="21470"/>
                        <a:pt x="3358" y="21600"/>
                        <a:pt x="3358" y="21600"/>
                      </a:cubicBezTo>
                      <a:cubicBezTo>
                        <a:pt x="3358" y="21600"/>
                        <a:pt x="589" y="18440"/>
                        <a:pt x="4327" y="14530"/>
                      </a:cubicBezTo>
                      <a:cubicBezTo>
                        <a:pt x="7581" y="11175"/>
                        <a:pt x="13950" y="8829"/>
                        <a:pt x="19419" y="3584"/>
                      </a:cubicBezTo>
                      <a:cubicBezTo>
                        <a:pt x="19904" y="3095"/>
                        <a:pt x="20389" y="2639"/>
                        <a:pt x="20804" y="2150"/>
                      </a:cubicBezTo>
                      <a:cubicBezTo>
                        <a:pt x="20458" y="1857"/>
                        <a:pt x="19419" y="945"/>
                        <a:pt x="19142" y="0"/>
                      </a:cubicBezTo>
                      <a:cubicBezTo>
                        <a:pt x="18381" y="880"/>
                        <a:pt x="17550" y="1727"/>
                        <a:pt x="16581" y="260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31" name="Figura"/>
                <p:cNvSpPr/>
                <p:nvPr/>
              </p:nvSpPr>
              <p:spPr>
                <a:xfrm>
                  <a:off x="533399" y="139699"/>
                  <a:ext cx="44451" cy="118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7406" y="21600"/>
                        <a:pt x="14194" y="21368"/>
                        <a:pt x="19131" y="21135"/>
                      </a:cubicBezTo>
                      <a:cubicBezTo>
                        <a:pt x="20983" y="13703"/>
                        <a:pt x="21600" y="6503"/>
                        <a:pt x="21600" y="0"/>
                      </a:cubicBezTo>
                      <a:cubicBezTo>
                        <a:pt x="17280" y="232"/>
                        <a:pt x="12343" y="465"/>
                        <a:pt x="8023" y="465"/>
                      </a:cubicBezTo>
                      <a:cubicBezTo>
                        <a:pt x="7406" y="4645"/>
                        <a:pt x="4937" y="12077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32" name="Figura"/>
                <p:cNvSpPr/>
                <p:nvPr/>
              </p:nvSpPr>
              <p:spPr>
                <a:xfrm>
                  <a:off x="507999" y="266699"/>
                  <a:ext cx="58421" cy="73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6574" y="21228"/>
                        <a:pt x="13148" y="20483"/>
                        <a:pt x="18313" y="19738"/>
                      </a:cubicBezTo>
                      <a:cubicBezTo>
                        <a:pt x="19722" y="13034"/>
                        <a:pt x="20661" y="6331"/>
                        <a:pt x="21600" y="0"/>
                      </a:cubicBezTo>
                      <a:cubicBezTo>
                        <a:pt x="17374" y="372"/>
                        <a:pt x="12209" y="745"/>
                        <a:pt x="6574" y="745"/>
                      </a:cubicBezTo>
                      <a:cubicBezTo>
                        <a:pt x="4696" y="7076"/>
                        <a:pt x="2348" y="14152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33" name="Figura"/>
                <p:cNvSpPr/>
                <p:nvPr/>
              </p:nvSpPr>
              <p:spPr>
                <a:xfrm>
                  <a:off x="342900" y="203200"/>
                  <a:ext cx="67310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042" y="0"/>
                      </a:moveTo>
                      <a:cubicBezTo>
                        <a:pt x="8966" y="4320"/>
                        <a:pt x="4483" y="8928"/>
                        <a:pt x="0" y="13824"/>
                      </a:cubicBezTo>
                      <a:cubicBezTo>
                        <a:pt x="3260" y="16704"/>
                        <a:pt x="6521" y="19296"/>
                        <a:pt x="10596" y="21600"/>
                      </a:cubicBezTo>
                      <a:cubicBezTo>
                        <a:pt x="14672" y="16128"/>
                        <a:pt x="17932" y="10944"/>
                        <a:pt x="21600" y="6048"/>
                      </a:cubicBezTo>
                      <a:cubicBezTo>
                        <a:pt x="21600" y="6048"/>
                        <a:pt x="21192" y="5760"/>
                        <a:pt x="21192" y="5760"/>
                      </a:cubicBezTo>
                      <a:cubicBezTo>
                        <a:pt x="17932" y="4032"/>
                        <a:pt x="15487" y="2016"/>
                        <a:pt x="13042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34" name="Figura"/>
                <p:cNvSpPr/>
                <p:nvPr/>
              </p:nvSpPr>
              <p:spPr>
                <a:xfrm>
                  <a:off x="292100" y="279400"/>
                  <a:ext cx="74931" cy="101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349" y="0"/>
                      </a:moveTo>
                      <a:cubicBezTo>
                        <a:pt x="7688" y="4320"/>
                        <a:pt x="3661" y="8640"/>
                        <a:pt x="0" y="13230"/>
                      </a:cubicBezTo>
                      <a:cubicBezTo>
                        <a:pt x="2563" y="15390"/>
                        <a:pt x="5125" y="17550"/>
                        <a:pt x="8054" y="19440"/>
                      </a:cubicBezTo>
                      <a:cubicBezTo>
                        <a:pt x="9153" y="20250"/>
                        <a:pt x="10617" y="20790"/>
                        <a:pt x="11715" y="21600"/>
                      </a:cubicBezTo>
                      <a:cubicBezTo>
                        <a:pt x="15376" y="16470"/>
                        <a:pt x="18671" y="11880"/>
                        <a:pt x="21600" y="7290"/>
                      </a:cubicBezTo>
                      <a:cubicBezTo>
                        <a:pt x="17573" y="5130"/>
                        <a:pt x="14278" y="2700"/>
                        <a:pt x="11349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35" name="Figura"/>
                <p:cNvSpPr/>
                <p:nvPr/>
              </p:nvSpPr>
              <p:spPr>
                <a:xfrm>
                  <a:off x="393700" y="76199"/>
                  <a:ext cx="85091" cy="1435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777"/>
                      </a:moveTo>
                      <a:cubicBezTo>
                        <a:pt x="1934" y="19115"/>
                        <a:pt x="4191" y="20453"/>
                        <a:pt x="6448" y="21600"/>
                      </a:cubicBezTo>
                      <a:cubicBezTo>
                        <a:pt x="11928" y="14910"/>
                        <a:pt x="17087" y="8793"/>
                        <a:pt x="21600" y="3058"/>
                      </a:cubicBezTo>
                      <a:cubicBezTo>
                        <a:pt x="21278" y="2103"/>
                        <a:pt x="20633" y="1147"/>
                        <a:pt x="20310" y="0"/>
                      </a:cubicBezTo>
                      <a:cubicBezTo>
                        <a:pt x="15797" y="4014"/>
                        <a:pt x="8704" y="10131"/>
                        <a:pt x="0" y="1777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36" name="Figura"/>
                <p:cNvSpPr/>
                <p:nvPr/>
              </p:nvSpPr>
              <p:spPr>
                <a:xfrm>
                  <a:off x="241300" y="355599"/>
                  <a:ext cx="85091" cy="71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284" y="0"/>
                      </a:moveTo>
                      <a:cubicBezTo>
                        <a:pt x="7415" y="6943"/>
                        <a:pt x="3869" y="14271"/>
                        <a:pt x="0" y="21600"/>
                      </a:cubicBezTo>
                      <a:cubicBezTo>
                        <a:pt x="8704" y="19286"/>
                        <a:pt x="18376" y="14271"/>
                        <a:pt x="21600" y="12343"/>
                      </a:cubicBezTo>
                      <a:cubicBezTo>
                        <a:pt x="21600" y="12343"/>
                        <a:pt x="21600" y="11957"/>
                        <a:pt x="21600" y="11957"/>
                      </a:cubicBezTo>
                      <a:cubicBezTo>
                        <a:pt x="20310" y="10800"/>
                        <a:pt x="19021" y="9643"/>
                        <a:pt x="17731" y="8100"/>
                      </a:cubicBezTo>
                      <a:cubicBezTo>
                        <a:pt x="15475" y="5786"/>
                        <a:pt x="13218" y="3086"/>
                        <a:pt x="11284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37" name="Figura"/>
                <p:cNvSpPr/>
                <p:nvPr/>
              </p:nvSpPr>
              <p:spPr>
                <a:xfrm>
                  <a:off x="0" y="419099"/>
                  <a:ext cx="315551" cy="6197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600" extrusionOk="0">
                      <a:moveTo>
                        <a:pt x="10068" y="5666"/>
                      </a:moveTo>
                      <a:cubicBezTo>
                        <a:pt x="5354" y="9870"/>
                        <a:pt x="2183" y="14651"/>
                        <a:pt x="383" y="17749"/>
                      </a:cubicBezTo>
                      <a:cubicBezTo>
                        <a:pt x="-303" y="19741"/>
                        <a:pt x="-46" y="20892"/>
                        <a:pt x="983" y="21600"/>
                      </a:cubicBezTo>
                      <a:cubicBezTo>
                        <a:pt x="2440" y="19121"/>
                        <a:pt x="5611" y="14828"/>
                        <a:pt x="11268" y="9561"/>
                      </a:cubicBezTo>
                      <a:cubicBezTo>
                        <a:pt x="15211" y="5843"/>
                        <a:pt x="18468" y="2744"/>
                        <a:pt x="21297" y="0"/>
                      </a:cubicBezTo>
                      <a:cubicBezTo>
                        <a:pt x="19840" y="310"/>
                        <a:pt x="17526" y="797"/>
                        <a:pt x="15554" y="885"/>
                      </a:cubicBezTo>
                      <a:cubicBezTo>
                        <a:pt x="13668" y="2479"/>
                        <a:pt x="11868" y="4028"/>
                        <a:pt x="10068" y="566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38" name="Figura"/>
                <p:cNvSpPr/>
                <p:nvPr/>
              </p:nvSpPr>
              <p:spPr>
                <a:xfrm>
                  <a:off x="253999" y="228600"/>
                  <a:ext cx="68582" cy="10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327"/>
                      </a:moveTo>
                      <a:cubicBezTo>
                        <a:pt x="2400" y="15015"/>
                        <a:pt x="5600" y="18439"/>
                        <a:pt x="9200" y="21600"/>
                      </a:cubicBezTo>
                      <a:cubicBezTo>
                        <a:pt x="13600" y="17122"/>
                        <a:pt x="17600" y="12907"/>
                        <a:pt x="21600" y="8956"/>
                      </a:cubicBezTo>
                      <a:cubicBezTo>
                        <a:pt x="18400" y="6059"/>
                        <a:pt x="15200" y="2898"/>
                        <a:pt x="12800" y="0"/>
                      </a:cubicBezTo>
                      <a:cubicBezTo>
                        <a:pt x="8400" y="3688"/>
                        <a:pt x="4000" y="7376"/>
                        <a:pt x="0" y="1132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39" name="Figura"/>
                <p:cNvSpPr/>
                <p:nvPr/>
              </p:nvSpPr>
              <p:spPr>
                <a:xfrm>
                  <a:off x="304800" y="165100"/>
                  <a:ext cx="64770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400"/>
                      </a:moveTo>
                      <a:cubicBezTo>
                        <a:pt x="2541" y="14700"/>
                        <a:pt x="5506" y="18300"/>
                        <a:pt x="8471" y="21600"/>
                      </a:cubicBezTo>
                      <a:cubicBezTo>
                        <a:pt x="13129" y="16500"/>
                        <a:pt x="17365" y="11700"/>
                        <a:pt x="21600" y="7500"/>
                      </a:cubicBezTo>
                      <a:cubicBezTo>
                        <a:pt x="18635" y="5100"/>
                        <a:pt x="16094" y="2400"/>
                        <a:pt x="13976" y="0"/>
                      </a:cubicBezTo>
                      <a:cubicBezTo>
                        <a:pt x="9318" y="3600"/>
                        <a:pt x="4659" y="7500"/>
                        <a:pt x="0" y="114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40" name="Figura"/>
                <p:cNvSpPr/>
                <p:nvPr/>
              </p:nvSpPr>
              <p:spPr>
                <a:xfrm>
                  <a:off x="355599" y="38100"/>
                  <a:ext cx="107951" cy="139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346" y="0"/>
                      </a:moveTo>
                      <a:cubicBezTo>
                        <a:pt x="13976" y="5302"/>
                        <a:pt x="6861" y="10996"/>
                        <a:pt x="0" y="16887"/>
                      </a:cubicBezTo>
                      <a:cubicBezTo>
                        <a:pt x="1271" y="18458"/>
                        <a:pt x="2795" y="20029"/>
                        <a:pt x="4320" y="21600"/>
                      </a:cubicBezTo>
                      <a:cubicBezTo>
                        <a:pt x="12198" y="12567"/>
                        <a:pt x="18296" y="5695"/>
                        <a:pt x="21600" y="2160"/>
                      </a:cubicBezTo>
                      <a:cubicBezTo>
                        <a:pt x="21600" y="1964"/>
                        <a:pt x="21600" y="1964"/>
                        <a:pt x="21600" y="1767"/>
                      </a:cubicBezTo>
                      <a:cubicBezTo>
                        <a:pt x="21600" y="1178"/>
                        <a:pt x="21600" y="589"/>
                        <a:pt x="21346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41" name="Figura"/>
                <p:cNvSpPr/>
                <p:nvPr/>
              </p:nvSpPr>
              <p:spPr>
                <a:xfrm>
                  <a:off x="228599" y="292100"/>
                  <a:ext cx="48367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63" h="21600" extrusionOk="0">
                      <a:moveTo>
                        <a:pt x="1097" y="21600"/>
                      </a:moveTo>
                      <a:cubicBezTo>
                        <a:pt x="7419" y="17053"/>
                        <a:pt x="13741" y="12733"/>
                        <a:pt x="20063" y="8640"/>
                      </a:cubicBezTo>
                      <a:cubicBezTo>
                        <a:pt x="15322" y="5912"/>
                        <a:pt x="11107" y="2956"/>
                        <a:pt x="7419" y="0"/>
                      </a:cubicBezTo>
                      <a:cubicBezTo>
                        <a:pt x="570" y="7048"/>
                        <a:pt x="-1537" y="15006"/>
                        <a:pt x="1097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42" name="Figura"/>
                <p:cNvSpPr/>
                <p:nvPr/>
              </p:nvSpPr>
              <p:spPr>
                <a:xfrm>
                  <a:off x="-1" y="330199"/>
                  <a:ext cx="218605" cy="547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41" h="21600" extrusionOk="0">
                      <a:moveTo>
                        <a:pt x="20302" y="0"/>
                      </a:moveTo>
                      <a:cubicBezTo>
                        <a:pt x="18393" y="1153"/>
                        <a:pt x="16484" y="2355"/>
                        <a:pt x="14693" y="3608"/>
                      </a:cubicBezTo>
                      <a:cubicBezTo>
                        <a:pt x="8965" y="7618"/>
                        <a:pt x="4550" y="11827"/>
                        <a:pt x="1686" y="14884"/>
                      </a:cubicBezTo>
                      <a:cubicBezTo>
                        <a:pt x="-1059" y="18342"/>
                        <a:pt x="373" y="20948"/>
                        <a:pt x="373" y="21600"/>
                      </a:cubicBezTo>
                      <a:cubicBezTo>
                        <a:pt x="2998" y="18142"/>
                        <a:pt x="7175" y="13581"/>
                        <a:pt x="12784" y="9472"/>
                      </a:cubicBezTo>
                      <a:cubicBezTo>
                        <a:pt x="15290" y="7618"/>
                        <a:pt x="17916" y="5763"/>
                        <a:pt x="20541" y="4009"/>
                      </a:cubicBezTo>
                      <a:cubicBezTo>
                        <a:pt x="19586" y="2857"/>
                        <a:pt x="19586" y="1403"/>
                        <a:pt x="20302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43" name="Figura"/>
                <p:cNvSpPr/>
                <p:nvPr/>
              </p:nvSpPr>
              <p:spPr>
                <a:xfrm>
                  <a:off x="330200" y="0"/>
                  <a:ext cx="133350" cy="13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17" y="3086"/>
                      </a:moveTo>
                      <a:cubicBezTo>
                        <a:pt x="9874" y="6171"/>
                        <a:pt x="4937" y="9874"/>
                        <a:pt x="0" y="14606"/>
                      </a:cubicBezTo>
                      <a:cubicBezTo>
                        <a:pt x="1029" y="16663"/>
                        <a:pt x="2057" y="19131"/>
                        <a:pt x="3497" y="21600"/>
                      </a:cubicBezTo>
                      <a:cubicBezTo>
                        <a:pt x="9257" y="15223"/>
                        <a:pt x="15429" y="9051"/>
                        <a:pt x="21600" y="3291"/>
                      </a:cubicBezTo>
                      <a:cubicBezTo>
                        <a:pt x="21394" y="2263"/>
                        <a:pt x="21394" y="1234"/>
                        <a:pt x="21189" y="0"/>
                      </a:cubicBezTo>
                      <a:cubicBezTo>
                        <a:pt x="19337" y="617"/>
                        <a:pt x="17280" y="1646"/>
                        <a:pt x="15017" y="308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44" name="Figura"/>
                <p:cNvSpPr/>
                <p:nvPr/>
              </p:nvSpPr>
              <p:spPr>
                <a:xfrm>
                  <a:off x="25400" y="279400"/>
                  <a:ext cx="199391" cy="35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271" y="387"/>
                      </a:moveTo>
                      <a:cubicBezTo>
                        <a:pt x="8668" y="6503"/>
                        <a:pt x="3302" y="13703"/>
                        <a:pt x="0" y="21600"/>
                      </a:cubicBezTo>
                      <a:cubicBezTo>
                        <a:pt x="3164" y="17497"/>
                        <a:pt x="7154" y="12774"/>
                        <a:pt x="12107" y="8129"/>
                      </a:cubicBezTo>
                      <a:cubicBezTo>
                        <a:pt x="15134" y="5342"/>
                        <a:pt x="18298" y="2632"/>
                        <a:pt x="21600" y="0"/>
                      </a:cubicBezTo>
                      <a:cubicBezTo>
                        <a:pt x="20087" y="310"/>
                        <a:pt x="17748" y="465"/>
                        <a:pt x="15271" y="38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45" name="Figura"/>
                <p:cNvSpPr/>
                <p:nvPr/>
              </p:nvSpPr>
              <p:spPr>
                <a:xfrm>
                  <a:off x="177800" y="215900"/>
                  <a:ext cx="50800" cy="56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95" extrusionOk="0">
                      <a:moveTo>
                        <a:pt x="0" y="21120"/>
                      </a:moveTo>
                      <a:cubicBezTo>
                        <a:pt x="8640" y="21600"/>
                        <a:pt x="16740" y="19680"/>
                        <a:pt x="21600" y="18240"/>
                      </a:cubicBezTo>
                      <a:cubicBezTo>
                        <a:pt x="18900" y="12480"/>
                        <a:pt x="16740" y="6240"/>
                        <a:pt x="15660" y="0"/>
                      </a:cubicBezTo>
                      <a:cubicBezTo>
                        <a:pt x="10800" y="7200"/>
                        <a:pt x="5400" y="13920"/>
                        <a:pt x="0" y="2112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46" name="Figura"/>
                <p:cNvSpPr/>
                <p:nvPr/>
              </p:nvSpPr>
              <p:spPr>
                <a:xfrm>
                  <a:off x="228600" y="152400"/>
                  <a:ext cx="55881" cy="102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067"/>
                      </a:moveTo>
                      <a:cubicBezTo>
                        <a:pt x="982" y="13333"/>
                        <a:pt x="2945" y="17600"/>
                        <a:pt x="5891" y="21600"/>
                      </a:cubicBezTo>
                      <a:lnTo>
                        <a:pt x="5891" y="21600"/>
                      </a:lnTo>
                      <a:cubicBezTo>
                        <a:pt x="10800" y="17867"/>
                        <a:pt x="16200" y="14133"/>
                        <a:pt x="21600" y="10667"/>
                      </a:cubicBezTo>
                      <a:cubicBezTo>
                        <a:pt x="18164" y="6933"/>
                        <a:pt x="15218" y="3200"/>
                        <a:pt x="13255" y="0"/>
                      </a:cubicBezTo>
                      <a:cubicBezTo>
                        <a:pt x="8836" y="2667"/>
                        <a:pt x="4418" y="5867"/>
                        <a:pt x="0" y="906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47" name="Figura"/>
                <p:cNvSpPr/>
                <p:nvPr/>
              </p:nvSpPr>
              <p:spPr>
                <a:xfrm>
                  <a:off x="279399" y="101600"/>
                  <a:ext cx="62232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600"/>
                      </a:moveTo>
                      <a:cubicBezTo>
                        <a:pt x="1763" y="13200"/>
                        <a:pt x="3967" y="17400"/>
                        <a:pt x="7053" y="21600"/>
                      </a:cubicBezTo>
                      <a:cubicBezTo>
                        <a:pt x="11902" y="17700"/>
                        <a:pt x="16751" y="13800"/>
                        <a:pt x="21600" y="10200"/>
                      </a:cubicBezTo>
                      <a:cubicBezTo>
                        <a:pt x="18514" y="6600"/>
                        <a:pt x="15869" y="3000"/>
                        <a:pt x="13665" y="0"/>
                      </a:cubicBezTo>
                      <a:cubicBezTo>
                        <a:pt x="9257" y="3000"/>
                        <a:pt x="4849" y="6300"/>
                        <a:pt x="0" y="9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896" name="Figura"/>
              <p:cNvSpPr/>
              <p:nvPr/>
            </p:nvSpPr>
            <p:spPr>
              <a:xfrm>
                <a:off x="863599" y="1981200"/>
                <a:ext cx="116841" cy="1212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0" y="0"/>
                    </a:lnTo>
                    <a:lnTo>
                      <a:pt x="7983" y="19768"/>
                    </a:lnTo>
                    <a:lnTo>
                      <a:pt x="0" y="19768"/>
                    </a:lnTo>
                    <a:lnTo>
                      <a:pt x="10800" y="21600"/>
                    </a:lnTo>
                    <a:lnTo>
                      <a:pt x="21600" y="19768"/>
                    </a:lnTo>
                    <a:lnTo>
                      <a:pt x="13617" y="1976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CF3C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897" name="Grupo"/>
              <p:cNvGrpSpPr/>
              <p:nvPr/>
            </p:nvGrpSpPr>
            <p:grpSpPr>
              <a:xfrm>
                <a:off x="660400" y="1422400"/>
                <a:ext cx="537210" cy="618490"/>
                <a:chOff x="0" y="0"/>
                <a:chExt cx="537209" cy="618489"/>
              </a:xfrm>
            </p:grpSpPr>
            <p:sp>
              <p:nvSpPr>
                <p:cNvPr id="909" name="Rectángulo"/>
                <p:cNvSpPr/>
                <p:nvPr/>
              </p:nvSpPr>
              <p:spPr>
                <a:xfrm>
                  <a:off x="0" y="0"/>
                  <a:ext cx="537210" cy="618490"/>
                </a:xfrm>
                <a:prstGeom prst="rect">
                  <a:avLst/>
                </a:prstGeom>
                <a:solidFill>
                  <a:srgbClr val="CACFD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10" name="Figura"/>
                <p:cNvSpPr/>
                <p:nvPr/>
              </p:nvSpPr>
              <p:spPr>
                <a:xfrm>
                  <a:off x="88900" y="139700"/>
                  <a:ext cx="342901" cy="34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80" y="0"/>
                        <a:pt x="0" y="4800"/>
                        <a:pt x="0" y="10800"/>
                      </a:cubicBezTo>
                      <a:cubicBezTo>
                        <a:pt x="0" y="16800"/>
                        <a:pt x="4800" y="21600"/>
                        <a:pt x="10800" y="21600"/>
                      </a:cubicBezTo>
                      <a:cubicBezTo>
                        <a:pt x="16800" y="21600"/>
                        <a:pt x="21600" y="16800"/>
                        <a:pt x="21600" y="10800"/>
                      </a:cubicBezTo>
                      <a:cubicBezTo>
                        <a:pt x="21600" y="4800"/>
                        <a:pt x="1672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E4E8EA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911" name="Grupo"/>
                <p:cNvGrpSpPr/>
                <p:nvPr/>
              </p:nvGrpSpPr>
              <p:grpSpPr>
                <a:xfrm>
                  <a:off x="25400" y="38099"/>
                  <a:ext cx="485248" cy="40642"/>
                  <a:chOff x="0" y="0"/>
                  <a:chExt cx="485247" cy="40640"/>
                </a:xfrm>
              </p:grpSpPr>
              <p:sp>
                <p:nvSpPr>
                  <p:cNvPr id="916" name="Figura"/>
                  <p:cNvSpPr/>
                  <p:nvPr/>
                </p:nvSpPr>
                <p:spPr>
                  <a:xfrm>
                    <a:off x="-1" y="-1"/>
                    <a:ext cx="40749" cy="40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1" h="21600" extrusionOk="0">
                        <a:moveTo>
                          <a:pt x="10473" y="0"/>
                        </a:moveTo>
                        <a:cubicBezTo>
                          <a:pt x="4582" y="0"/>
                          <a:pt x="0" y="4725"/>
                          <a:pt x="0" y="10800"/>
                        </a:cubicBezTo>
                        <a:cubicBezTo>
                          <a:pt x="0" y="16875"/>
                          <a:pt x="4582" y="21600"/>
                          <a:pt x="10473" y="21600"/>
                        </a:cubicBezTo>
                        <a:cubicBezTo>
                          <a:pt x="16364" y="21600"/>
                          <a:pt x="20945" y="16875"/>
                          <a:pt x="20945" y="10800"/>
                        </a:cubicBezTo>
                        <a:cubicBezTo>
                          <a:pt x="21600" y="5400"/>
                          <a:pt x="16364" y="0"/>
                          <a:pt x="10473" y="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917" name="Figura"/>
                  <p:cNvSpPr/>
                  <p:nvPr/>
                </p:nvSpPr>
                <p:spPr>
                  <a:xfrm>
                    <a:off x="444499" y="-1"/>
                    <a:ext cx="40749" cy="40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1" h="21600" extrusionOk="0">
                        <a:moveTo>
                          <a:pt x="10473" y="0"/>
                        </a:moveTo>
                        <a:cubicBezTo>
                          <a:pt x="4582" y="0"/>
                          <a:pt x="0" y="4725"/>
                          <a:pt x="0" y="10800"/>
                        </a:cubicBezTo>
                        <a:cubicBezTo>
                          <a:pt x="0" y="16875"/>
                          <a:pt x="4582" y="21600"/>
                          <a:pt x="10473" y="21600"/>
                        </a:cubicBezTo>
                        <a:cubicBezTo>
                          <a:pt x="16364" y="21600"/>
                          <a:pt x="20945" y="16875"/>
                          <a:pt x="20945" y="10800"/>
                        </a:cubicBezTo>
                        <a:cubicBezTo>
                          <a:pt x="21600" y="5400"/>
                          <a:pt x="16364" y="0"/>
                          <a:pt x="10473" y="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912" name="Grupo"/>
                <p:cNvGrpSpPr/>
                <p:nvPr/>
              </p:nvGrpSpPr>
              <p:grpSpPr>
                <a:xfrm>
                  <a:off x="25399" y="558799"/>
                  <a:ext cx="485142" cy="40642"/>
                  <a:chOff x="0" y="0"/>
                  <a:chExt cx="485140" cy="40640"/>
                </a:xfrm>
              </p:grpSpPr>
              <p:sp>
                <p:nvSpPr>
                  <p:cNvPr id="914" name="Figura"/>
                  <p:cNvSpPr/>
                  <p:nvPr/>
                </p:nvSpPr>
                <p:spPr>
                  <a:xfrm>
                    <a:off x="-1" y="-1"/>
                    <a:ext cx="40642" cy="40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725" y="0"/>
                          <a:pt x="0" y="4725"/>
                          <a:pt x="0" y="10800"/>
                        </a:cubicBezTo>
                        <a:cubicBezTo>
                          <a:pt x="0" y="16875"/>
                          <a:pt x="4725" y="21600"/>
                          <a:pt x="10800" y="21600"/>
                        </a:cubicBezTo>
                        <a:cubicBezTo>
                          <a:pt x="16875" y="21600"/>
                          <a:pt x="21600" y="16875"/>
                          <a:pt x="21600" y="10800"/>
                        </a:cubicBezTo>
                        <a:cubicBezTo>
                          <a:pt x="21600" y="4725"/>
                          <a:pt x="1687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915" name="Figura"/>
                  <p:cNvSpPr/>
                  <p:nvPr/>
                </p:nvSpPr>
                <p:spPr>
                  <a:xfrm>
                    <a:off x="444499" y="-1"/>
                    <a:ext cx="40642" cy="40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725" y="0"/>
                          <a:pt x="0" y="4725"/>
                          <a:pt x="0" y="10800"/>
                        </a:cubicBezTo>
                        <a:cubicBezTo>
                          <a:pt x="0" y="16875"/>
                          <a:pt x="4725" y="21600"/>
                          <a:pt x="10800" y="21600"/>
                        </a:cubicBezTo>
                        <a:cubicBezTo>
                          <a:pt x="16875" y="21600"/>
                          <a:pt x="21600" y="16875"/>
                          <a:pt x="21600" y="10800"/>
                        </a:cubicBezTo>
                        <a:cubicBezTo>
                          <a:pt x="21600" y="4725"/>
                          <a:pt x="1687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913" name="Figura"/>
                <p:cNvSpPr/>
                <p:nvPr/>
              </p:nvSpPr>
              <p:spPr>
                <a:xfrm>
                  <a:off x="139700" y="190500"/>
                  <a:ext cx="170211" cy="1701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extrusionOk="0">
                      <a:moveTo>
                        <a:pt x="10720" y="0"/>
                      </a:moveTo>
                      <a:cubicBezTo>
                        <a:pt x="4800" y="0"/>
                        <a:pt x="0" y="4836"/>
                        <a:pt x="0" y="10800"/>
                      </a:cubicBezTo>
                      <a:cubicBezTo>
                        <a:pt x="0" y="16764"/>
                        <a:pt x="4800" y="21600"/>
                        <a:pt x="10720" y="21600"/>
                      </a:cubicBezTo>
                      <a:cubicBezTo>
                        <a:pt x="16640" y="21600"/>
                        <a:pt x="21440" y="16764"/>
                        <a:pt x="21440" y="10800"/>
                      </a:cubicBezTo>
                      <a:cubicBezTo>
                        <a:pt x="21600" y="4997"/>
                        <a:pt x="16800" y="0"/>
                        <a:pt x="107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898" name="Grupo"/>
              <p:cNvGrpSpPr/>
              <p:nvPr/>
            </p:nvGrpSpPr>
            <p:grpSpPr>
              <a:xfrm>
                <a:off x="1295400" y="1663700"/>
                <a:ext cx="381001" cy="144780"/>
                <a:chOff x="0" y="0"/>
                <a:chExt cx="381000" cy="144779"/>
              </a:xfrm>
            </p:grpSpPr>
            <p:sp>
              <p:nvSpPr>
                <p:cNvPr id="907" name="Figura"/>
                <p:cNvSpPr/>
                <p:nvPr/>
              </p:nvSpPr>
              <p:spPr>
                <a:xfrm>
                  <a:off x="0" y="0"/>
                  <a:ext cx="381001" cy="1447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992" y="0"/>
                      </a:moveTo>
                      <a:lnTo>
                        <a:pt x="4680" y="0"/>
                      </a:lnTo>
                      <a:lnTo>
                        <a:pt x="4680" y="8147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4680" y="13453"/>
                      </a:lnTo>
                      <a:lnTo>
                        <a:pt x="4680" y="21600"/>
                      </a:lnTo>
                      <a:lnTo>
                        <a:pt x="16992" y="21600"/>
                      </a:lnTo>
                      <a:lnTo>
                        <a:pt x="16992" y="13642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6992" y="7958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08" name="Figura"/>
                <p:cNvSpPr/>
                <p:nvPr/>
              </p:nvSpPr>
              <p:spPr>
                <a:xfrm>
                  <a:off x="114299" y="25399"/>
                  <a:ext cx="148591" cy="86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close/>
                      <a:moveTo>
                        <a:pt x="2215" y="3812"/>
                      </a:moveTo>
                      <a:lnTo>
                        <a:pt x="19385" y="3812"/>
                      </a:lnTo>
                      <a:lnTo>
                        <a:pt x="19385" y="17788"/>
                      </a:lnTo>
                      <a:lnTo>
                        <a:pt x="2215" y="17788"/>
                      </a:lnTo>
                      <a:lnTo>
                        <a:pt x="2215" y="3812"/>
                      </a:lnTo>
                      <a:close/>
                    </a:path>
                  </a:pathLst>
                </a:custGeom>
                <a:solidFill>
                  <a:srgbClr val="C5334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899" name="Grupo"/>
              <p:cNvGrpSpPr/>
              <p:nvPr/>
            </p:nvGrpSpPr>
            <p:grpSpPr>
              <a:xfrm>
                <a:off x="177800" y="1663700"/>
                <a:ext cx="381001" cy="144780"/>
                <a:chOff x="0" y="0"/>
                <a:chExt cx="381000" cy="144779"/>
              </a:xfrm>
            </p:grpSpPr>
            <p:sp>
              <p:nvSpPr>
                <p:cNvPr id="905" name="Figura"/>
                <p:cNvSpPr/>
                <p:nvPr/>
              </p:nvSpPr>
              <p:spPr>
                <a:xfrm>
                  <a:off x="0" y="0"/>
                  <a:ext cx="381001" cy="1447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992" y="0"/>
                      </a:moveTo>
                      <a:lnTo>
                        <a:pt x="4680" y="0"/>
                      </a:lnTo>
                      <a:lnTo>
                        <a:pt x="4680" y="8147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4680" y="13453"/>
                      </a:lnTo>
                      <a:lnTo>
                        <a:pt x="4680" y="21600"/>
                      </a:lnTo>
                      <a:lnTo>
                        <a:pt x="16992" y="21600"/>
                      </a:lnTo>
                      <a:lnTo>
                        <a:pt x="16992" y="13642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6992" y="7958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06" name="Figura"/>
                <p:cNvSpPr/>
                <p:nvPr/>
              </p:nvSpPr>
              <p:spPr>
                <a:xfrm>
                  <a:off x="114299" y="25399"/>
                  <a:ext cx="148591" cy="86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close/>
                      <a:moveTo>
                        <a:pt x="2215" y="3812"/>
                      </a:moveTo>
                      <a:lnTo>
                        <a:pt x="19385" y="3812"/>
                      </a:lnTo>
                      <a:lnTo>
                        <a:pt x="19385" y="17788"/>
                      </a:lnTo>
                      <a:lnTo>
                        <a:pt x="2215" y="17788"/>
                      </a:lnTo>
                      <a:lnTo>
                        <a:pt x="2215" y="3812"/>
                      </a:lnTo>
                      <a:close/>
                    </a:path>
                  </a:pathLst>
                </a:custGeom>
                <a:solidFill>
                  <a:srgbClr val="C5334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900" name="Grupo"/>
              <p:cNvGrpSpPr/>
              <p:nvPr/>
            </p:nvGrpSpPr>
            <p:grpSpPr>
              <a:xfrm>
                <a:off x="698499" y="0"/>
                <a:ext cx="218442" cy="180341"/>
                <a:chOff x="0" y="0"/>
                <a:chExt cx="218439" cy="180340"/>
              </a:xfrm>
            </p:grpSpPr>
            <p:sp>
              <p:nvSpPr>
                <p:cNvPr id="901" name="Figura"/>
                <p:cNvSpPr/>
                <p:nvPr/>
              </p:nvSpPr>
              <p:spPr>
                <a:xfrm>
                  <a:off x="114299" y="0"/>
                  <a:ext cx="53341" cy="180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629" y="0"/>
                        <a:pt x="0" y="1369"/>
                        <a:pt x="0" y="3194"/>
                      </a:cubicBezTo>
                      <a:lnTo>
                        <a:pt x="0" y="18406"/>
                      </a:lnTo>
                      <a:cubicBezTo>
                        <a:pt x="0" y="20231"/>
                        <a:pt x="4629" y="21600"/>
                        <a:pt x="10800" y="21600"/>
                      </a:cubicBezTo>
                      <a:cubicBezTo>
                        <a:pt x="16971" y="21600"/>
                        <a:pt x="21600" y="20231"/>
                        <a:pt x="21600" y="18406"/>
                      </a:cubicBezTo>
                      <a:lnTo>
                        <a:pt x="21600" y="3194"/>
                      </a:lnTo>
                      <a:cubicBezTo>
                        <a:pt x="21600" y="1369"/>
                        <a:pt x="16971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02" name="Figura"/>
                <p:cNvSpPr/>
                <p:nvPr/>
              </p:nvSpPr>
              <p:spPr>
                <a:xfrm>
                  <a:off x="-1" y="0"/>
                  <a:ext cx="53341" cy="180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629" y="0"/>
                        <a:pt x="0" y="1369"/>
                        <a:pt x="0" y="3194"/>
                      </a:cubicBezTo>
                      <a:lnTo>
                        <a:pt x="0" y="18406"/>
                      </a:lnTo>
                      <a:cubicBezTo>
                        <a:pt x="0" y="20231"/>
                        <a:pt x="4629" y="21600"/>
                        <a:pt x="10800" y="21600"/>
                      </a:cubicBezTo>
                      <a:cubicBezTo>
                        <a:pt x="16971" y="21600"/>
                        <a:pt x="21600" y="20231"/>
                        <a:pt x="21600" y="18406"/>
                      </a:cubicBezTo>
                      <a:lnTo>
                        <a:pt x="21600" y="3194"/>
                      </a:lnTo>
                      <a:cubicBezTo>
                        <a:pt x="21600" y="1369"/>
                        <a:pt x="16971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03" name="Figura"/>
                <p:cNvSpPr/>
                <p:nvPr/>
              </p:nvSpPr>
              <p:spPr>
                <a:xfrm>
                  <a:off x="165099" y="0"/>
                  <a:ext cx="53341" cy="180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629" y="0"/>
                        <a:pt x="0" y="1369"/>
                        <a:pt x="0" y="3194"/>
                      </a:cubicBezTo>
                      <a:lnTo>
                        <a:pt x="0" y="18406"/>
                      </a:lnTo>
                      <a:cubicBezTo>
                        <a:pt x="0" y="20231"/>
                        <a:pt x="4629" y="21600"/>
                        <a:pt x="10800" y="21600"/>
                      </a:cubicBezTo>
                      <a:cubicBezTo>
                        <a:pt x="16971" y="21600"/>
                        <a:pt x="21600" y="20231"/>
                        <a:pt x="21600" y="18406"/>
                      </a:cubicBezTo>
                      <a:lnTo>
                        <a:pt x="21600" y="3194"/>
                      </a:lnTo>
                      <a:cubicBezTo>
                        <a:pt x="21600" y="1369"/>
                        <a:pt x="16971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04" name="Figura"/>
                <p:cNvSpPr/>
                <p:nvPr/>
              </p:nvSpPr>
              <p:spPr>
                <a:xfrm>
                  <a:off x="50799" y="0"/>
                  <a:ext cx="53341" cy="180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629" y="0"/>
                        <a:pt x="0" y="1369"/>
                        <a:pt x="0" y="3194"/>
                      </a:cubicBezTo>
                      <a:lnTo>
                        <a:pt x="0" y="18406"/>
                      </a:lnTo>
                      <a:cubicBezTo>
                        <a:pt x="0" y="20231"/>
                        <a:pt x="4629" y="21600"/>
                        <a:pt x="10800" y="21600"/>
                      </a:cubicBezTo>
                      <a:cubicBezTo>
                        <a:pt x="16971" y="21600"/>
                        <a:pt x="21600" y="20231"/>
                        <a:pt x="21600" y="18406"/>
                      </a:cubicBezTo>
                      <a:lnTo>
                        <a:pt x="21600" y="3194"/>
                      </a:lnTo>
                      <a:cubicBezTo>
                        <a:pt x="21600" y="1369"/>
                        <a:pt x="16971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sp>
          <p:nvSpPr>
            <p:cNvPr id="12" name="Figura"/>
            <p:cNvSpPr/>
            <p:nvPr/>
          </p:nvSpPr>
          <p:spPr>
            <a:xfrm>
              <a:off x="-2794001" y="2400299"/>
              <a:ext cx="212091" cy="511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59"/>
                  </a:moveTo>
                  <a:cubicBezTo>
                    <a:pt x="21600" y="17259"/>
                    <a:pt x="21600" y="17259"/>
                    <a:pt x="18625" y="14632"/>
                  </a:cubicBezTo>
                  <a:cubicBezTo>
                    <a:pt x="15650" y="12006"/>
                    <a:pt x="1940" y="161"/>
                    <a:pt x="1940" y="161"/>
                  </a:cubicBezTo>
                  <a:cubicBezTo>
                    <a:pt x="1940" y="161"/>
                    <a:pt x="1164" y="107"/>
                    <a:pt x="0" y="0"/>
                  </a:cubicBezTo>
                  <a:lnTo>
                    <a:pt x="0" y="21600"/>
                  </a:lnTo>
                  <a:cubicBezTo>
                    <a:pt x="2199" y="21064"/>
                    <a:pt x="4268" y="20474"/>
                    <a:pt x="6079" y="19831"/>
                  </a:cubicBezTo>
                  <a:cubicBezTo>
                    <a:pt x="12158" y="17687"/>
                    <a:pt x="21600" y="17259"/>
                    <a:pt x="21600" y="17259"/>
                  </a:cubicBezTo>
                  <a:close/>
                </a:path>
              </a:pathLst>
            </a:custGeom>
            <a:solidFill>
              <a:srgbClr val="D94463"/>
            </a:solidFill>
            <a:ln w="254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3" name="Grupo"/>
            <p:cNvGrpSpPr/>
            <p:nvPr/>
          </p:nvGrpSpPr>
          <p:grpSpPr>
            <a:xfrm>
              <a:off x="-2794001" y="2247899"/>
              <a:ext cx="162562" cy="396242"/>
              <a:chOff x="0" y="0"/>
              <a:chExt cx="162560" cy="396240"/>
            </a:xfrm>
          </p:grpSpPr>
          <p:sp>
            <p:nvSpPr>
              <p:cNvPr id="887" name="Figura"/>
              <p:cNvSpPr/>
              <p:nvPr/>
            </p:nvSpPr>
            <p:spPr>
              <a:xfrm>
                <a:off x="-1" y="139700"/>
                <a:ext cx="162562" cy="256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97"/>
                    </a:moveTo>
                    <a:lnTo>
                      <a:pt x="9619" y="0"/>
                    </a:lnTo>
                    <a:lnTo>
                      <a:pt x="0" y="5667"/>
                    </a:lnTo>
                    <a:lnTo>
                      <a:pt x="0" y="21600"/>
                    </a:lnTo>
                    <a:cubicBezTo>
                      <a:pt x="506" y="21493"/>
                      <a:pt x="1181" y="21279"/>
                      <a:pt x="1687" y="21065"/>
                    </a:cubicBezTo>
                    <a:cubicBezTo>
                      <a:pt x="9281" y="17430"/>
                      <a:pt x="21600" y="12297"/>
                      <a:pt x="21600" y="12297"/>
                    </a:cubicBezTo>
                    <a:close/>
                  </a:path>
                </a:pathLst>
              </a:custGeom>
              <a:solidFill>
                <a:srgbClr val="9CA7A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88" name="Figura"/>
              <p:cNvSpPr/>
              <p:nvPr/>
            </p:nvSpPr>
            <p:spPr>
              <a:xfrm>
                <a:off x="0" y="63499"/>
                <a:ext cx="132081" cy="255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69" y="0"/>
                    </a:moveTo>
                    <a:lnTo>
                      <a:pt x="0" y="3869"/>
                    </a:lnTo>
                    <a:lnTo>
                      <a:pt x="0" y="21600"/>
                    </a:lnTo>
                    <a:cubicBezTo>
                      <a:pt x="9138" y="17946"/>
                      <a:pt x="21600" y="13540"/>
                      <a:pt x="21600" y="13540"/>
                    </a:cubicBezTo>
                    <a:lnTo>
                      <a:pt x="4569" y="0"/>
                    </a:lnTo>
                    <a:close/>
                  </a:path>
                </a:pathLst>
              </a:custGeom>
              <a:solidFill>
                <a:srgbClr val="AAB5B7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89" name="Figura"/>
              <p:cNvSpPr/>
              <p:nvPr/>
            </p:nvSpPr>
            <p:spPr>
              <a:xfrm>
                <a:off x="-1" y="-1"/>
                <a:ext cx="57151" cy="194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14400" y="12000"/>
                      <a:pt x="21600" y="3247"/>
                      <a:pt x="21600" y="32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A7A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4" name="Grupo"/>
            <p:cNvGrpSpPr/>
            <p:nvPr/>
          </p:nvGrpSpPr>
          <p:grpSpPr>
            <a:xfrm>
              <a:off x="-2794000" y="2819400"/>
              <a:ext cx="1052831" cy="3418840"/>
              <a:chOff x="0" y="0"/>
              <a:chExt cx="1052830" cy="3418839"/>
            </a:xfrm>
          </p:grpSpPr>
          <p:grpSp>
            <p:nvGrpSpPr>
              <p:cNvPr id="807" name="Grupo"/>
              <p:cNvGrpSpPr/>
              <p:nvPr/>
            </p:nvGrpSpPr>
            <p:grpSpPr>
              <a:xfrm>
                <a:off x="0" y="63500"/>
                <a:ext cx="1052831" cy="3355340"/>
                <a:chOff x="0" y="0"/>
                <a:chExt cx="1052830" cy="3355339"/>
              </a:xfrm>
            </p:grpSpPr>
            <p:sp>
              <p:nvSpPr>
                <p:cNvPr id="885" name="Figura"/>
                <p:cNvSpPr/>
                <p:nvPr/>
              </p:nvSpPr>
              <p:spPr>
                <a:xfrm>
                  <a:off x="0" y="0"/>
                  <a:ext cx="1052831" cy="3355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9671"/>
                      </a:moveTo>
                      <a:lnTo>
                        <a:pt x="21600" y="1921"/>
                      </a:lnTo>
                      <a:cubicBezTo>
                        <a:pt x="21600" y="858"/>
                        <a:pt x="18864" y="0"/>
                        <a:pt x="15477" y="0"/>
                      </a:cubicBez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15477" y="21600"/>
                      </a:lnTo>
                      <a:cubicBezTo>
                        <a:pt x="18838" y="21592"/>
                        <a:pt x="21600" y="20733"/>
                        <a:pt x="21600" y="19671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86" name="Figura"/>
                <p:cNvSpPr/>
                <p:nvPr/>
              </p:nvSpPr>
              <p:spPr>
                <a:xfrm>
                  <a:off x="0" y="76199"/>
                  <a:ext cx="974091" cy="3188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318"/>
                      </a:moveTo>
                      <a:lnTo>
                        <a:pt x="21600" y="1290"/>
                      </a:lnTo>
                      <a:cubicBezTo>
                        <a:pt x="21600" y="585"/>
                        <a:pt x="19713" y="0"/>
                        <a:pt x="17376" y="0"/>
                      </a:cubicBez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17376" y="21600"/>
                      </a:lnTo>
                      <a:cubicBezTo>
                        <a:pt x="19713" y="21600"/>
                        <a:pt x="21600" y="21024"/>
                        <a:pt x="21600" y="20318"/>
                      </a:cubicBezTo>
                      <a:close/>
                    </a:path>
                  </a:pathLst>
                </a:custGeom>
                <a:solidFill>
                  <a:srgbClr val="C5334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808" name="Grupo"/>
              <p:cNvGrpSpPr/>
              <p:nvPr/>
            </p:nvGrpSpPr>
            <p:grpSpPr>
              <a:xfrm>
                <a:off x="279400" y="279400"/>
                <a:ext cx="580981" cy="1303020"/>
                <a:chOff x="0" y="0"/>
                <a:chExt cx="580980" cy="1303019"/>
              </a:xfrm>
            </p:grpSpPr>
            <p:sp>
              <p:nvSpPr>
                <p:cNvPr id="855" name="Figura"/>
                <p:cNvSpPr/>
                <p:nvPr/>
              </p:nvSpPr>
              <p:spPr>
                <a:xfrm>
                  <a:off x="228600" y="152399"/>
                  <a:ext cx="320162" cy="720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1" h="21600" extrusionOk="0">
                      <a:moveTo>
                        <a:pt x="19406" y="0"/>
                      </a:moveTo>
                      <a:cubicBezTo>
                        <a:pt x="19322" y="1295"/>
                        <a:pt x="18900" y="3162"/>
                        <a:pt x="17212" y="4990"/>
                      </a:cubicBezTo>
                      <a:cubicBezTo>
                        <a:pt x="14934" y="7505"/>
                        <a:pt x="11222" y="10286"/>
                        <a:pt x="7256" y="13181"/>
                      </a:cubicBezTo>
                      <a:cubicBezTo>
                        <a:pt x="4809" y="14971"/>
                        <a:pt x="2363" y="16838"/>
                        <a:pt x="0" y="18743"/>
                      </a:cubicBezTo>
                      <a:cubicBezTo>
                        <a:pt x="1097" y="19543"/>
                        <a:pt x="1266" y="20762"/>
                        <a:pt x="1181" y="21600"/>
                      </a:cubicBezTo>
                      <a:cubicBezTo>
                        <a:pt x="3797" y="19314"/>
                        <a:pt x="6919" y="16686"/>
                        <a:pt x="10716" y="13638"/>
                      </a:cubicBezTo>
                      <a:cubicBezTo>
                        <a:pt x="17044" y="8495"/>
                        <a:pt x="19913" y="4648"/>
                        <a:pt x="21178" y="2705"/>
                      </a:cubicBezTo>
                      <a:cubicBezTo>
                        <a:pt x="21600" y="1333"/>
                        <a:pt x="20503" y="305"/>
                        <a:pt x="19406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56" name="Figura"/>
                <p:cNvSpPr/>
                <p:nvPr/>
              </p:nvSpPr>
              <p:spPr>
                <a:xfrm>
                  <a:off x="190500" y="787399"/>
                  <a:ext cx="52634" cy="106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3" h="21600" extrusionOk="0">
                      <a:moveTo>
                        <a:pt x="3840" y="11829"/>
                      </a:moveTo>
                      <a:cubicBezTo>
                        <a:pt x="2400" y="13114"/>
                        <a:pt x="1440" y="14657"/>
                        <a:pt x="0" y="16200"/>
                      </a:cubicBezTo>
                      <a:cubicBezTo>
                        <a:pt x="6240" y="17486"/>
                        <a:pt x="12480" y="19029"/>
                        <a:pt x="19200" y="21600"/>
                      </a:cubicBezTo>
                      <a:cubicBezTo>
                        <a:pt x="19680" y="18514"/>
                        <a:pt x="21600" y="6943"/>
                        <a:pt x="15840" y="0"/>
                      </a:cubicBezTo>
                      <a:cubicBezTo>
                        <a:pt x="11520" y="3857"/>
                        <a:pt x="7200" y="7971"/>
                        <a:pt x="3840" y="11829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57" name="Figura"/>
                <p:cNvSpPr/>
                <p:nvPr/>
              </p:nvSpPr>
              <p:spPr>
                <a:xfrm>
                  <a:off x="114299" y="977900"/>
                  <a:ext cx="68582" cy="90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600" y="0"/>
                      </a:moveTo>
                      <a:cubicBezTo>
                        <a:pt x="4800" y="5780"/>
                        <a:pt x="2400" y="11865"/>
                        <a:pt x="0" y="17645"/>
                      </a:cubicBezTo>
                      <a:cubicBezTo>
                        <a:pt x="3600" y="18558"/>
                        <a:pt x="7200" y="19775"/>
                        <a:pt x="10800" y="21600"/>
                      </a:cubicBezTo>
                      <a:cubicBezTo>
                        <a:pt x="14000" y="16428"/>
                        <a:pt x="17600" y="10952"/>
                        <a:pt x="21600" y="5172"/>
                      </a:cubicBezTo>
                      <a:cubicBezTo>
                        <a:pt x="21200" y="4868"/>
                        <a:pt x="20800" y="4563"/>
                        <a:pt x="20000" y="4259"/>
                      </a:cubicBezTo>
                      <a:cubicBezTo>
                        <a:pt x="16000" y="2434"/>
                        <a:pt x="11600" y="1217"/>
                        <a:pt x="760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58" name="Figura"/>
                <p:cNvSpPr/>
                <p:nvPr/>
              </p:nvSpPr>
              <p:spPr>
                <a:xfrm>
                  <a:off x="76200" y="1066800"/>
                  <a:ext cx="64770" cy="1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675"/>
                      </a:moveTo>
                      <a:cubicBezTo>
                        <a:pt x="1271" y="20103"/>
                        <a:pt x="2118" y="20745"/>
                        <a:pt x="2965" y="21386"/>
                      </a:cubicBezTo>
                      <a:cubicBezTo>
                        <a:pt x="2965" y="21386"/>
                        <a:pt x="2965" y="21600"/>
                        <a:pt x="3388" y="21600"/>
                      </a:cubicBezTo>
                      <a:cubicBezTo>
                        <a:pt x="8894" y="15826"/>
                        <a:pt x="14824" y="9410"/>
                        <a:pt x="21600" y="2566"/>
                      </a:cubicBezTo>
                      <a:cubicBezTo>
                        <a:pt x="18212" y="1497"/>
                        <a:pt x="14824" y="642"/>
                        <a:pt x="11012" y="0"/>
                      </a:cubicBezTo>
                      <a:cubicBezTo>
                        <a:pt x="6353" y="8127"/>
                        <a:pt x="2118" y="15184"/>
                        <a:pt x="0" y="1967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59" name="Figura"/>
                <p:cNvSpPr/>
                <p:nvPr/>
              </p:nvSpPr>
              <p:spPr>
                <a:xfrm>
                  <a:off x="152399" y="889000"/>
                  <a:ext cx="81282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416"/>
                      </a:moveTo>
                      <a:cubicBezTo>
                        <a:pt x="3712" y="17568"/>
                        <a:pt x="7425" y="19008"/>
                        <a:pt x="11137" y="21024"/>
                      </a:cubicBezTo>
                      <a:cubicBezTo>
                        <a:pt x="11475" y="21312"/>
                        <a:pt x="11813" y="21312"/>
                        <a:pt x="12150" y="21600"/>
                      </a:cubicBezTo>
                      <a:cubicBezTo>
                        <a:pt x="15188" y="16704"/>
                        <a:pt x="18225" y="11520"/>
                        <a:pt x="21600" y="6048"/>
                      </a:cubicBezTo>
                      <a:cubicBezTo>
                        <a:pt x="16875" y="3168"/>
                        <a:pt x="12488" y="1152"/>
                        <a:pt x="7762" y="0"/>
                      </a:cubicBezTo>
                      <a:cubicBezTo>
                        <a:pt x="5063" y="4896"/>
                        <a:pt x="2362" y="10656"/>
                        <a:pt x="0" y="1641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60" name="Figura"/>
                <p:cNvSpPr/>
                <p:nvPr/>
              </p:nvSpPr>
              <p:spPr>
                <a:xfrm>
                  <a:off x="63499" y="965199"/>
                  <a:ext cx="68582" cy="7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510"/>
                      </a:moveTo>
                      <a:cubicBezTo>
                        <a:pt x="4400" y="19858"/>
                        <a:pt x="9200" y="20206"/>
                        <a:pt x="14000" y="21600"/>
                      </a:cubicBezTo>
                      <a:cubicBezTo>
                        <a:pt x="16400" y="14981"/>
                        <a:pt x="18800" y="8361"/>
                        <a:pt x="21600" y="1742"/>
                      </a:cubicBezTo>
                      <a:cubicBezTo>
                        <a:pt x="16400" y="697"/>
                        <a:pt x="10800" y="0"/>
                        <a:pt x="5600" y="0"/>
                      </a:cubicBezTo>
                      <a:cubicBezTo>
                        <a:pt x="3600" y="6619"/>
                        <a:pt x="1600" y="13239"/>
                        <a:pt x="0" y="1951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61" name="Figura"/>
                <p:cNvSpPr/>
                <p:nvPr/>
              </p:nvSpPr>
              <p:spPr>
                <a:xfrm>
                  <a:off x="114300" y="787400"/>
                  <a:ext cx="91440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440"/>
                      </a:moveTo>
                      <a:cubicBezTo>
                        <a:pt x="4200" y="19440"/>
                        <a:pt x="8400" y="20160"/>
                        <a:pt x="12600" y="21600"/>
                      </a:cubicBezTo>
                      <a:cubicBezTo>
                        <a:pt x="13500" y="19440"/>
                        <a:pt x="14400" y="16920"/>
                        <a:pt x="15300" y="14760"/>
                      </a:cubicBezTo>
                      <a:cubicBezTo>
                        <a:pt x="17400" y="9720"/>
                        <a:pt x="19500" y="4680"/>
                        <a:pt x="21600" y="0"/>
                      </a:cubicBezTo>
                      <a:cubicBezTo>
                        <a:pt x="12600" y="3960"/>
                        <a:pt x="3900" y="14040"/>
                        <a:pt x="0" y="194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62" name="Figura"/>
                <p:cNvSpPr/>
                <p:nvPr/>
              </p:nvSpPr>
              <p:spPr>
                <a:xfrm>
                  <a:off x="126999" y="50799"/>
                  <a:ext cx="382211" cy="773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4" h="21600" extrusionOk="0">
                      <a:moveTo>
                        <a:pt x="18606" y="0"/>
                      </a:moveTo>
                      <a:cubicBezTo>
                        <a:pt x="19248" y="1277"/>
                        <a:pt x="19818" y="3369"/>
                        <a:pt x="18321" y="5817"/>
                      </a:cubicBezTo>
                      <a:cubicBezTo>
                        <a:pt x="16966" y="8087"/>
                        <a:pt x="13830" y="10357"/>
                        <a:pt x="10194" y="12946"/>
                      </a:cubicBezTo>
                      <a:cubicBezTo>
                        <a:pt x="7414" y="14932"/>
                        <a:pt x="4562" y="16989"/>
                        <a:pt x="2067" y="19366"/>
                      </a:cubicBezTo>
                      <a:cubicBezTo>
                        <a:pt x="1283" y="20110"/>
                        <a:pt x="570" y="20855"/>
                        <a:pt x="0" y="21600"/>
                      </a:cubicBezTo>
                      <a:cubicBezTo>
                        <a:pt x="1354" y="20997"/>
                        <a:pt x="3137" y="20323"/>
                        <a:pt x="4990" y="20110"/>
                      </a:cubicBezTo>
                      <a:cubicBezTo>
                        <a:pt x="6986" y="18301"/>
                        <a:pt x="9125" y="16528"/>
                        <a:pt x="11263" y="14790"/>
                      </a:cubicBezTo>
                      <a:cubicBezTo>
                        <a:pt x="14543" y="12095"/>
                        <a:pt x="17679" y="9541"/>
                        <a:pt x="19604" y="7200"/>
                      </a:cubicBezTo>
                      <a:cubicBezTo>
                        <a:pt x="21386" y="5036"/>
                        <a:pt x="21600" y="3228"/>
                        <a:pt x="21386" y="1986"/>
                      </a:cubicBezTo>
                      <a:cubicBezTo>
                        <a:pt x="20958" y="638"/>
                        <a:pt x="19533" y="106"/>
                        <a:pt x="18606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63" name="Figura"/>
                <p:cNvSpPr/>
                <p:nvPr/>
              </p:nvSpPr>
              <p:spPr>
                <a:xfrm>
                  <a:off x="88900" y="876299"/>
                  <a:ext cx="80011" cy="8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349" extrusionOk="0">
                      <a:moveTo>
                        <a:pt x="0" y="19662"/>
                      </a:moveTo>
                      <a:cubicBezTo>
                        <a:pt x="4457" y="19662"/>
                        <a:pt x="9257" y="20337"/>
                        <a:pt x="13714" y="21349"/>
                      </a:cubicBezTo>
                      <a:cubicBezTo>
                        <a:pt x="16114" y="14599"/>
                        <a:pt x="18857" y="7849"/>
                        <a:pt x="21600" y="1774"/>
                      </a:cubicBezTo>
                      <a:cubicBezTo>
                        <a:pt x="16457" y="424"/>
                        <a:pt x="11314" y="-251"/>
                        <a:pt x="6857" y="86"/>
                      </a:cubicBezTo>
                      <a:cubicBezTo>
                        <a:pt x="4114" y="6837"/>
                        <a:pt x="2057" y="13587"/>
                        <a:pt x="0" y="19662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64" name="Figura"/>
                <p:cNvSpPr/>
                <p:nvPr/>
              </p:nvSpPr>
              <p:spPr>
                <a:xfrm>
                  <a:off x="38099" y="1054100"/>
                  <a:ext cx="59691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691"/>
                      </a:moveTo>
                      <a:cubicBezTo>
                        <a:pt x="3677" y="20691"/>
                        <a:pt x="6894" y="21145"/>
                        <a:pt x="9651" y="21600"/>
                      </a:cubicBezTo>
                      <a:cubicBezTo>
                        <a:pt x="12409" y="16598"/>
                        <a:pt x="16545" y="9322"/>
                        <a:pt x="21600" y="1137"/>
                      </a:cubicBezTo>
                      <a:cubicBezTo>
                        <a:pt x="16545" y="455"/>
                        <a:pt x="11030" y="0"/>
                        <a:pt x="5974" y="0"/>
                      </a:cubicBezTo>
                      <a:cubicBezTo>
                        <a:pt x="1838" y="9322"/>
                        <a:pt x="460" y="16371"/>
                        <a:pt x="0" y="20691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65" name="Figura"/>
                <p:cNvSpPr/>
                <p:nvPr/>
              </p:nvSpPr>
              <p:spPr>
                <a:xfrm>
                  <a:off x="12699" y="876300"/>
                  <a:ext cx="73661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4469" y="20880"/>
                        <a:pt x="9683" y="20160"/>
                        <a:pt x="14897" y="20160"/>
                      </a:cubicBezTo>
                      <a:cubicBezTo>
                        <a:pt x="16759" y="14040"/>
                        <a:pt x="18993" y="7560"/>
                        <a:pt x="21600" y="1080"/>
                      </a:cubicBezTo>
                      <a:lnTo>
                        <a:pt x="21600" y="0"/>
                      </a:lnTo>
                      <a:cubicBezTo>
                        <a:pt x="14897" y="720"/>
                        <a:pt x="8938" y="2520"/>
                        <a:pt x="3724" y="4680"/>
                      </a:cubicBezTo>
                      <a:cubicBezTo>
                        <a:pt x="2607" y="10440"/>
                        <a:pt x="1117" y="162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66" name="Figura"/>
                <p:cNvSpPr/>
                <p:nvPr/>
              </p:nvSpPr>
              <p:spPr>
                <a:xfrm>
                  <a:off x="38099" y="774700"/>
                  <a:ext cx="57413" cy="100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extrusionOk="0">
                      <a:moveTo>
                        <a:pt x="0" y="21600"/>
                      </a:moveTo>
                      <a:cubicBezTo>
                        <a:pt x="5974" y="20233"/>
                        <a:pt x="13328" y="19413"/>
                        <a:pt x="20681" y="18866"/>
                      </a:cubicBezTo>
                      <a:cubicBezTo>
                        <a:pt x="21600" y="12030"/>
                        <a:pt x="15626" y="4101"/>
                        <a:pt x="11949" y="0"/>
                      </a:cubicBezTo>
                      <a:cubicBezTo>
                        <a:pt x="6894" y="7382"/>
                        <a:pt x="3217" y="14491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67" name="Figura"/>
                <p:cNvSpPr/>
                <p:nvPr/>
              </p:nvSpPr>
              <p:spPr>
                <a:xfrm>
                  <a:off x="76200" y="0"/>
                  <a:ext cx="380368" cy="842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1" h="21600" extrusionOk="0">
                      <a:moveTo>
                        <a:pt x="17502" y="0"/>
                      </a:moveTo>
                      <a:cubicBezTo>
                        <a:pt x="17502" y="0"/>
                        <a:pt x="20280" y="3160"/>
                        <a:pt x="16530" y="7070"/>
                      </a:cubicBezTo>
                      <a:cubicBezTo>
                        <a:pt x="13266" y="10425"/>
                        <a:pt x="6876" y="12771"/>
                        <a:pt x="1389" y="18016"/>
                      </a:cubicBezTo>
                      <a:cubicBezTo>
                        <a:pt x="903" y="18505"/>
                        <a:pt x="417" y="18961"/>
                        <a:pt x="0" y="19450"/>
                      </a:cubicBezTo>
                      <a:cubicBezTo>
                        <a:pt x="347" y="19743"/>
                        <a:pt x="1389" y="20655"/>
                        <a:pt x="1667" y="21600"/>
                      </a:cubicBezTo>
                      <a:cubicBezTo>
                        <a:pt x="2361" y="20753"/>
                        <a:pt x="3195" y="19906"/>
                        <a:pt x="4167" y="19026"/>
                      </a:cubicBezTo>
                      <a:cubicBezTo>
                        <a:pt x="6598" y="16843"/>
                        <a:pt x="9446" y="14921"/>
                        <a:pt x="12154" y="13097"/>
                      </a:cubicBezTo>
                      <a:cubicBezTo>
                        <a:pt x="15627" y="10719"/>
                        <a:pt x="18683" y="8699"/>
                        <a:pt x="19933" y="6646"/>
                      </a:cubicBezTo>
                      <a:cubicBezTo>
                        <a:pt x="21600" y="4040"/>
                        <a:pt x="20489" y="1824"/>
                        <a:pt x="19725" y="847"/>
                      </a:cubicBezTo>
                      <a:cubicBezTo>
                        <a:pt x="18961" y="130"/>
                        <a:pt x="17502" y="0"/>
                        <a:pt x="17502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68" name="Figura"/>
                <p:cNvSpPr/>
                <p:nvPr/>
              </p:nvSpPr>
              <p:spPr>
                <a:xfrm>
                  <a:off x="-1" y="1054099"/>
                  <a:ext cx="44451" cy="118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4320" y="21368"/>
                        <a:pt x="9257" y="21135"/>
                        <a:pt x="13577" y="21135"/>
                      </a:cubicBezTo>
                      <a:cubicBezTo>
                        <a:pt x="14194" y="16955"/>
                        <a:pt x="16663" y="9523"/>
                        <a:pt x="21600" y="0"/>
                      </a:cubicBezTo>
                      <a:cubicBezTo>
                        <a:pt x="14194" y="0"/>
                        <a:pt x="7406" y="232"/>
                        <a:pt x="2469" y="465"/>
                      </a:cubicBezTo>
                      <a:cubicBezTo>
                        <a:pt x="1234" y="8129"/>
                        <a:pt x="617" y="15097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69" name="Figura"/>
                <p:cNvSpPr/>
                <p:nvPr/>
              </p:nvSpPr>
              <p:spPr>
                <a:xfrm>
                  <a:off x="-1" y="965199"/>
                  <a:ext cx="58421" cy="73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4226" y="21228"/>
                        <a:pt x="9391" y="20855"/>
                        <a:pt x="15026" y="20855"/>
                      </a:cubicBezTo>
                      <a:cubicBezTo>
                        <a:pt x="16904" y="14524"/>
                        <a:pt x="18783" y="7448"/>
                        <a:pt x="21600" y="0"/>
                      </a:cubicBezTo>
                      <a:cubicBezTo>
                        <a:pt x="15026" y="372"/>
                        <a:pt x="8452" y="1117"/>
                        <a:pt x="3287" y="1862"/>
                      </a:cubicBezTo>
                      <a:cubicBezTo>
                        <a:pt x="1878" y="8566"/>
                        <a:pt x="939" y="15269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70" name="Figura"/>
                <p:cNvSpPr/>
                <p:nvPr/>
              </p:nvSpPr>
              <p:spPr>
                <a:xfrm>
                  <a:off x="165100" y="1003300"/>
                  <a:ext cx="67310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004" y="0"/>
                      </a:moveTo>
                      <a:cubicBezTo>
                        <a:pt x="6928" y="5472"/>
                        <a:pt x="3668" y="10656"/>
                        <a:pt x="0" y="15552"/>
                      </a:cubicBezTo>
                      <a:cubicBezTo>
                        <a:pt x="0" y="15552"/>
                        <a:pt x="408" y="15840"/>
                        <a:pt x="408" y="15840"/>
                      </a:cubicBezTo>
                      <a:cubicBezTo>
                        <a:pt x="3260" y="17568"/>
                        <a:pt x="6113" y="19584"/>
                        <a:pt x="8558" y="21600"/>
                      </a:cubicBezTo>
                      <a:cubicBezTo>
                        <a:pt x="12634" y="17280"/>
                        <a:pt x="17117" y="12672"/>
                        <a:pt x="21600" y="7776"/>
                      </a:cubicBezTo>
                      <a:cubicBezTo>
                        <a:pt x="18340" y="4896"/>
                        <a:pt x="15079" y="2304"/>
                        <a:pt x="11004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71" name="Figura"/>
                <p:cNvSpPr/>
                <p:nvPr/>
              </p:nvSpPr>
              <p:spPr>
                <a:xfrm>
                  <a:off x="203199" y="927100"/>
                  <a:ext cx="73661" cy="101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055" y="0"/>
                      </a:moveTo>
                      <a:cubicBezTo>
                        <a:pt x="6331" y="5130"/>
                        <a:pt x="2979" y="9720"/>
                        <a:pt x="0" y="14310"/>
                      </a:cubicBezTo>
                      <a:cubicBezTo>
                        <a:pt x="3724" y="16470"/>
                        <a:pt x="7076" y="18900"/>
                        <a:pt x="10055" y="21600"/>
                      </a:cubicBezTo>
                      <a:cubicBezTo>
                        <a:pt x="13779" y="17280"/>
                        <a:pt x="17876" y="12960"/>
                        <a:pt x="21600" y="8370"/>
                      </a:cubicBezTo>
                      <a:cubicBezTo>
                        <a:pt x="18993" y="6210"/>
                        <a:pt x="16386" y="4050"/>
                        <a:pt x="13407" y="2160"/>
                      </a:cubicBezTo>
                      <a:cubicBezTo>
                        <a:pt x="12290" y="1350"/>
                        <a:pt x="11172" y="810"/>
                        <a:pt x="10055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72" name="Figura"/>
                <p:cNvSpPr/>
                <p:nvPr/>
              </p:nvSpPr>
              <p:spPr>
                <a:xfrm>
                  <a:off x="101600" y="1092199"/>
                  <a:ext cx="85091" cy="1422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514"/>
                      </a:moveTo>
                      <a:cubicBezTo>
                        <a:pt x="322" y="19479"/>
                        <a:pt x="967" y="20443"/>
                        <a:pt x="1290" y="21600"/>
                      </a:cubicBezTo>
                      <a:cubicBezTo>
                        <a:pt x="5803" y="17743"/>
                        <a:pt x="12896" y="11571"/>
                        <a:pt x="21600" y="3857"/>
                      </a:cubicBezTo>
                      <a:cubicBezTo>
                        <a:pt x="19666" y="2507"/>
                        <a:pt x="17409" y="1157"/>
                        <a:pt x="15152" y="0"/>
                      </a:cubicBezTo>
                      <a:cubicBezTo>
                        <a:pt x="9349" y="6557"/>
                        <a:pt x="4513" y="12729"/>
                        <a:pt x="0" y="18514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73" name="Figura"/>
                <p:cNvSpPr/>
                <p:nvPr/>
              </p:nvSpPr>
              <p:spPr>
                <a:xfrm>
                  <a:off x="254000" y="876299"/>
                  <a:ext cx="85091" cy="71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643"/>
                      </a:moveTo>
                      <a:cubicBezTo>
                        <a:pt x="1290" y="10800"/>
                        <a:pt x="2579" y="11957"/>
                        <a:pt x="3869" y="13500"/>
                      </a:cubicBezTo>
                      <a:cubicBezTo>
                        <a:pt x="6125" y="16200"/>
                        <a:pt x="8382" y="18900"/>
                        <a:pt x="10316" y="21600"/>
                      </a:cubicBezTo>
                      <a:cubicBezTo>
                        <a:pt x="14185" y="14657"/>
                        <a:pt x="17731" y="7329"/>
                        <a:pt x="21600" y="0"/>
                      </a:cubicBezTo>
                      <a:cubicBezTo>
                        <a:pt x="13218" y="2314"/>
                        <a:pt x="3546" y="7714"/>
                        <a:pt x="0" y="9643"/>
                      </a:cubicBezTo>
                      <a:cubicBezTo>
                        <a:pt x="322" y="9643"/>
                        <a:pt x="322" y="9643"/>
                        <a:pt x="0" y="964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74" name="Figura"/>
                <p:cNvSpPr/>
                <p:nvPr/>
              </p:nvSpPr>
              <p:spPr>
                <a:xfrm>
                  <a:off x="266699" y="266700"/>
                  <a:ext cx="314282" cy="6184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extrusionOk="0">
                      <a:moveTo>
                        <a:pt x="10069" y="12020"/>
                      </a:moveTo>
                      <a:cubicBezTo>
                        <a:pt x="6110" y="15745"/>
                        <a:pt x="2840" y="18850"/>
                        <a:pt x="0" y="21600"/>
                      </a:cubicBezTo>
                      <a:cubicBezTo>
                        <a:pt x="1463" y="21290"/>
                        <a:pt x="3786" y="20802"/>
                        <a:pt x="5766" y="20713"/>
                      </a:cubicBezTo>
                      <a:cubicBezTo>
                        <a:pt x="7573" y="19161"/>
                        <a:pt x="9466" y="17608"/>
                        <a:pt x="11187" y="15967"/>
                      </a:cubicBezTo>
                      <a:cubicBezTo>
                        <a:pt x="15920" y="11754"/>
                        <a:pt x="19104" y="6963"/>
                        <a:pt x="20912" y="3859"/>
                      </a:cubicBezTo>
                      <a:cubicBezTo>
                        <a:pt x="21600" y="1863"/>
                        <a:pt x="21342" y="710"/>
                        <a:pt x="20309" y="0"/>
                      </a:cubicBezTo>
                      <a:cubicBezTo>
                        <a:pt x="18846" y="2439"/>
                        <a:pt x="15662" y="6742"/>
                        <a:pt x="10069" y="1202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75" name="Figura"/>
                <p:cNvSpPr/>
                <p:nvPr/>
              </p:nvSpPr>
              <p:spPr>
                <a:xfrm>
                  <a:off x="254000" y="977900"/>
                  <a:ext cx="69850" cy="10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2644"/>
                      </a:moveTo>
                      <a:cubicBezTo>
                        <a:pt x="3142" y="15541"/>
                        <a:pt x="6284" y="18702"/>
                        <a:pt x="8640" y="21600"/>
                      </a:cubicBezTo>
                      <a:cubicBezTo>
                        <a:pt x="12960" y="17912"/>
                        <a:pt x="17280" y="13961"/>
                        <a:pt x="21600" y="10273"/>
                      </a:cubicBezTo>
                      <a:cubicBezTo>
                        <a:pt x="19244" y="6585"/>
                        <a:pt x="16102" y="3161"/>
                        <a:pt x="12567" y="0"/>
                      </a:cubicBezTo>
                      <a:cubicBezTo>
                        <a:pt x="7855" y="4478"/>
                        <a:pt x="3927" y="8693"/>
                        <a:pt x="0" y="12644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76" name="Figura"/>
                <p:cNvSpPr/>
                <p:nvPr/>
              </p:nvSpPr>
              <p:spPr>
                <a:xfrm>
                  <a:off x="203200" y="1054099"/>
                  <a:ext cx="66041" cy="927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4203"/>
                      </a:moveTo>
                      <a:cubicBezTo>
                        <a:pt x="2908" y="16570"/>
                        <a:pt x="5400" y="19233"/>
                        <a:pt x="7477" y="21600"/>
                      </a:cubicBezTo>
                      <a:cubicBezTo>
                        <a:pt x="12046" y="17753"/>
                        <a:pt x="17031" y="13907"/>
                        <a:pt x="21600" y="10060"/>
                      </a:cubicBezTo>
                      <a:cubicBezTo>
                        <a:pt x="19108" y="6805"/>
                        <a:pt x="16200" y="3255"/>
                        <a:pt x="13292" y="0"/>
                      </a:cubicBezTo>
                      <a:cubicBezTo>
                        <a:pt x="8723" y="5326"/>
                        <a:pt x="4154" y="9764"/>
                        <a:pt x="0" y="1420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77" name="Figura"/>
                <p:cNvSpPr/>
                <p:nvPr/>
              </p:nvSpPr>
              <p:spPr>
                <a:xfrm>
                  <a:off x="101599" y="1130300"/>
                  <a:ext cx="107951" cy="139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440"/>
                      </a:moveTo>
                      <a:cubicBezTo>
                        <a:pt x="0" y="19636"/>
                        <a:pt x="0" y="19636"/>
                        <a:pt x="0" y="19833"/>
                      </a:cubicBezTo>
                      <a:cubicBezTo>
                        <a:pt x="254" y="20422"/>
                        <a:pt x="254" y="21011"/>
                        <a:pt x="254" y="21600"/>
                      </a:cubicBezTo>
                      <a:cubicBezTo>
                        <a:pt x="7624" y="16298"/>
                        <a:pt x="14739" y="10604"/>
                        <a:pt x="21600" y="4713"/>
                      </a:cubicBezTo>
                      <a:cubicBezTo>
                        <a:pt x="20329" y="3142"/>
                        <a:pt x="18805" y="1571"/>
                        <a:pt x="17280" y="0"/>
                      </a:cubicBezTo>
                      <a:cubicBezTo>
                        <a:pt x="9656" y="8836"/>
                        <a:pt x="3304" y="15709"/>
                        <a:pt x="0" y="194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78" name="Figura"/>
                <p:cNvSpPr/>
                <p:nvPr/>
              </p:nvSpPr>
              <p:spPr>
                <a:xfrm>
                  <a:off x="304799" y="889000"/>
                  <a:ext cx="48367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63" h="21600" extrusionOk="0">
                      <a:moveTo>
                        <a:pt x="0" y="12960"/>
                      </a:moveTo>
                      <a:cubicBezTo>
                        <a:pt x="4741" y="15688"/>
                        <a:pt x="8956" y="18644"/>
                        <a:pt x="12644" y="21600"/>
                      </a:cubicBezTo>
                      <a:cubicBezTo>
                        <a:pt x="19493" y="14552"/>
                        <a:pt x="21600" y="6594"/>
                        <a:pt x="18966" y="0"/>
                      </a:cubicBezTo>
                      <a:cubicBezTo>
                        <a:pt x="12644" y="4320"/>
                        <a:pt x="6322" y="8867"/>
                        <a:pt x="0" y="1296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79" name="Figura"/>
                <p:cNvSpPr/>
                <p:nvPr/>
              </p:nvSpPr>
              <p:spPr>
                <a:xfrm>
                  <a:off x="355599" y="419099"/>
                  <a:ext cx="217335" cy="547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35" h="21600" extrusionOk="0">
                      <a:moveTo>
                        <a:pt x="7800" y="12128"/>
                      </a:moveTo>
                      <a:cubicBezTo>
                        <a:pt x="5280" y="13982"/>
                        <a:pt x="2640" y="15837"/>
                        <a:pt x="0" y="17591"/>
                      </a:cubicBezTo>
                      <a:cubicBezTo>
                        <a:pt x="840" y="18794"/>
                        <a:pt x="840" y="20197"/>
                        <a:pt x="120" y="21600"/>
                      </a:cubicBezTo>
                      <a:cubicBezTo>
                        <a:pt x="2040" y="20447"/>
                        <a:pt x="3960" y="19245"/>
                        <a:pt x="5760" y="17992"/>
                      </a:cubicBezTo>
                      <a:cubicBezTo>
                        <a:pt x="11520" y="13982"/>
                        <a:pt x="15960" y="9773"/>
                        <a:pt x="18840" y="6716"/>
                      </a:cubicBezTo>
                      <a:cubicBezTo>
                        <a:pt x="21600" y="3258"/>
                        <a:pt x="20160" y="652"/>
                        <a:pt x="20160" y="0"/>
                      </a:cubicBezTo>
                      <a:cubicBezTo>
                        <a:pt x="17640" y="3508"/>
                        <a:pt x="13440" y="8019"/>
                        <a:pt x="7800" y="1212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80" name="Figura"/>
                <p:cNvSpPr/>
                <p:nvPr/>
              </p:nvSpPr>
              <p:spPr>
                <a:xfrm>
                  <a:off x="114300" y="1168400"/>
                  <a:ext cx="134620" cy="134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340"/>
                      </a:moveTo>
                      <a:cubicBezTo>
                        <a:pt x="204" y="19358"/>
                        <a:pt x="204" y="20377"/>
                        <a:pt x="408" y="21600"/>
                      </a:cubicBezTo>
                      <a:cubicBezTo>
                        <a:pt x="2242" y="20785"/>
                        <a:pt x="4483" y="19766"/>
                        <a:pt x="6725" y="18340"/>
                      </a:cubicBezTo>
                      <a:cubicBezTo>
                        <a:pt x="11819" y="15283"/>
                        <a:pt x="16709" y="11615"/>
                        <a:pt x="21600" y="6928"/>
                      </a:cubicBezTo>
                      <a:cubicBezTo>
                        <a:pt x="20581" y="4891"/>
                        <a:pt x="19562" y="2445"/>
                        <a:pt x="18136" y="0"/>
                      </a:cubicBezTo>
                      <a:cubicBezTo>
                        <a:pt x="12430" y="6521"/>
                        <a:pt x="6317" y="12634"/>
                        <a:pt x="0" y="183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81" name="Figura"/>
                <p:cNvSpPr/>
                <p:nvPr/>
              </p:nvSpPr>
              <p:spPr>
                <a:xfrm>
                  <a:off x="342900" y="673099"/>
                  <a:ext cx="200661" cy="3530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1641" y="21367"/>
                        <a:pt x="3965" y="21134"/>
                        <a:pt x="6425" y="21289"/>
                      </a:cubicBezTo>
                      <a:cubicBezTo>
                        <a:pt x="12987" y="15151"/>
                        <a:pt x="18319" y="7925"/>
                        <a:pt x="21600" y="0"/>
                      </a:cubicBezTo>
                      <a:cubicBezTo>
                        <a:pt x="18456" y="4118"/>
                        <a:pt x="14491" y="8858"/>
                        <a:pt x="9570" y="13519"/>
                      </a:cubicBezTo>
                      <a:cubicBezTo>
                        <a:pt x="6562" y="16239"/>
                        <a:pt x="3418" y="18958"/>
                        <a:pt x="0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82" name="Figura"/>
                <p:cNvSpPr/>
                <p:nvPr/>
              </p:nvSpPr>
              <p:spPr>
                <a:xfrm>
                  <a:off x="342900" y="1028700"/>
                  <a:ext cx="50800" cy="56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95" extrusionOk="0">
                      <a:moveTo>
                        <a:pt x="5940" y="21195"/>
                      </a:moveTo>
                      <a:cubicBezTo>
                        <a:pt x="11340" y="14475"/>
                        <a:pt x="16740" y="7275"/>
                        <a:pt x="21600" y="75"/>
                      </a:cubicBezTo>
                      <a:cubicBezTo>
                        <a:pt x="12960" y="-405"/>
                        <a:pt x="4860" y="1515"/>
                        <a:pt x="0" y="2955"/>
                      </a:cubicBezTo>
                      <a:cubicBezTo>
                        <a:pt x="2700" y="9195"/>
                        <a:pt x="4860" y="14955"/>
                        <a:pt x="5940" y="2119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83" name="Figura"/>
                <p:cNvSpPr/>
                <p:nvPr/>
              </p:nvSpPr>
              <p:spPr>
                <a:xfrm>
                  <a:off x="292100" y="1041400"/>
                  <a:ext cx="55881" cy="102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709" y="0"/>
                      </a:moveTo>
                      <a:cubicBezTo>
                        <a:pt x="10800" y="3733"/>
                        <a:pt x="5400" y="7467"/>
                        <a:pt x="0" y="10933"/>
                      </a:cubicBezTo>
                      <a:cubicBezTo>
                        <a:pt x="3436" y="14667"/>
                        <a:pt x="6382" y="18400"/>
                        <a:pt x="8345" y="21600"/>
                      </a:cubicBezTo>
                      <a:cubicBezTo>
                        <a:pt x="12764" y="18667"/>
                        <a:pt x="17182" y="15733"/>
                        <a:pt x="21600" y="12533"/>
                      </a:cubicBezTo>
                      <a:cubicBezTo>
                        <a:pt x="21109" y="8267"/>
                        <a:pt x="19145" y="4000"/>
                        <a:pt x="15709" y="0"/>
                      </a:cubicBezTo>
                      <a:lnTo>
                        <a:pt x="15709" y="0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84" name="Figura"/>
                <p:cNvSpPr/>
                <p:nvPr/>
              </p:nvSpPr>
              <p:spPr>
                <a:xfrm>
                  <a:off x="228599" y="1104900"/>
                  <a:ext cx="62232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400"/>
                      </a:moveTo>
                      <a:cubicBezTo>
                        <a:pt x="3086" y="15000"/>
                        <a:pt x="5731" y="18600"/>
                        <a:pt x="7935" y="21600"/>
                      </a:cubicBezTo>
                      <a:cubicBezTo>
                        <a:pt x="12784" y="18600"/>
                        <a:pt x="17192" y="15300"/>
                        <a:pt x="21600" y="12000"/>
                      </a:cubicBezTo>
                      <a:cubicBezTo>
                        <a:pt x="19837" y="8400"/>
                        <a:pt x="17633" y="4200"/>
                        <a:pt x="14547" y="0"/>
                      </a:cubicBezTo>
                      <a:cubicBezTo>
                        <a:pt x="9698" y="3900"/>
                        <a:pt x="4849" y="7500"/>
                        <a:pt x="0" y="114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809" name="Figura"/>
              <p:cNvSpPr/>
              <p:nvPr/>
            </p:nvSpPr>
            <p:spPr>
              <a:xfrm>
                <a:off x="76199" y="241300"/>
                <a:ext cx="118112" cy="1212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84" y="0"/>
                    </a:moveTo>
                    <a:lnTo>
                      <a:pt x="0" y="1832"/>
                    </a:lnTo>
                    <a:lnTo>
                      <a:pt x="7897" y="1832"/>
                    </a:lnTo>
                    <a:lnTo>
                      <a:pt x="0" y="21600"/>
                    </a:lnTo>
                    <a:lnTo>
                      <a:pt x="10684" y="21600"/>
                    </a:lnTo>
                    <a:lnTo>
                      <a:pt x="21600" y="21600"/>
                    </a:lnTo>
                    <a:lnTo>
                      <a:pt x="13471" y="1832"/>
                    </a:lnTo>
                    <a:lnTo>
                      <a:pt x="21600" y="1832"/>
                    </a:lnTo>
                    <a:close/>
                  </a:path>
                </a:pathLst>
              </a:custGeom>
              <a:solidFill>
                <a:srgbClr val="FBCF3C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810" name="Grupo"/>
              <p:cNvGrpSpPr/>
              <p:nvPr/>
            </p:nvGrpSpPr>
            <p:grpSpPr>
              <a:xfrm>
                <a:off x="279400" y="1854200"/>
                <a:ext cx="582251" cy="1299210"/>
                <a:chOff x="0" y="0"/>
                <a:chExt cx="582250" cy="1299209"/>
              </a:xfrm>
            </p:grpSpPr>
            <p:sp>
              <p:nvSpPr>
                <p:cNvPr id="825" name="Figura"/>
                <p:cNvSpPr/>
                <p:nvPr/>
              </p:nvSpPr>
              <p:spPr>
                <a:xfrm>
                  <a:off x="228600" y="431799"/>
                  <a:ext cx="319764" cy="720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7" h="21600" extrusionOk="0">
                      <a:moveTo>
                        <a:pt x="10758" y="7962"/>
                      </a:moveTo>
                      <a:cubicBezTo>
                        <a:pt x="6946" y="4876"/>
                        <a:pt x="3812" y="2286"/>
                        <a:pt x="1186" y="0"/>
                      </a:cubicBezTo>
                      <a:cubicBezTo>
                        <a:pt x="1271" y="876"/>
                        <a:pt x="1101" y="2057"/>
                        <a:pt x="0" y="2857"/>
                      </a:cubicBezTo>
                      <a:cubicBezTo>
                        <a:pt x="2287" y="4762"/>
                        <a:pt x="4828" y="6590"/>
                        <a:pt x="7285" y="8419"/>
                      </a:cubicBezTo>
                      <a:cubicBezTo>
                        <a:pt x="11266" y="11352"/>
                        <a:pt x="14993" y="14095"/>
                        <a:pt x="17280" y="16610"/>
                      </a:cubicBezTo>
                      <a:cubicBezTo>
                        <a:pt x="18974" y="18438"/>
                        <a:pt x="19398" y="20305"/>
                        <a:pt x="19482" y="21600"/>
                      </a:cubicBezTo>
                      <a:cubicBezTo>
                        <a:pt x="20584" y="21333"/>
                        <a:pt x="21600" y="20267"/>
                        <a:pt x="21261" y="18895"/>
                      </a:cubicBezTo>
                      <a:cubicBezTo>
                        <a:pt x="19991" y="16952"/>
                        <a:pt x="17111" y="13105"/>
                        <a:pt x="10758" y="7962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26" name="Figura"/>
                <p:cNvSpPr/>
                <p:nvPr/>
              </p:nvSpPr>
              <p:spPr>
                <a:xfrm>
                  <a:off x="190499" y="406399"/>
                  <a:ext cx="52305" cy="106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8" h="21600" extrusionOk="0">
                      <a:moveTo>
                        <a:pt x="0" y="5143"/>
                      </a:moveTo>
                      <a:cubicBezTo>
                        <a:pt x="1440" y="6686"/>
                        <a:pt x="2400" y="7971"/>
                        <a:pt x="3840" y="9514"/>
                      </a:cubicBezTo>
                      <a:cubicBezTo>
                        <a:pt x="7680" y="13629"/>
                        <a:pt x="11520" y="17486"/>
                        <a:pt x="15360" y="21600"/>
                      </a:cubicBezTo>
                      <a:cubicBezTo>
                        <a:pt x="21600" y="14400"/>
                        <a:pt x="19680" y="3086"/>
                        <a:pt x="18720" y="0"/>
                      </a:cubicBezTo>
                      <a:cubicBezTo>
                        <a:pt x="12480" y="2057"/>
                        <a:pt x="6240" y="3857"/>
                        <a:pt x="0" y="514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27" name="Figura"/>
                <p:cNvSpPr/>
                <p:nvPr/>
              </p:nvSpPr>
              <p:spPr>
                <a:xfrm>
                  <a:off x="114299" y="241300"/>
                  <a:ext cx="68582" cy="90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955"/>
                      </a:moveTo>
                      <a:cubicBezTo>
                        <a:pt x="2400" y="9735"/>
                        <a:pt x="4800" y="15515"/>
                        <a:pt x="7600" y="21600"/>
                      </a:cubicBezTo>
                      <a:cubicBezTo>
                        <a:pt x="12000" y="20687"/>
                        <a:pt x="16000" y="19166"/>
                        <a:pt x="20000" y="17341"/>
                      </a:cubicBezTo>
                      <a:cubicBezTo>
                        <a:pt x="20400" y="17037"/>
                        <a:pt x="20800" y="16732"/>
                        <a:pt x="21600" y="16428"/>
                      </a:cubicBezTo>
                      <a:cubicBezTo>
                        <a:pt x="17600" y="10648"/>
                        <a:pt x="14400" y="5172"/>
                        <a:pt x="10800" y="0"/>
                      </a:cubicBezTo>
                      <a:cubicBezTo>
                        <a:pt x="7200" y="1825"/>
                        <a:pt x="3600" y="3042"/>
                        <a:pt x="0" y="395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28" name="Figura"/>
                <p:cNvSpPr/>
                <p:nvPr/>
              </p:nvSpPr>
              <p:spPr>
                <a:xfrm>
                  <a:off x="76200" y="114300"/>
                  <a:ext cx="64770" cy="128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965" y="214"/>
                      </a:moveTo>
                      <a:cubicBezTo>
                        <a:pt x="2118" y="855"/>
                        <a:pt x="847" y="1497"/>
                        <a:pt x="0" y="1925"/>
                      </a:cubicBezTo>
                      <a:cubicBezTo>
                        <a:pt x="2541" y="6416"/>
                        <a:pt x="6353" y="13687"/>
                        <a:pt x="11012" y="21600"/>
                      </a:cubicBezTo>
                      <a:cubicBezTo>
                        <a:pt x="14824" y="20958"/>
                        <a:pt x="18212" y="20103"/>
                        <a:pt x="21600" y="19034"/>
                      </a:cubicBezTo>
                      <a:cubicBezTo>
                        <a:pt x="14824" y="12190"/>
                        <a:pt x="8894" y="5988"/>
                        <a:pt x="3388" y="0"/>
                      </a:cubicBezTo>
                      <a:cubicBezTo>
                        <a:pt x="3388" y="0"/>
                        <a:pt x="3388" y="0"/>
                        <a:pt x="2965" y="214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29" name="Figura"/>
                <p:cNvSpPr/>
                <p:nvPr/>
              </p:nvSpPr>
              <p:spPr>
                <a:xfrm>
                  <a:off x="152399" y="317499"/>
                  <a:ext cx="81282" cy="95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434" extrusionOk="0">
                      <a:moveTo>
                        <a:pt x="11137" y="402"/>
                      </a:moveTo>
                      <a:cubicBezTo>
                        <a:pt x="7425" y="2392"/>
                        <a:pt x="3712" y="3813"/>
                        <a:pt x="0" y="4950"/>
                      </a:cubicBezTo>
                      <a:cubicBezTo>
                        <a:pt x="2362" y="10634"/>
                        <a:pt x="5063" y="16318"/>
                        <a:pt x="7762" y="21434"/>
                      </a:cubicBezTo>
                      <a:cubicBezTo>
                        <a:pt x="12150" y="20013"/>
                        <a:pt x="16875" y="18023"/>
                        <a:pt x="21600" y="15466"/>
                      </a:cubicBezTo>
                      <a:cubicBezTo>
                        <a:pt x="18225" y="10066"/>
                        <a:pt x="15188" y="4950"/>
                        <a:pt x="12150" y="118"/>
                      </a:cubicBezTo>
                      <a:cubicBezTo>
                        <a:pt x="11813" y="-166"/>
                        <a:pt x="11475" y="118"/>
                        <a:pt x="11137" y="402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30" name="Figura"/>
                <p:cNvSpPr/>
                <p:nvPr/>
              </p:nvSpPr>
              <p:spPr>
                <a:xfrm>
                  <a:off x="63499" y="253999"/>
                  <a:ext cx="68582" cy="7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90"/>
                      </a:moveTo>
                      <a:cubicBezTo>
                        <a:pt x="1600" y="8013"/>
                        <a:pt x="3600" y="14632"/>
                        <a:pt x="5600" y="21600"/>
                      </a:cubicBezTo>
                      <a:cubicBezTo>
                        <a:pt x="10800" y="21600"/>
                        <a:pt x="16000" y="20903"/>
                        <a:pt x="21600" y="19858"/>
                      </a:cubicBezTo>
                      <a:cubicBezTo>
                        <a:pt x="18800" y="13239"/>
                        <a:pt x="16400" y="6271"/>
                        <a:pt x="14000" y="0"/>
                      </a:cubicBezTo>
                      <a:cubicBezTo>
                        <a:pt x="9600" y="1394"/>
                        <a:pt x="4800" y="2090"/>
                        <a:pt x="0" y="209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31" name="Figura"/>
                <p:cNvSpPr/>
                <p:nvPr/>
              </p:nvSpPr>
              <p:spPr>
                <a:xfrm>
                  <a:off x="114299" y="431800"/>
                  <a:ext cx="92711" cy="7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427" y="0"/>
                      </a:moveTo>
                      <a:cubicBezTo>
                        <a:pt x="7989" y="1440"/>
                        <a:pt x="3847" y="2160"/>
                        <a:pt x="0" y="2160"/>
                      </a:cubicBezTo>
                      <a:cubicBezTo>
                        <a:pt x="4142" y="7560"/>
                        <a:pt x="12723" y="17640"/>
                        <a:pt x="21600" y="21600"/>
                      </a:cubicBezTo>
                      <a:cubicBezTo>
                        <a:pt x="19529" y="16560"/>
                        <a:pt x="17162" y="11880"/>
                        <a:pt x="15386" y="6840"/>
                      </a:cubicBezTo>
                      <a:cubicBezTo>
                        <a:pt x="14203" y="4680"/>
                        <a:pt x="13315" y="2520"/>
                        <a:pt x="12427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32" name="Figura"/>
                <p:cNvSpPr/>
                <p:nvPr/>
              </p:nvSpPr>
              <p:spPr>
                <a:xfrm>
                  <a:off x="126999" y="482599"/>
                  <a:ext cx="382211" cy="773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4" h="21600" extrusionOk="0">
                      <a:moveTo>
                        <a:pt x="11263" y="6810"/>
                      </a:moveTo>
                      <a:cubicBezTo>
                        <a:pt x="9125" y="5072"/>
                        <a:pt x="6986" y="3334"/>
                        <a:pt x="4990" y="1490"/>
                      </a:cubicBezTo>
                      <a:cubicBezTo>
                        <a:pt x="3137" y="1277"/>
                        <a:pt x="1283" y="603"/>
                        <a:pt x="0" y="0"/>
                      </a:cubicBezTo>
                      <a:cubicBezTo>
                        <a:pt x="642" y="709"/>
                        <a:pt x="1283" y="1454"/>
                        <a:pt x="2067" y="2234"/>
                      </a:cubicBezTo>
                      <a:cubicBezTo>
                        <a:pt x="4562" y="4611"/>
                        <a:pt x="7414" y="6668"/>
                        <a:pt x="10194" y="8654"/>
                      </a:cubicBezTo>
                      <a:cubicBezTo>
                        <a:pt x="13830" y="11243"/>
                        <a:pt x="16966" y="13513"/>
                        <a:pt x="18321" y="15783"/>
                      </a:cubicBezTo>
                      <a:cubicBezTo>
                        <a:pt x="19818" y="18231"/>
                        <a:pt x="19248" y="20323"/>
                        <a:pt x="18606" y="21600"/>
                      </a:cubicBezTo>
                      <a:cubicBezTo>
                        <a:pt x="19533" y="21458"/>
                        <a:pt x="21030" y="20926"/>
                        <a:pt x="21386" y="19578"/>
                      </a:cubicBezTo>
                      <a:cubicBezTo>
                        <a:pt x="21600" y="18301"/>
                        <a:pt x="21386" y="16493"/>
                        <a:pt x="19604" y="14365"/>
                      </a:cubicBezTo>
                      <a:cubicBezTo>
                        <a:pt x="17679" y="12059"/>
                        <a:pt x="14614" y="9505"/>
                        <a:pt x="11263" y="681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33" name="Figura"/>
                <p:cNvSpPr/>
                <p:nvPr/>
              </p:nvSpPr>
              <p:spPr>
                <a:xfrm>
                  <a:off x="88900" y="342900"/>
                  <a:ext cx="80011" cy="80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57"/>
                      </a:moveTo>
                      <a:cubicBezTo>
                        <a:pt x="2057" y="8229"/>
                        <a:pt x="4114" y="15086"/>
                        <a:pt x="6857" y="21600"/>
                      </a:cubicBezTo>
                      <a:cubicBezTo>
                        <a:pt x="11657" y="21600"/>
                        <a:pt x="16457" y="21257"/>
                        <a:pt x="21600" y="19886"/>
                      </a:cubicBezTo>
                      <a:cubicBezTo>
                        <a:pt x="18857" y="13714"/>
                        <a:pt x="16114" y="6857"/>
                        <a:pt x="13714" y="0"/>
                      </a:cubicBezTo>
                      <a:cubicBezTo>
                        <a:pt x="9257" y="1371"/>
                        <a:pt x="4457" y="2057"/>
                        <a:pt x="0" y="205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34" name="Figura"/>
                <p:cNvSpPr/>
                <p:nvPr/>
              </p:nvSpPr>
              <p:spPr>
                <a:xfrm>
                  <a:off x="38099" y="127000"/>
                  <a:ext cx="59691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09"/>
                      </a:moveTo>
                      <a:cubicBezTo>
                        <a:pt x="460" y="5002"/>
                        <a:pt x="2298" y="12278"/>
                        <a:pt x="5974" y="21600"/>
                      </a:cubicBezTo>
                      <a:cubicBezTo>
                        <a:pt x="11030" y="21373"/>
                        <a:pt x="16545" y="21145"/>
                        <a:pt x="21600" y="20463"/>
                      </a:cubicBezTo>
                      <a:cubicBezTo>
                        <a:pt x="16545" y="12278"/>
                        <a:pt x="12409" y="5002"/>
                        <a:pt x="9651" y="0"/>
                      </a:cubicBezTo>
                      <a:cubicBezTo>
                        <a:pt x="6894" y="682"/>
                        <a:pt x="3217" y="909"/>
                        <a:pt x="0" y="909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35" name="Figura"/>
                <p:cNvSpPr/>
                <p:nvPr/>
              </p:nvSpPr>
              <p:spPr>
                <a:xfrm>
                  <a:off x="12700" y="355599"/>
                  <a:ext cx="74931" cy="77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644" y="1416"/>
                      </a:moveTo>
                      <a:cubicBezTo>
                        <a:pt x="9153" y="1416"/>
                        <a:pt x="4393" y="708"/>
                        <a:pt x="0" y="0"/>
                      </a:cubicBezTo>
                      <a:cubicBezTo>
                        <a:pt x="1098" y="5666"/>
                        <a:pt x="2197" y="11331"/>
                        <a:pt x="4027" y="16997"/>
                      </a:cubicBezTo>
                      <a:cubicBezTo>
                        <a:pt x="9153" y="19121"/>
                        <a:pt x="15010" y="20538"/>
                        <a:pt x="21600" y="21600"/>
                      </a:cubicBezTo>
                      <a:lnTo>
                        <a:pt x="21600" y="20538"/>
                      </a:lnTo>
                      <a:cubicBezTo>
                        <a:pt x="18671" y="13810"/>
                        <a:pt x="16475" y="7436"/>
                        <a:pt x="14644" y="141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36" name="Figura"/>
                <p:cNvSpPr/>
                <p:nvPr/>
              </p:nvSpPr>
              <p:spPr>
                <a:xfrm>
                  <a:off x="38100" y="431800"/>
                  <a:ext cx="57225" cy="100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8" h="21600" extrusionOk="0">
                      <a:moveTo>
                        <a:pt x="12209" y="21600"/>
                      </a:moveTo>
                      <a:cubicBezTo>
                        <a:pt x="15965" y="17499"/>
                        <a:pt x="21600" y="9570"/>
                        <a:pt x="21130" y="2734"/>
                      </a:cubicBezTo>
                      <a:cubicBezTo>
                        <a:pt x="13148" y="2187"/>
                        <a:pt x="6104" y="1094"/>
                        <a:pt x="0" y="0"/>
                      </a:cubicBezTo>
                      <a:cubicBezTo>
                        <a:pt x="3287" y="7109"/>
                        <a:pt x="7043" y="14218"/>
                        <a:pt x="12209" y="216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37" name="Figura"/>
                <p:cNvSpPr/>
                <p:nvPr/>
              </p:nvSpPr>
              <p:spPr>
                <a:xfrm>
                  <a:off x="76199" y="457200"/>
                  <a:ext cx="380741" cy="842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2" h="21600" extrusionOk="0">
                      <a:moveTo>
                        <a:pt x="12154" y="8503"/>
                      </a:moveTo>
                      <a:cubicBezTo>
                        <a:pt x="9446" y="6679"/>
                        <a:pt x="6598" y="4757"/>
                        <a:pt x="4167" y="2574"/>
                      </a:cubicBezTo>
                      <a:cubicBezTo>
                        <a:pt x="3195" y="1694"/>
                        <a:pt x="2361" y="814"/>
                        <a:pt x="1667" y="0"/>
                      </a:cubicBezTo>
                      <a:cubicBezTo>
                        <a:pt x="1389" y="945"/>
                        <a:pt x="347" y="1857"/>
                        <a:pt x="0" y="2150"/>
                      </a:cubicBezTo>
                      <a:cubicBezTo>
                        <a:pt x="417" y="2606"/>
                        <a:pt x="833" y="3095"/>
                        <a:pt x="1389" y="3584"/>
                      </a:cubicBezTo>
                      <a:cubicBezTo>
                        <a:pt x="6876" y="8829"/>
                        <a:pt x="13335" y="11175"/>
                        <a:pt x="16530" y="14530"/>
                      </a:cubicBezTo>
                      <a:cubicBezTo>
                        <a:pt x="20280" y="18440"/>
                        <a:pt x="17502" y="21600"/>
                        <a:pt x="17502" y="21600"/>
                      </a:cubicBezTo>
                      <a:cubicBezTo>
                        <a:pt x="17502" y="21600"/>
                        <a:pt x="18961" y="21470"/>
                        <a:pt x="19794" y="20786"/>
                      </a:cubicBezTo>
                      <a:cubicBezTo>
                        <a:pt x="20489" y="19808"/>
                        <a:pt x="21600" y="17625"/>
                        <a:pt x="20003" y="14986"/>
                      </a:cubicBezTo>
                      <a:cubicBezTo>
                        <a:pt x="18614" y="12934"/>
                        <a:pt x="15627" y="10881"/>
                        <a:pt x="12154" y="850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38" name="Figura"/>
                <p:cNvSpPr/>
                <p:nvPr/>
              </p:nvSpPr>
              <p:spPr>
                <a:xfrm>
                  <a:off x="-1" y="139699"/>
                  <a:ext cx="44451" cy="118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6503"/>
                        <a:pt x="1234" y="13703"/>
                        <a:pt x="2469" y="21135"/>
                      </a:cubicBezTo>
                      <a:cubicBezTo>
                        <a:pt x="7406" y="21368"/>
                        <a:pt x="14194" y="21600"/>
                        <a:pt x="21600" y="21600"/>
                      </a:cubicBezTo>
                      <a:cubicBezTo>
                        <a:pt x="16663" y="12077"/>
                        <a:pt x="14194" y="4645"/>
                        <a:pt x="13577" y="465"/>
                      </a:cubicBezTo>
                      <a:cubicBezTo>
                        <a:pt x="9257" y="232"/>
                        <a:pt x="493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39" name="Figura"/>
                <p:cNvSpPr/>
                <p:nvPr/>
              </p:nvSpPr>
              <p:spPr>
                <a:xfrm>
                  <a:off x="-1" y="266699"/>
                  <a:ext cx="58421" cy="73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939" y="6331"/>
                        <a:pt x="1878" y="13034"/>
                        <a:pt x="3287" y="19738"/>
                      </a:cubicBezTo>
                      <a:cubicBezTo>
                        <a:pt x="8452" y="20483"/>
                        <a:pt x="15026" y="21228"/>
                        <a:pt x="21600" y="21600"/>
                      </a:cubicBezTo>
                      <a:cubicBezTo>
                        <a:pt x="18783" y="14152"/>
                        <a:pt x="16904" y="7076"/>
                        <a:pt x="15026" y="745"/>
                      </a:cubicBezTo>
                      <a:cubicBezTo>
                        <a:pt x="9391" y="745"/>
                        <a:pt x="4226" y="372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40" name="Figura"/>
                <p:cNvSpPr/>
                <p:nvPr/>
              </p:nvSpPr>
              <p:spPr>
                <a:xfrm>
                  <a:off x="165100" y="203200"/>
                  <a:ext cx="67310" cy="95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08" y="5760"/>
                      </a:moveTo>
                      <a:cubicBezTo>
                        <a:pt x="408" y="5760"/>
                        <a:pt x="0" y="6048"/>
                        <a:pt x="0" y="6048"/>
                      </a:cubicBezTo>
                      <a:cubicBezTo>
                        <a:pt x="3260" y="10944"/>
                        <a:pt x="6928" y="16128"/>
                        <a:pt x="11004" y="21600"/>
                      </a:cubicBezTo>
                      <a:cubicBezTo>
                        <a:pt x="15079" y="19296"/>
                        <a:pt x="18340" y="16704"/>
                        <a:pt x="21600" y="13824"/>
                      </a:cubicBezTo>
                      <a:cubicBezTo>
                        <a:pt x="17117" y="8928"/>
                        <a:pt x="12634" y="4320"/>
                        <a:pt x="8558" y="0"/>
                      </a:cubicBezTo>
                      <a:cubicBezTo>
                        <a:pt x="6113" y="2016"/>
                        <a:pt x="3260" y="4032"/>
                        <a:pt x="408" y="576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41" name="Figura"/>
                <p:cNvSpPr/>
                <p:nvPr/>
              </p:nvSpPr>
              <p:spPr>
                <a:xfrm>
                  <a:off x="203200" y="279400"/>
                  <a:ext cx="74931" cy="101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290"/>
                      </a:moveTo>
                      <a:cubicBezTo>
                        <a:pt x="3295" y="11880"/>
                        <a:pt x="6590" y="16740"/>
                        <a:pt x="9885" y="21600"/>
                      </a:cubicBezTo>
                      <a:cubicBezTo>
                        <a:pt x="10983" y="20790"/>
                        <a:pt x="12447" y="20250"/>
                        <a:pt x="13546" y="19440"/>
                      </a:cubicBezTo>
                      <a:cubicBezTo>
                        <a:pt x="16475" y="17550"/>
                        <a:pt x="19037" y="15390"/>
                        <a:pt x="21600" y="13230"/>
                      </a:cubicBezTo>
                      <a:cubicBezTo>
                        <a:pt x="17573" y="8640"/>
                        <a:pt x="13912" y="4320"/>
                        <a:pt x="10251" y="0"/>
                      </a:cubicBezTo>
                      <a:cubicBezTo>
                        <a:pt x="6956" y="2700"/>
                        <a:pt x="3661" y="5130"/>
                        <a:pt x="0" y="729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42" name="Figura"/>
                <p:cNvSpPr/>
                <p:nvPr/>
              </p:nvSpPr>
              <p:spPr>
                <a:xfrm>
                  <a:off x="101600" y="76199"/>
                  <a:ext cx="85091" cy="1422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893"/>
                      </a:moveTo>
                      <a:cubicBezTo>
                        <a:pt x="4513" y="8679"/>
                        <a:pt x="9672" y="14657"/>
                        <a:pt x="15152" y="21600"/>
                      </a:cubicBezTo>
                      <a:cubicBezTo>
                        <a:pt x="17409" y="20443"/>
                        <a:pt x="19666" y="19093"/>
                        <a:pt x="21600" y="17743"/>
                      </a:cubicBezTo>
                      <a:cubicBezTo>
                        <a:pt x="12896" y="10029"/>
                        <a:pt x="5803" y="3857"/>
                        <a:pt x="1290" y="0"/>
                      </a:cubicBezTo>
                      <a:cubicBezTo>
                        <a:pt x="645" y="964"/>
                        <a:pt x="322" y="1929"/>
                        <a:pt x="0" y="289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43" name="Figura"/>
                <p:cNvSpPr/>
                <p:nvPr/>
              </p:nvSpPr>
              <p:spPr>
                <a:xfrm>
                  <a:off x="254000" y="355599"/>
                  <a:ext cx="85091" cy="71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869" y="8100"/>
                      </a:moveTo>
                      <a:cubicBezTo>
                        <a:pt x="2579" y="9643"/>
                        <a:pt x="1290" y="10800"/>
                        <a:pt x="0" y="11957"/>
                      </a:cubicBezTo>
                      <a:cubicBezTo>
                        <a:pt x="0" y="11957"/>
                        <a:pt x="0" y="12343"/>
                        <a:pt x="0" y="12343"/>
                      </a:cubicBezTo>
                      <a:cubicBezTo>
                        <a:pt x="3224" y="14271"/>
                        <a:pt x="12896" y="19286"/>
                        <a:pt x="21600" y="21600"/>
                      </a:cubicBezTo>
                      <a:cubicBezTo>
                        <a:pt x="17731" y="14271"/>
                        <a:pt x="13863" y="6943"/>
                        <a:pt x="10316" y="0"/>
                      </a:cubicBezTo>
                      <a:cubicBezTo>
                        <a:pt x="8382" y="3086"/>
                        <a:pt x="6125" y="5786"/>
                        <a:pt x="3869" y="81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44" name="Figura"/>
                <p:cNvSpPr/>
                <p:nvPr/>
              </p:nvSpPr>
              <p:spPr>
                <a:xfrm>
                  <a:off x="266700" y="419099"/>
                  <a:ext cx="315551" cy="6197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600" extrusionOk="0">
                      <a:moveTo>
                        <a:pt x="11143" y="5621"/>
                      </a:moveTo>
                      <a:cubicBezTo>
                        <a:pt x="9343" y="4028"/>
                        <a:pt x="7543" y="2434"/>
                        <a:pt x="5743" y="885"/>
                      </a:cubicBezTo>
                      <a:cubicBezTo>
                        <a:pt x="3857" y="752"/>
                        <a:pt x="1543" y="310"/>
                        <a:pt x="0" y="0"/>
                      </a:cubicBezTo>
                      <a:cubicBezTo>
                        <a:pt x="2743" y="2700"/>
                        <a:pt x="6000" y="5843"/>
                        <a:pt x="10029" y="9561"/>
                      </a:cubicBezTo>
                      <a:cubicBezTo>
                        <a:pt x="15686" y="14784"/>
                        <a:pt x="18857" y="19121"/>
                        <a:pt x="20314" y="21600"/>
                      </a:cubicBezTo>
                      <a:cubicBezTo>
                        <a:pt x="21343" y="20892"/>
                        <a:pt x="21600" y="19741"/>
                        <a:pt x="20914" y="17749"/>
                      </a:cubicBezTo>
                      <a:cubicBezTo>
                        <a:pt x="19029" y="14607"/>
                        <a:pt x="15857" y="9826"/>
                        <a:pt x="11143" y="5621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45" name="Figura"/>
                <p:cNvSpPr/>
                <p:nvPr/>
              </p:nvSpPr>
              <p:spPr>
                <a:xfrm>
                  <a:off x="253999" y="228600"/>
                  <a:ext cx="68582" cy="10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8956"/>
                      </a:moveTo>
                      <a:cubicBezTo>
                        <a:pt x="4000" y="12907"/>
                        <a:pt x="8000" y="17385"/>
                        <a:pt x="12400" y="21600"/>
                      </a:cubicBezTo>
                      <a:cubicBezTo>
                        <a:pt x="16000" y="18439"/>
                        <a:pt x="19200" y="14751"/>
                        <a:pt x="21600" y="11327"/>
                      </a:cubicBezTo>
                      <a:cubicBezTo>
                        <a:pt x="17200" y="7376"/>
                        <a:pt x="13200" y="3688"/>
                        <a:pt x="8400" y="0"/>
                      </a:cubicBezTo>
                      <a:cubicBezTo>
                        <a:pt x="6000" y="2898"/>
                        <a:pt x="3200" y="6059"/>
                        <a:pt x="0" y="8956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46" name="Figura"/>
                <p:cNvSpPr/>
                <p:nvPr/>
              </p:nvSpPr>
              <p:spPr>
                <a:xfrm>
                  <a:off x="203200" y="165099"/>
                  <a:ext cx="64770" cy="927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693"/>
                      </a:moveTo>
                      <a:cubicBezTo>
                        <a:pt x="4235" y="12132"/>
                        <a:pt x="8471" y="16866"/>
                        <a:pt x="13129" y="21600"/>
                      </a:cubicBezTo>
                      <a:cubicBezTo>
                        <a:pt x="16518" y="18345"/>
                        <a:pt x="19482" y="15090"/>
                        <a:pt x="21600" y="11540"/>
                      </a:cubicBezTo>
                      <a:cubicBezTo>
                        <a:pt x="16941" y="7693"/>
                        <a:pt x="12282" y="3847"/>
                        <a:pt x="7200" y="0"/>
                      </a:cubicBezTo>
                      <a:cubicBezTo>
                        <a:pt x="5506" y="2663"/>
                        <a:pt x="2965" y="5326"/>
                        <a:pt x="0" y="7693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47" name="Figura"/>
                <p:cNvSpPr/>
                <p:nvPr/>
              </p:nvSpPr>
              <p:spPr>
                <a:xfrm>
                  <a:off x="114299" y="38100"/>
                  <a:ext cx="107951" cy="139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54" y="0"/>
                      </a:moveTo>
                      <a:cubicBezTo>
                        <a:pt x="254" y="589"/>
                        <a:pt x="0" y="1178"/>
                        <a:pt x="0" y="1767"/>
                      </a:cubicBezTo>
                      <a:cubicBezTo>
                        <a:pt x="0" y="1964"/>
                        <a:pt x="0" y="1964"/>
                        <a:pt x="0" y="2160"/>
                      </a:cubicBezTo>
                      <a:cubicBezTo>
                        <a:pt x="3304" y="5891"/>
                        <a:pt x="9402" y="12764"/>
                        <a:pt x="17280" y="21600"/>
                      </a:cubicBezTo>
                      <a:cubicBezTo>
                        <a:pt x="18805" y="20029"/>
                        <a:pt x="20329" y="18458"/>
                        <a:pt x="21600" y="16887"/>
                      </a:cubicBezTo>
                      <a:cubicBezTo>
                        <a:pt x="14485" y="10996"/>
                        <a:pt x="7624" y="5302"/>
                        <a:pt x="254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48" name="Figura"/>
                <p:cNvSpPr/>
                <p:nvPr/>
              </p:nvSpPr>
              <p:spPr>
                <a:xfrm>
                  <a:off x="304800" y="292100"/>
                  <a:ext cx="48920" cy="120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10" h="21600" extrusionOk="0">
                      <a:moveTo>
                        <a:pt x="0" y="8640"/>
                      </a:moveTo>
                      <a:cubicBezTo>
                        <a:pt x="6171" y="12733"/>
                        <a:pt x="12343" y="17280"/>
                        <a:pt x="18514" y="21600"/>
                      </a:cubicBezTo>
                      <a:cubicBezTo>
                        <a:pt x="21600" y="15006"/>
                        <a:pt x="19029" y="7048"/>
                        <a:pt x="12343" y="0"/>
                      </a:cubicBezTo>
                      <a:cubicBezTo>
                        <a:pt x="8743" y="2956"/>
                        <a:pt x="4629" y="5912"/>
                        <a:pt x="0" y="864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49" name="Figura"/>
                <p:cNvSpPr/>
                <p:nvPr/>
              </p:nvSpPr>
              <p:spPr>
                <a:xfrm>
                  <a:off x="355599" y="330199"/>
                  <a:ext cx="218605" cy="547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41" h="21600" extrusionOk="0">
                      <a:moveTo>
                        <a:pt x="5728" y="3608"/>
                      </a:moveTo>
                      <a:cubicBezTo>
                        <a:pt x="3938" y="2355"/>
                        <a:pt x="2029" y="1153"/>
                        <a:pt x="119" y="0"/>
                      </a:cubicBezTo>
                      <a:cubicBezTo>
                        <a:pt x="835" y="1403"/>
                        <a:pt x="835" y="2806"/>
                        <a:pt x="0" y="4009"/>
                      </a:cubicBezTo>
                      <a:cubicBezTo>
                        <a:pt x="2625" y="5763"/>
                        <a:pt x="5251" y="7618"/>
                        <a:pt x="7757" y="9472"/>
                      </a:cubicBezTo>
                      <a:cubicBezTo>
                        <a:pt x="13366" y="13581"/>
                        <a:pt x="17423" y="18142"/>
                        <a:pt x="20168" y="21600"/>
                      </a:cubicBezTo>
                      <a:cubicBezTo>
                        <a:pt x="20168" y="20948"/>
                        <a:pt x="21600" y="18342"/>
                        <a:pt x="18855" y="14884"/>
                      </a:cubicBezTo>
                      <a:cubicBezTo>
                        <a:pt x="15872" y="11777"/>
                        <a:pt x="11456" y="7618"/>
                        <a:pt x="5728" y="3608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50" name="Figura"/>
                <p:cNvSpPr/>
                <p:nvPr/>
              </p:nvSpPr>
              <p:spPr>
                <a:xfrm>
                  <a:off x="114300" y="0"/>
                  <a:ext cx="133350" cy="13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11" y="0"/>
                      </a:moveTo>
                      <a:cubicBezTo>
                        <a:pt x="411" y="1029"/>
                        <a:pt x="206" y="2057"/>
                        <a:pt x="0" y="3291"/>
                      </a:cubicBezTo>
                      <a:cubicBezTo>
                        <a:pt x="6377" y="9051"/>
                        <a:pt x="12343" y="15223"/>
                        <a:pt x="18103" y="21600"/>
                      </a:cubicBezTo>
                      <a:cubicBezTo>
                        <a:pt x="19543" y="19131"/>
                        <a:pt x="20777" y="16663"/>
                        <a:pt x="21600" y="14606"/>
                      </a:cubicBezTo>
                      <a:cubicBezTo>
                        <a:pt x="16663" y="10080"/>
                        <a:pt x="11520" y="6171"/>
                        <a:pt x="6583" y="3086"/>
                      </a:cubicBezTo>
                      <a:cubicBezTo>
                        <a:pt x="4526" y="1851"/>
                        <a:pt x="2469" y="823"/>
                        <a:pt x="411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51" name="Figura"/>
                <p:cNvSpPr/>
                <p:nvPr/>
              </p:nvSpPr>
              <p:spPr>
                <a:xfrm>
                  <a:off x="342900" y="279400"/>
                  <a:ext cx="199391" cy="354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439" y="2632"/>
                        <a:pt x="6604" y="5342"/>
                        <a:pt x="9493" y="8129"/>
                      </a:cubicBezTo>
                      <a:cubicBezTo>
                        <a:pt x="14446" y="12774"/>
                        <a:pt x="18436" y="17497"/>
                        <a:pt x="21600" y="21600"/>
                      </a:cubicBezTo>
                      <a:cubicBezTo>
                        <a:pt x="18436" y="13703"/>
                        <a:pt x="12932" y="6503"/>
                        <a:pt x="6329" y="387"/>
                      </a:cubicBezTo>
                      <a:cubicBezTo>
                        <a:pt x="3990" y="465"/>
                        <a:pt x="1651" y="310"/>
                        <a:pt x="0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52" name="Figura"/>
                <p:cNvSpPr/>
                <p:nvPr/>
              </p:nvSpPr>
              <p:spPr>
                <a:xfrm>
                  <a:off x="342900" y="215900"/>
                  <a:ext cx="50800" cy="558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655"/>
                      </a:moveTo>
                      <a:cubicBezTo>
                        <a:pt x="4860" y="20127"/>
                        <a:pt x="12960" y="21600"/>
                        <a:pt x="21600" y="21600"/>
                      </a:cubicBezTo>
                      <a:cubicBezTo>
                        <a:pt x="16740" y="14236"/>
                        <a:pt x="11340" y="6873"/>
                        <a:pt x="5940" y="0"/>
                      </a:cubicBezTo>
                      <a:cubicBezTo>
                        <a:pt x="4860" y="6382"/>
                        <a:pt x="2700" y="12764"/>
                        <a:pt x="0" y="18655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53" name="Figura"/>
                <p:cNvSpPr/>
                <p:nvPr/>
              </p:nvSpPr>
              <p:spPr>
                <a:xfrm>
                  <a:off x="292100" y="152400"/>
                  <a:ext cx="55881" cy="102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667"/>
                      </a:moveTo>
                      <a:cubicBezTo>
                        <a:pt x="5400" y="14133"/>
                        <a:pt x="10309" y="17867"/>
                        <a:pt x="15709" y="21600"/>
                      </a:cubicBezTo>
                      <a:lnTo>
                        <a:pt x="15709" y="21600"/>
                      </a:lnTo>
                      <a:cubicBezTo>
                        <a:pt x="18655" y="17600"/>
                        <a:pt x="20618" y="13333"/>
                        <a:pt x="21600" y="9067"/>
                      </a:cubicBezTo>
                      <a:cubicBezTo>
                        <a:pt x="17182" y="5867"/>
                        <a:pt x="12764" y="2933"/>
                        <a:pt x="8345" y="0"/>
                      </a:cubicBezTo>
                      <a:cubicBezTo>
                        <a:pt x="5891" y="3200"/>
                        <a:pt x="3436" y="6933"/>
                        <a:pt x="0" y="10667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54" name="Figura"/>
                <p:cNvSpPr/>
                <p:nvPr/>
              </p:nvSpPr>
              <p:spPr>
                <a:xfrm>
                  <a:off x="228599" y="101600"/>
                  <a:ext cx="62232" cy="914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200"/>
                      </a:moveTo>
                      <a:cubicBezTo>
                        <a:pt x="4849" y="14100"/>
                        <a:pt x="9698" y="17700"/>
                        <a:pt x="14547" y="21600"/>
                      </a:cubicBezTo>
                      <a:cubicBezTo>
                        <a:pt x="17633" y="17100"/>
                        <a:pt x="19837" y="13200"/>
                        <a:pt x="21600" y="9600"/>
                      </a:cubicBezTo>
                      <a:cubicBezTo>
                        <a:pt x="17192" y="6300"/>
                        <a:pt x="12343" y="3000"/>
                        <a:pt x="7935" y="0"/>
                      </a:cubicBezTo>
                      <a:cubicBezTo>
                        <a:pt x="6171" y="3000"/>
                        <a:pt x="3527" y="6600"/>
                        <a:pt x="0" y="1020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811" name="Figura"/>
              <p:cNvSpPr/>
              <p:nvPr/>
            </p:nvSpPr>
            <p:spPr>
              <a:xfrm>
                <a:off x="76199" y="1981200"/>
                <a:ext cx="118112" cy="1212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84" y="0"/>
                    </a:moveTo>
                    <a:lnTo>
                      <a:pt x="0" y="0"/>
                    </a:lnTo>
                    <a:lnTo>
                      <a:pt x="7897" y="19768"/>
                    </a:lnTo>
                    <a:lnTo>
                      <a:pt x="0" y="19768"/>
                    </a:lnTo>
                    <a:lnTo>
                      <a:pt x="10684" y="21600"/>
                    </a:lnTo>
                    <a:lnTo>
                      <a:pt x="21600" y="19768"/>
                    </a:lnTo>
                    <a:lnTo>
                      <a:pt x="13471" y="1976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CF3C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812" name="Grupo"/>
              <p:cNvGrpSpPr/>
              <p:nvPr/>
            </p:nvGrpSpPr>
            <p:grpSpPr>
              <a:xfrm>
                <a:off x="0" y="1422400"/>
                <a:ext cx="401321" cy="618490"/>
                <a:chOff x="0" y="0"/>
                <a:chExt cx="401320" cy="618489"/>
              </a:xfrm>
            </p:grpSpPr>
            <p:sp>
              <p:nvSpPr>
                <p:cNvPr id="820" name="Rectángulo"/>
                <p:cNvSpPr/>
                <p:nvPr/>
              </p:nvSpPr>
              <p:spPr>
                <a:xfrm>
                  <a:off x="0" y="0"/>
                  <a:ext cx="401321" cy="618490"/>
                </a:xfrm>
                <a:prstGeom prst="rect">
                  <a:avLst/>
                </a:prstGeom>
                <a:solidFill>
                  <a:srgbClr val="CACFD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21" name="Figura"/>
                <p:cNvSpPr/>
                <p:nvPr/>
              </p:nvSpPr>
              <p:spPr>
                <a:xfrm>
                  <a:off x="0" y="139700"/>
                  <a:ext cx="303530" cy="34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399" y="21600"/>
                      </a:moveTo>
                      <a:cubicBezTo>
                        <a:pt x="16087" y="21600"/>
                        <a:pt x="21600" y="16800"/>
                        <a:pt x="21600" y="10800"/>
                      </a:cubicBezTo>
                      <a:cubicBezTo>
                        <a:pt x="21600" y="4800"/>
                        <a:pt x="16177" y="0"/>
                        <a:pt x="9399" y="0"/>
                      </a:cubicBezTo>
                      <a:cubicBezTo>
                        <a:pt x="5603" y="0"/>
                        <a:pt x="2259" y="1600"/>
                        <a:pt x="0" y="4000"/>
                      </a:cubicBezTo>
                      <a:lnTo>
                        <a:pt x="0" y="17600"/>
                      </a:lnTo>
                      <a:cubicBezTo>
                        <a:pt x="2259" y="20000"/>
                        <a:pt x="5603" y="21600"/>
                        <a:pt x="9399" y="21600"/>
                      </a:cubicBezTo>
                      <a:close/>
                    </a:path>
                  </a:pathLst>
                </a:custGeom>
                <a:solidFill>
                  <a:srgbClr val="E4E8EA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22" name="Figura"/>
                <p:cNvSpPr/>
                <p:nvPr/>
              </p:nvSpPr>
              <p:spPr>
                <a:xfrm>
                  <a:off x="342899" y="38099"/>
                  <a:ext cx="40749" cy="40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1" h="21600" extrusionOk="0">
                      <a:moveTo>
                        <a:pt x="10473" y="0"/>
                      </a:moveTo>
                      <a:cubicBezTo>
                        <a:pt x="4582" y="0"/>
                        <a:pt x="0" y="4725"/>
                        <a:pt x="0" y="10800"/>
                      </a:cubicBezTo>
                      <a:cubicBezTo>
                        <a:pt x="0" y="16875"/>
                        <a:pt x="4582" y="21600"/>
                        <a:pt x="10473" y="21600"/>
                      </a:cubicBezTo>
                      <a:cubicBezTo>
                        <a:pt x="16364" y="21600"/>
                        <a:pt x="20945" y="16875"/>
                        <a:pt x="20945" y="10800"/>
                      </a:cubicBezTo>
                      <a:cubicBezTo>
                        <a:pt x="21600" y="5400"/>
                        <a:pt x="16364" y="0"/>
                        <a:pt x="10473" y="0"/>
                      </a:cubicBez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23" name="Figura"/>
                <p:cNvSpPr/>
                <p:nvPr/>
              </p:nvSpPr>
              <p:spPr>
                <a:xfrm>
                  <a:off x="342899" y="558799"/>
                  <a:ext cx="40642" cy="40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725" y="0"/>
                        <a:pt x="0" y="4725"/>
                        <a:pt x="0" y="10800"/>
                      </a:cubicBezTo>
                      <a:cubicBezTo>
                        <a:pt x="0" y="16875"/>
                        <a:pt x="4725" y="21600"/>
                        <a:pt x="10800" y="21600"/>
                      </a:cubicBezTo>
                      <a:cubicBezTo>
                        <a:pt x="16875" y="21600"/>
                        <a:pt x="21600" y="16875"/>
                        <a:pt x="21600" y="10800"/>
                      </a:cubicBezTo>
                      <a:cubicBezTo>
                        <a:pt x="21600" y="4725"/>
                        <a:pt x="16875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AAB5B7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24" name="Figura"/>
                <p:cNvSpPr/>
                <p:nvPr/>
              </p:nvSpPr>
              <p:spPr>
                <a:xfrm>
                  <a:off x="12700" y="190500"/>
                  <a:ext cx="170211" cy="1701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extrusionOk="0">
                      <a:moveTo>
                        <a:pt x="10720" y="0"/>
                      </a:moveTo>
                      <a:cubicBezTo>
                        <a:pt x="4800" y="0"/>
                        <a:pt x="0" y="4836"/>
                        <a:pt x="0" y="10800"/>
                      </a:cubicBezTo>
                      <a:cubicBezTo>
                        <a:pt x="0" y="16764"/>
                        <a:pt x="4800" y="21600"/>
                        <a:pt x="10720" y="21600"/>
                      </a:cubicBezTo>
                      <a:cubicBezTo>
                        <a:pt x="16640" y="21600"/>
                        <a:pt x="21440" y="16764"/>
                        <a:pt x="21440" y="10800"/>
                      </a:cubicBezTo>
                      <a:cubicBezTo>
                        <a:pt x="21600" y="4997"/>
                        <a:pt x="16800" y="0"/>
                        <a:pt x="107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813" name="Grupo"/>
              <p:cNvGrpSpPr/>
              <p:nvPr/>
            </p:nvGrpSpPr>
            <p:grpSpPr>
              <a:xfrm>
                <a:off x="508000" y="1663700"/>
                <a:ext cx="379730" cy="144780"/>
                <a:chOff x="0" y="0"/>
                <a:chExt cx="379729" cy="144779"/>
              </a:xfrm>
            </p:grpSpPr>
            <p:sp>
              <p:nvSpPr>
                <p:cNvPr id="818" name="Figura"/>
                <p:cNvSpPr/>
                <p:nvPr/>
              </p:nvSpPr>
              <p:spPr>
                <a:xfrm>
                  <a:off x="0" y="0"/>
                  <a:ext cx="379730" cy="1447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049" y="0"/>
                      </a:moveTo>
                      <a:lnTo>
                        <a:pt x="4696" y="0"/>
                      </a:lnTo>
                      <a:lnTo>
                        <a:pt x="4696" y="8147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4696" y="13453"/>
                      </a:lnTo>
                      <a:lnTo>
                        <a:pt x="4696" y="21600"/>
                      </a:lnTo>
                      <a:lnTo>
                        <a:pt x="17049" y="21600"/>
                      </a:lnTo>
                      <a:lnTo>
                        <a:pt x="17049" y="13642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7049" y="7958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19" name="Figura"/>
                <p:cNvSpPr/>
                <p:nvPr/>
              </p:nvSpPr>
              <p:spPr>
                <a:xfrm>
                  <a:off x="114299" y="25399"/>
                  <a:ext cx="148591" cy="86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close/>
                      <a:moveTo>
                        <a:pt x="2215" y="3812"/>
                      </a:moveTo>
                      <a:lnTo>
                        <a:pt x="19385" y="3812"/>
                      </a:lnTo>
                      <a:lnTo>
                        <a:pt x="19385" y="17788"/>
                      </a:lnTo>
                      <a:lnTo>
                        <a:pt x="2215" y="17788"/>
                      </a:lnTo>
                      <a:lnTo>
                        <a:pt x="2215" y="3812"/>
                      </a:lnTo>
                      <a:close/>
                    </a:path>
                  </a:pathLst>
                </a:custGeom>
                <a:solidFill>
                  <a:srgbClr val="C5334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814" name="Grupo"/>
              <p:cNvGrpSpPr/>
              <p:nvPr/>
            </p:nvGrpSpPr>
            <p:grpSpPr>
              <a:xfrm>
                <a:off x="-1" y="-1"/>
                <a:ext cx="129541" cy="180342"/>
                <a:chOff x="0" y="0"/>
                <a:chExt cx="129539" cy="180340"/>
              </a:xfrm>
            </p:grpSpPr>
            <p:sp>
              <p:nvSpPr>
                <p:cNvPr id="815" name="Figura"/>
                <p:cNvSpPr/>
                <p:nvPr/>
              </p:nvSpPr>
              <p:spPr>
                <a:xfrm>
                  <a:off x="25399" y="0"/>
                  <a:ext cx="53341" cy="180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629" y="0"/>
                        <a:pt x="0" y="1369"/>
                        <a:pt x="0" y="3194"/>
                      </a:cubicBezTo>
                      <a:lnTo>
                        <a:pt x="0" y="18406"/>
                      </a:lnTo>
                      <a:cubicBezTo>
                        <a:pt x="0" y="20231"/>
                        <a:pt x="4629" y="21600"/>
                        <a:pt x="10800" y="21600"/>
                      </a:cubicBezTo>
                      <a:cubicBezTo>
                        <a:pt x="16971" y="21600"/>
                        <a:pt x="21600" y="20231"/>
                        <a:pt x="21600" y="18406"/>
                      </a:cubicBezTo>
                      <a:lnTo>
                        <a:pt x="21600" y="3194"/>
                      </a:lnTo>
                      <a:cubicBezTo>
                        <a:pt x="21600" y="1369"/>
                        <a:pt x="16971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16" name="Figura"/>
                <p:cNvSpPr/>
                <p:nvPr/>
              </p:nvSpPr>
              <p:spPr>
                <a:xfrm>
                  <a:off x="76199" y="0"/>
                  <a:ext cx="53341" cy="180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629" y="0"/>
                        <a:pt x="0" y="1369"/>
                        <a:pt x="0" y="3194"/>
                      </a:cubicBezTo>
                      <a:lnTo>
                        <a:pt x="0" y="18406"/>
                      </a:lnTo>
                      <a:cubicBezTo>
                        <a:pt x="0" y="20231"/>
                        <a:pt x="4629" y="21600"/>
                        <a:pt x="10800" y="21600"/>
                      </a:cubicBezTo>
                      <a:cubicBezTo>
                        <a:pt x="16971" y="21600"/>
                        <a:pt x="21600" y="20231"/>
                        <a:pt x="21600" y="18406"/>
                      </a:cubicBezTo>
                      <a:lnTo>
                        <a:pt x="21600" y="3194"/>
                      </a:lnTo>
                      <a:cubicBezTo>
                        <a:pt x="21600" y="1369"/>
                        <a:pt x="16971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17" name="Figura"/>
                <p:cNvSpPr/>
                <p:nvPr/>
              </p:nvSpPr>
              <p:spPr>
                <a:xfrm>
                  <a:off x="0" y="-1"/>
                  <a:ext cx="15241" cy="175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626"/>
                      </a:moveTo>
                      <a:lnTo>
                        <a:pt x="21600" y="2974"/>
                      </a:lnTo>
                      <a:cubicBezTo>
                        <a:pt x="21600" y="1722"/>
                        <a:pt x="12600" y="470"/>
                        <a:pt x="0" y="0"/>
                      </a:cubicBezTo>
                      <a:lnTo>
                        <a:pt x="0" y="21600"/>
                      </a:lnTo>
                      <a:cubicBezTo>
                        <a:pt x="12600" y="21130"/>
                        <a:pt x="21600" y="20035"/>
                        <a:pt x="21600" y="18626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15" name="Grupo"/>
            <p:cNvGrpSpPr/>
            <p:nvPr/>
          </p:nvGrpSpPr>
          <p:grpSpPr>
            <a:xfrm>
              <a:off x="7670799" y="495299"/>
              <a:ext cx="5812228" cy="5754372"/>
              <a:chOff x="0" y="0"/>
              <a:chExt cx="5812226" cy="5754370"/>
            </a:xfrm>
          </p:grpSpPr>
          <p:grpSp>
            <p:nvGrpSpPr>
              <p:cNvPr id="141" name="Grupo"/>
              <p:cNvGrpSpPr/>
              <p:nvPr/>
            </p:nvGrpSpPr>
            <p:grpSpPr>
              <a:xfrm>
                <a:off x="4775199" y="-1"/>
                <a:ext cx="1037028" cy="5754372"/>
                <a:chOff x="0" y="0"/>
                <a:chExt cx="1037026" cy="5754370"/>
              </a:xfrm>
            </p:grpSpPr>
            <p:grpSp>
              <p:nvGrpSpPr>
                <p:cNvPr id="748" name="Grupo"/>
                <p:cNvGrpSpPr/>
                <p:nvPr/>
              </p:nvGrpSpPr>
              <p:grpSpPr>
                <a:xfrm>
                  <a:off x="12699" y="-1"/>
                  <a:ext cx="238761" cy="5754372"/>
                  <a:chOff x="0" y="0"/>
                  <a:chExt cx="238759" cy="5754370"/>
                </a:xfrm>
              </p:grpSpPr>
              <p:sp>
                <p:nvSpPr>
                  <p:cNvPr id="788" name="Rectángulo"/>
                  <p:cNvSpPr/>
                  <p:nvPr/>
                </p:nvSpPr>
                <p:spPr>
                  <a:xfrm>
                    <a:off x="88900" y="228600"/>
                    <a:ext cx="48260" cy="1649731"/>
                  </a:xfrm>
                  <a:prstGeom prst="rect">
                    <a:avLst/>
                  </a:pr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89" name="Rectángulo"/>
                  <p:cNvSpPr/>
                  <p:nvPr/>
                </p:nvSpPr>
                <p:spPr>
                  <a:xfrm>
                    <a:off x="76200" y="2019300"/>
                    <a:ext cx="73660" cy="3403600"/>
                  </a:xfrm>
                  <a:prstGeom prst="rect">
                    <a:avLst/>
                  </a:prstGeom>
                  <a:solidFill>
                    <a:srgbClr val="906440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90" name="Figura"/>
                  <p:cNvSpPr/>
                  <p:nvPr/>
                </p:nvSpPr>
                <p:spPr>
                  <a:xfrm>
                    <a:off x="63499" y="2374900"/>
                    <a:ext cx="126095" cy="5507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12" h="21287" extrusionOk="0">
                        <a:moveTo>
                          <a:pt x="652" y="865"/>
                        </a:moveTo>
                        <a:cubicBezTo>
                          <a:pt x="-1811" y="9898"/>
                          <a:pt x="3494" y="21287"/>
                          <a:pt x="3494" y="21287"/>
                        </a:cubicBezTo>
                        <a:lnTo>
                          <a:pt x="14484" y="21287"/>
                        </a:lnTo>
                        <a:cubicBezTo>
                          <a:pt x="14484" y="21287"/>
                          <a:pt x="19789" y="11027"/>
                          <a:pt x="18652" y="865"/>
                        </a:cubicBezTo>
                        <a:cubicBezTo>
                          <a:pt x="18463" y="-313"/>
                          <a:pt x="1031" y="-264"/>
                          <a:pt x="652" y="865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791" name="Grupo"/>
                  <p:cNvGrpSpPr/>
                  <p:nvPr/>
                </p:nvGrpSpPr>
                <p:grpSpPr>
                  <a:xfrm>
                    <a:off x="50799" y="2400300"/>
                    <a:ext cx="135892" cy="552451"/>
                    <a:chOff x="0" y="0"/>
                    <a:chExt cx="135890" cy="552449"/>
                  </a:xfrm>
                </p:grpSpPr>
                <p:sp>
                  <p:nvSpPr>
                    <p:cNvPr id="800" name="Figura"/>
                    <p:cNvSpPr/>
                    <p:nvPr/>
                  </p:nvSpPr>
                  <p:spPr>
                    <a:xfrm>
                      <a:off x="25400" y="330200"/>
                      <a:ext cx="101600" cy="1308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16357"/>
                          </a:moveTo>
                          <a:lnTo>
                            <a:pt x="540" y="21600"/>
                          </a:lnTo>
                          <a:cubicBezTo>
                            <a:pt x="540" y="21600"/>
                            <a:pt x="2430" y="20132"/>
                            <a:pt x="5400" y="17616"/>
                          </a:cubicBezTo>
                          <a:cubicBezTo>
                            <a:pt x="8640" y="15099"/>
                            <a:pt x="21060" y="6501"/>
                            <a:pt x="21060" y="6501"/>
                          </a:cubicBezTo>
                          <a:lnTo>
                            <a:pt x="21600" y="0"/>
                          </a:lnTo>
                          <a:cubicBezTo>
                            <a:pt x="21600" y="0"/>
                            <a:pt x="18360" y="2097"/>
                            <a:pt x="12150" y="5872"/>
                          </a:cubicBezTo>
                          <a:cubicBezTo>
                            <a:pt x="6480" y="9437"/>
                            <a:pt x="0" y="16357"/>
                            <a:pt x="0" y="16357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801" name="Figura"/>
                    <p:cNvSpPr/>
                    <p:nvPr/>
                  </p:nvSpPr>
                  <p:spPr>
                    <a:xfrm>
                      <a:off x="25400" y="507999"/>
                      <a:ext cx="80011" cy="444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686" y="21600"/>
                          </a:moveTo>
                          <a:lnTo>
                            <a:pt x="20571" y="17897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802" name="Figura"/>
                    <p:cNvSpPr/>
                    <p:nvPr/>
                  </p:nvSpPr>
                  <p:spPr>
                    <a:xfrm>
                      <a:off x="12699" y="0"/>
                      <a:ext cx="123192" cy="1041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7348" y="4215"/>
                          </a:moveTo>
                          <a:cubicBezTo>
                            <a:pt x="2004" y="790"/>
                            <a:pt x="223" y="0"/>
                            <a:pt x="223" y="0"/>
                          </a:cubicBezTo>
                          <a:lnTo>
                            <a:pt x="0" y="6059"/>
                          </a:lnTo>
                          <a:cubicBezTo>
                            <a:pt x="0" y="6059"/>
                            <a:pt x="6680" y="11590"/>
                            <a:pt x="12470" y="15015"/>
                          </a:cubicBezTo>
                          <a:cubicBezTo>
                            <a:pt x="18260" y="18439"/>
                            <a:pt x="21600" y="21600"/>
                            <a:pt x="21600" y="21600"/>
                          </a:cubicBezTo>
                          <a:lnTo>
                            <a:pt x="21600" y="16068"/>
                          </a:lnTo>
                          <a:cubicBezTo>
                            <a:pt x="21600" y="16332"/>
                            <a:pt x="12693" y="7639"/>
                            <a:pt x="7348" y="4215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803" name="Figura"/>
                    <p:cNvSpPr/>
                    <p:nvPr/>
                  </p:nvSpPr>
                  <p:spPr>
                    <a:xfrm>
                      <a:off x="-1" y="38100"/>
                      <a:ext cx="125731" cy="9906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14954"/>
                          </a:moveTo>
                          <a:lnTo>
                            <a:pt x="0" y="21600"/>
                          </a:lnTo>
                          <a:cubicBezTo>
                            <a:pt x="0" y="21600"/>
                            <a:pt x="1527" y="19662"/>
                            <a:pt x="6764" y="15785"/>
                          </a:cubicBezTo>
                          <a:cubicBezTo>
                            <a:pt x="12000" y="11908"/>
                            <a:pt x="21600" y="4985"/>
                            <a:pt x="21600" y="4985"/>
                          </a:cubicBezTo>
                          <a:lnTo>
                            <a:pt x="21600" y="0"/>
                          </a:lnTo>
                          <a:cubicBezTo>
                            <a:pt x="21600" y="0"/>
                            <a:pt x="18982" y="1108"/>
                            <a:pt x="14836" y="3600"/>
                          </a:cubicBezTo>
                          <a:cubicBezTo>
                            <a:pt x="10691" y="6369"/>
                            <a:pt x="0" y="14954"/>
                            <a:pt x="0" y="14954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804" name="Figura"/>
                    <p:cNvSpPr/>
                    <p:nvPr/>
                  </p:nvSpPr>
                  <p:spPr>
                    <a:xfrm>
                      <a:off x="-1" y="139699"/>
                      <a:ext cx="119381" cy="156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4566"/>
                          </a:lnTo>
                          <a:cubicBezTo>
                            <a:pt x="0" y="4566"/>
                            <a:pt x="8272" y="8605"/>
                            <a:pt x="12179" y="11766"/>
                          </a:cubicBezTo>
                          <a:cubicBezTo>
                            <a:pt x="16315" y="14927"/>
                            <a:pt x="21370" y="21600"/>
                            <a:pt x="21370" y="21600"/>
                          </a:cubicBezTo>
                          <a:lnTo>
                            <a:pt x="21600" y="17034"/>
                          </a:lnTo>
                          <a:cubicBezTo>
                            <a:pt x="21600" y="17034"/>
                            <a:pt x="20451" y="11063"/>
                            <a:pt x="13098" y="5795"/>
                          </a:cubicBezTo>
                          <a:cubicBezTo>
                            <a:pt x="5974" y="702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805" name="Figura"/>
                    <p:cNvSpPr/>
                    <p:nvPr/>
                  </p:nvSpPr>
                  <p:spPr>
                    <a:xfrm>
                      <a:off x="12700" y="165100"/>
                      <a:ext cx="121921" cy="1295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17788"/>
                          </a:moveTo>
                          <a:lnTo>
                            <a:pt x="225" y="21600"/>
                          </a:lnTo>
                          <a:cubicBezTo>
                            <a:pt x="225" y="21600"/>
                            <a:pt x="8100" y="14400"/>
                            <a:pt x="12375" y="10800"/>
                          </a:cubicBezTo>
                          <a:cubicBezTo>
                            <a:pt x="16650" y="7200"/>
                            <a:pt x="21600" y="5082"/>
                            <a:pt x="21600" y="5082"/>
                          </a:cubicBezTo>
                          <a:lnTo>
                            <a:pt x="21600" y="0"/>
                          </a:lnTo>
                          <a:cubicBezTo>
                            <a:pt x="21600" y="0"/>
                            <a:pt x="11700" y="6988"/>
                            <a:pt x="7425" y="10588"/>
                          </a:cubicBezTo>
                          <a:cubicBezTo>
                            <a:pt x="3150" y="13976"/>
                            <a:pt x="0" y="17788"/>
                            <a:pt x="0" y="17788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806" name="Figura"/>
                    <p:cNvSpPr/>
                    <p:nvPr/>
                  </p:nvSpPr>
                  <p:spPr>
                    <a:xfrm>
                      <a:off x="12700" y="292099"/>
                      <a:ext cx="109221" cy="1143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1553" y="6720"/>
                          </a:moveTo>
                          <a:cubicBezTo>
                            <a:pt x="5023" y="2160"/>
                            <a:pt x="0" y="0"/>
                            <a:pt x="0" y="0"/>
                          </a:cubicBezTo>
                          <a:lnTo>
                            <a:pt x="502" y="6720"/>
                          </a:lnTo>
                          <a:cubicBezTo>
                            <a:pt x="502" y="6720"/>
                            <a:pt x="9042" y="11520"/>
                            <a:pt x="13563" y="14880"/>
                          </a:cubicBezTo>
                          <a:cubicBezTo>
                            <a:pt x="18084" y="18240"/>
                            <a:pt x="21098" y="21600"/>
                            <a:pt x="21098" y="21600"/>
                          </a:cubicBezTo>
                          <a:lnTo>
                            <a:pt x="21600" y="16800"/>
                          </a:lnTo>
                          <a:cubicBezTo>
                            <a:pt x="21349" y="16560"/>
                            <a:pt x="18084" y="11280"/>
                            <a:pt x="11553" y="672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792" name="Grupo"/>
                  <p:cNvGrpSpPr/>
                  <p:nvPr/>
                </p:nvGrpSpPr>
                <p:grpSpPr>
                  <a:xfrm>
                    <a:off x="-1" y="1752599"/>
                    <a:ext cx="238761" cy="664211"/>
                    <a:chOff x="0" y="0"/>
                    <a:chExt cx="238759" cy="664209"/>
                  </a:xfrm>
                </p:grpSpPr>
                <p:grpSp>
                  <p:nvGrpSpPr>
                    <p:cNvPr id="795" name="Grupo"/>
                    <p:cNvGrpSpPr/>
                    <p:nvPr/>
                  </p:nvGrpSpPr>
                  <p:grpSpPr>
                    <a:xfrm>
                      <a:off x="-1" y="-1"/>
                      <a:ext cx="238761" cy="664211"/>
                      <a:chOff x="0" y="0"/>
                      <a:chExt cx="238759" cy="664209"/>
                    </a:xfrm>
                  </p:grpSpPr>
                  <p:sp>
                    <p:nvSpPr>
                      <p:cNvPr id="798" name="Figura"/>
                      <p:cNvSpPr/>
                      <p:nvPr/>
                    </p:nvSpPr>
                    <p:spPr>
                      <a:xfrm>
                        <a:off x="-1" y="165099"/>
                        <a:ext cx="238761" cy="4991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3332" y="0"/>
                            </a:moveTo>
                            <a:cubicBezTo>
                              <a:pt x="1723" y="5221"/>
                              <a:pt x="0" y="11817"/>
                              <a:pt x="0" y="15224"/>
                            </a:cubicBezTo>
                            <a:cubicBezTo>
                              <a:pt x="0" y="20940"/>
                              <a:pt x="6204" y="21600"/>
                              <a:pt x="10800" y="21600"/>
                            </a:cubicBezTo>
                            <a:cubicBezTo>
                              <a:pt x="15396" y="21600"/>
                              <a:pt x="21600" y="20940"/>
                              <a:pt x="21600" y="15224"/>
                            </a:cubicBezTo>
                            <a:cubicBezTo>
                              <a:pt x="21600" y="11817"/>
                              <a:pt x="19762" y="5221"/>
                              <a:pt x="18268" y="0"/>
                            </a:cubicBezTo>
                            <a:lnTo>
                              <a:pt x="3332" y="0"/>
                            </a:lnTo>
                            <a:close/>
                          </a:path>
                        </a:pathLst>
                      </a:custGeom>
                      <a:solidFill>
                        <a:srgbClr val="906440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799" name="Figura"/>
                      <p:cNvSpPr/>
                      <p:nvPr/>
                    </p:nvSpPr>
                    <p:spPr>
                      <a:xfrm>
                        <a:off x="38100" y="0"/>
                        <a:ext cx="165100" cy="1714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7446" y="0"/>
                            </a:moveTo>
                            <a:lnTo>
                              <a:pt x="10800" y="0"/>
                            </a:lnTo>
                            <a:lnTo>
                              <a:pt x="4154" y="0"/>
                            </a:lnTo>
                            <a:lnTo>
                              <a:pt x="3489" y="160"/>
                            </a:lnTo>
                            <a:cubicBezTo>
                              <a:pt x="3489" y="160"/>
                              <a:pt x="1828" y="9600"/>
                              <a:pt x="0" y="21600"/>
                            </a:cubicBezTo>
                            <a:lnTo>
                              <a:pt x="21600" y="21600"/>
                            </a:lnTo>
                            <a:cubicBezTo>
                              <a:pt x="19772" y="9600"/>
                              <a:pt x="18111" y="160"/>
                              <a:pt x="18111" y="160"/>
                            </a:cubicBezTo>
                            <a:lnTo>
                              <a:pt x="17446" y="0"/>
                            </a:lnTo>
                            <a:close/>
                          </a:path>
                        </a:pathLst>
                      </a:custGeom>
                      <a:solidFill>
                        <a:srgbClr val="CACFD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sp>
                  <p:nvSpPr>
                    <p:cNvPr id="796" name="Círculo"/>
                    <p:cNvSpPr/>
                    <p:nvPr/>
                  </p:nvSpPr>
                  <p:spPr>
                    <a:xfrm>
                      <a:off x="88900" y="190500"/>
                      <a:ext cx="48260" cy="48260"/>
                    </a:xfrm>
                    <a:prstGeom prst="ellipse">
                      <a:avLst/>
                    </a:pr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97" name="Círculo"/>
                    <p:cNvSpPr/>
                    <p:nvPr/>
                  </p:nvSpPr>
                  <p:spPr>
                    <a:xfrm>
                      <a:off x="88900" y="304800"/>
                      <a:ext cx="48260" cy="48260"/>
                    </a:xfrm>
                    <a:prstGeom prst="ellipse">
                      <a:avLst/>
                    </a:pr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793" name="Triángulo"/>
                  <p:cNvSpPr/>
                  <p:nvPr/>
                </p:nvSpPr>
                <p:spPr>
                  <a:xfrm>
                    <a:off x="76199" y="5422899"/>
                    <a:ext cx="73661" cy="331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21600"/>
                        </a:move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94" name="Triángulo"/>
                  <p:cNvSpPr/>
                  <p:nvPr/>
                </p:nvSpPr>
                <p:spPr>
                  <a:xfrm>
                    <a:off x="50800" y="0"/>
                    <a:ext cx="121921" cy="2235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749" name="Grupo"/>
                <p:cNvGrpSpPr/>
                <p:nvPr/>
              </p:nvGrpSpPr>
              <p:grpSpPr>
                <a:xfrm>
                  <a:off x="444500" y="901700"/>
                  <a:ext cx="592527" cy="4843832"/>
                  <a:chOff x="0" y="0"/>
                  <a:chExt cx="592526" cy="4843832"/>
                </a:xfrm>
              </p:grpSpPr>
              <p:sp>
                <p:nvSpPr>
                  <p:cNvPr id="757" name="Figura"/>
                  <p:cNvSpPr/>
                  <p:nvPr/>
                </p:nvSpPr>
                <p:spPr>
                  <a:xfrm>
                    <a:off x="38099" y="1206499"/>
                    <a:ext cx="311151" cy="7555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206" extrusionOk="0">
                        <a:moveTo>
                          <a:pt x="3438" y="6024"/>
                        </a:moveTo>
                        <a:cubicBezTo>
                          <a:pt x="1322" y="8554"/>
                          <a:pt x="705" y="12832"/>
                          <a:pt x="0" y="15434"/>
                        </a:cubicBezTo>
                        <a:cubicBezTo>
                          <a:pt x="882" y="17857"/>
                          <a:pt x="13665" y="21600"/>
                          <a:pt x="14811" y="21172"/>
                        </a:cubicBezTo>
                        <a:cubicBezTo>
                          <a:pt x="16134" y="20459"/>
                          <a:pt x="16134" y="20459"/>
                          <a:pt x="17809" y="16253"/>
                        </a:cubicBezTo>
                        <a:cubicBezTo>
                          <a:pt x="19220" y="12725"/>
                          <a:pt x="21600" y="3992"/>
                          <a:pt x="21600" y="3992"/>
                        </a:cubicBezTo>
                        <a:lnTo>
                          <a:pt x="8199" y="0"/>
                        </a:lnTo>
                        <a:cubicBezTo>
                          <a:pt x="8287" y="0"/>
                          <a:pt x="5290" y="3778"/>
                          <a:pt x="3438" y="6024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758" name="Grupo"/>
                  <p:cNvGrpSpPr/>
                  <p:nvPr/>
                </p:nvGrpSpPr>
                <p:grpSpPr>
                  <a:xfrm>
                    <a:off x="495300" y="546100"/>
                    <a:ext cx="93981" cy="356871"/>
                    <a:chOff x="0" y="0"/>
                    <a:chExt cx="93980" cy="356870"/>
                  </a:xfrm>
                </p:grpSpPr>
                <p:sp>
                  <p:nvSpPr>
                    <p:cNvPr id="786" name="Figura"/>
                    <p:cNvSpPr/>
                    <p:nvPr/>
                  </p:nvSpPr>
                  <p:spPr>
                    <a:xfrm>
                      <a:off x="63499" y="0"/>
                      <a:ext cx="26531" cy="9652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6711" h="21600" extrusionOk="0">
                          <a:moveTo>
                            <a:pt x="4711" y="6537"/>
                          </a:moveTo>
                          <a:cubicBezTo>
                            <a:pt x="-4889" y="11653"/>
                            <a:pt x="711" y="17053"/>
                            <a:pt x="16711" y="21600"/>
                          </a:cubicBezTo>
                          <a:lnTo>
                            <a:pt x="16711" y="0"/>
                          </a:lnTo>
                          <a:cubicBezTo>
                            <a:pt x="12711" y="2274"/>
                            <a:pt x="8711" y="4547"/>
                            <a:pt x="4711" y="6537"/>
                          </a:cubicBezTo>
                          <a:close/>
                        </a:path>
                      </a:pathLst>
                    </a:cu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87" name="Figura"/>
                    <p:cNvSpPr/>
                    <p:nvPr/>
                  </p:nvSpPr>
                  <p:spPr>
                    <a:xfrm>
                      <a:off x="0" y="177800"/>
                      <a:ext cx="93981" cy="1790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4289"/>
                          </a:moveTo>
                          <a:cubicBezTo>
                            <a:pt x="2627" y="11489"/>
                            <a:pt x="10508" y="17311"/>
                            <a:pt x="21600" y="21600"/>
                          </a:cubicBezTo>
                          <a:lnTo>
                            <a:pt x="21600" y="0"/>
                          </a:lnTo>
                          <a:cubicBezTo>
                            <a:pt x="14886" y="1991"/>
                            <a:pt x="7297" y="3370"/>
                            <a:pt x="0" y="4289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759" name="Grupo"/>
                  <p:cNvGrpSpPr/>
                  <p:nvPr/>
                </p:nvGrpSpPr>
                <p:grpSpPr>
                  <a:xfrm>
                    <a:off x="203199" y="2374899"/>
                    <a:ext cx="387211" cy="2468934"/>
                    <a:chOff x="0" y="0"/>
                    <a:chExt cx="387209" cy="2468932"/>
                  </a:xfrm>
                </p:grpSpPr>
                <p:sp>
                  <p:nvSpPr>
                    <p:cNvPr id="777" name="Figura"/>
                    <p:cNvSpPr/>
                    <p:nvPr/>
                  </p:nvSpPr>
                  <p:spPr>
                    <a:xfrm>
                      <a:off x="-1" y="2108200"/>
                      <a:ext cx="387211" cy="3607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313" h="20588" extrusionOk="0">
                          <a:moveTo>
                            <a:pt x="1830" y="12322"/>
                          </a:moveTo>
                          <a:cubicBezTo>
                            <a:pt x="1830" y="12322"/>
                            <a:pt x="-2287" y="16744"/>
                            <a:pt x="1830" y="19063"/>
                          </a:cubicBezTo>
                          <a:cubicBezTo>
                            <a:pt x="6201" y="21600"/>
                            <a:pt x="12915" y="21020"/>
                            <a:pt x="16653" y="16961"/>
                          </a:cubicBezTo>
                          <a:cubicBezTo>
                            <a:pt x="17856" y="15656"/>
                            <a:pt x="18680" y="14424"/>
                            <a:pt x="19313" y="13264"/>
                          </a:cubicBezTo>
                          <a:lnTo>
                            <a:pt x="19313" y="0"/>
                          </a:lnTo>
                          <a:cubicBezTo>
                            <a:pt x="11965" y="4059"/>
                            <a:pt x="1830" y="12322"/>
                            <a:pt x="1830" y="12322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78" name="Figura"/>
                    <p:cNvSpPr/>
                    <p:nvPr/>
                  </p:nvSpPr>
                  <p:spPr>
                    <a:xfrm>
                      <a:off x="12699" y="0"/>
                      <a:ext cx="372616" cy="24213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43" h="21471" extrusionOk="0">
                          <a:moveTo>
                            <a:pt x="11989" y="259"/>
                          </a:moveTo>
                          <a:cubicBezTo>
                            <a:pt x="11989" y="259"/>
                            <a:pt x="11848" y="2759"/>
                            <a:pt x="12270" y="3852"/>
                          </a:cubicBezTo>
                          <a:cubicBezTo>
                            <a:pt x="12622" y="4944"/>
                            <a:pt x="13466" y="6194"/>
                            <a:pt x="13537" y="7985"/>
                          </a:cubicBezTo>
                          <a:cubicBezTo>
                            <a:pt x="13537" y="8379"/>
                            <a:pt x="11989" y="10338"/>
                            <a:pt x="12270" y="11284"/>
                          </a:cubicBezTo>
                          <a:cubicBezTo>
                            <a:pt x="12833" y="13593"/>
                            <a:pt x="15577" y="16487"/>
                            <a:pt x="14733" y="17264"/>
                          </a:cubicBezTo>
                          <a:cubicBezTo>
                            <a:pt x="13607" y="18312"/>
                            <a:pt x="10019" y="18875"/>
                            <a:pt x="7627" y="19393"/>
                          </a:cubicBezTo>
                          <a:cubicBezTo>
                            <a:pt x="802" y="20857"/>
                            <a:pt x="-957" y="20688"/>
                            <a:pt x="450" y="21093"/>
                          </a:cubicBezTo>
                          <a:cubicBezTo>
                            <a:pt x="2279" y="21600"/>
                            <a:pt x="10441" y="21544"/>
                            <a:pt x="14663" y="21240"/>
                          </a:cubicBezTo>
                          <a:cubicBezTo>
                            <a:pt x="19306" y="20902"/>
                            <a:pt x="18954" y="20586"/>
                            <a:pt x="20150" y="20215"/>
                          </a:cubicBezTo>
                          <a:cubicBezTo>
                            <a:pt x="20291" y="20170"/>
                            <a:pt x="20502" y="20113"/>
                            <a:pt x="20643" y="20068"/>
                          </a:cubicBezTo>
                          <a:lnTo>
                            <a:pt x="20643" y="0"/>
                          </a:lnTo>
                          <a:cubicBezTo>
                            <a:pt x="15859" y="113"/>
                            <a:pt x="11989" y="259"/>
                            <a:pt x="11989" y="259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79" name="Figura"/>
                    <p:cNvSpPr/>
                    <p:nvPr/>
                  </p:nvSpPr>
                  <p:spPr>
                    <a:xfrm>
                      <a:off x="76199" y="1816100"/>
                      <a:ext cx="288792" cy="535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86" h="20189" extrusionOk="0">
                          <a:moveTo>
                            <a:pt x="15131" y="1966"/>
                          </a:moveTo>
                          <a:cubicBezTo>
                            <a:pt x="14963" y="4552"/>
                            <a:pt x="14034" y="7186"/>
                            <a:pt x="12094" y="9820"/>
                          </a:cubicBezTo>
                          <a:cubicBezTo>
                            <a:pt x="10153" y="12406"/>
                            <a:pt x="788" y="18489"/>
                            <a:pt x="788" y="18489"/>
                          </a:cubicBezTo>
                          <a:cubicBezTo>
                            <a:pt x="-2250" y="20548"/>
                            <a:pt x="4247" y="20692"/>
                            <a:pt x="7622" y="19159"/>
                          </a:cubicBezTo>
                          <a:cubicBezTo>
                            <a:pt x="10913" y="17627"/>
                            <a:pt x="13697" y="14849"/>
                            <a:pt x="15891" y="11449"/>
                          </a:cubicBezTo>
                          <a:cubicBezTo>
                            <a:pt x="18338" y="7761"/>
                            <a:pt x="18928" y="6180"/>
                            <a:pt x="19181" y="2636"/>
                          </a:cubicBezTo>
                          <a:cubicBezTo>
                            <a:pt x="19350" y="-908"/>
                            <a:pt x="15384" y="-621"/>
                            <a:pt x="15131" y="1966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80" name="Figura"/>
                    <p:cNvSpPr/>
                    <p:nvPr/>
                  </p:nvSpPr>
                  <p:spPr>
                    <a:xfrm>
                      <a:off x="63499" y="2260599"/>
                      <a:ext cx="295911" cy="11906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471" extrusionOk="0">
                          <a:moveTo>
                            <a:pt x="1205" y="1817"/>
                          </a:moveTo>
                          <a:lnTo>
                            <a:pt x="0" y="4725"/>
                          </a:lnTo>
                          <a:cubicBezTo>
                            <a:pt x="0" y="4725"/>
                            <a:pt x="5840" y="-2129"/>
                            <a:pt x="12422" y="6802"/>
                          </a:cubicBezTo>
                          <a:cubicBezTo>
                            <a:pt x="19004" y="15733"/>
                            <a:pt x="19561" y="19471"/>
                            <a:pt x="19561" y="19471"/>
                          </a:cubicBezTo>
                          <a:lnTo>
                            <a:pt x="21600" y="14071"/>
                          </a:lnTo>
                          <a:cubicBezTo>
                            <a:pt x="21600" y="14071"/>
                            <a:pt x="17243" y="5556"/>
                            <a:pt x="12237" y="1609"/>
                          </a:cubicBezTo>
                          <a:cubicBezTo>
                            <a:pt x="7138" y="-2129"/>
                            <a:pt x="1205" y="1817"/>
                            <a:pt x="1205" y="1817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81" name="Figura"/>
                    <p:cNvSpPr/>
                    <p:nvPr/>
                  </p:nvSpPr>
                  <p:spPr>
                    <a:xfrm>
                      <a:off x="114300" y="2197099"/>
                      <a:ext cx="269240" cy="12460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806" extrusionOk="0">
                          <a:moveTo>
                            <a:pt x="13042" y="1638"/>
                          </a:moveTo>
                          <a:cubicBezTo>
                            <a:pt x="6521" y="-1794"/>
                            <a:pt x="1732" y="1234"/>
                            <a:pt x="1732" y="1234"/>
                          </a:cubicBezTo>
                          <a:lnTo>
                            <a:pt x="0" y="4262"/>
                          </a:lnTo>
                          <a:cubicBezTo>
                            <a:pt x="0" y="4262"/>
                            <a:pt x="7030" y="-381"/>
                            <a:pt x="13042" y="4868"/>
                          </a:cubicBezTo>
                          <a:cubicBezTo>
                            <a:pt x="19053" y="10116"/>
                            <a:pt x="21396" y="19806"/>
                            <a:pt x="21396" y="19806"/>
                          </a:cubicBezTo>
                          <a:lnTo>
                            <a:pt x="21600" y="18999"/>
                          </a:lnTo>
                          <a:lnTo>
                            <a:pt x="21600" y="12135"/>
                          </a:lnTo>
                          <a:cubicBezTo>
                            <a:pt x="20275" y="9107"/>
                            <a:pt x="17525" y="4060"/>
                            <a:pt x="13042" y="1638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82" name="Figura"/>
                    <p:cNvSpPr/>
                    <p:nvPr/>
                  </p:nvSpPr>
                  <p:spPr>
                    <a:xfrm>
                      <a:off x="165100" y="2133600"/>
                      <a:ext cx="217171" cy="818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8560" extrusionOk="0">
                          <a:moveTo>
                            <a:pt x="13389" y="2432"/>
                          </a:moveTo>
                          <a:cubicBezTo>
                            <a:pt x="6063" y="-3040"/>
                            <a:pt x="1642" y="2432"/>
                            <a:pt x="1642" y="2432"/>
                          </a:cubicBezTo>
                          <a:lnTo>
                            <a:pt x="0" y="7040"/>
                          </a:lnTo>
                          <a:cubicBezTo>
                            <a:pt x="0" y="7040"/>
                            <a:pt x="6568" y="128"/>
                            <a:pt x="13263" y="6176"/>
                          </a:cubicBezTo>
                          <a:cubicBezTo>
                            <a:pt x="16674" y="9344"/>
                            <a:pt x="19579" y="14240"/>
                            <a:pt x="21600" y="18560"/>
                          </a:cubicBezTo>
                          <a:lnTo>
                            <a:pt x="21600" y="11936"/>
                          </a:lnTo>
                          <a:cubicBezTo>
                            <a:pt x="19453" y="8480"/>
                            <a:pt x="16547" y="4736"/>
                            <a:pt x="13389" y="2432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83" name="Figura"/>
                    <p:cNvSpPr/>
                    <p:nvPr/>
                  </p:nvSpPr>
                  <p:spPr>
                    <a:xfrm>
                      <a:off x="266699" y="1981199"/>
                      <a:ext cx="118112" cy="36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929" y="0"/>
                          </a:moveTo>
                          <a:lnTo>
                            <a:pt x="0" y="11172"/>
                          </a:lnTo>
                          <a:cubicBezTo>
                            <a:pt x="0" y="11172"/>
                            <a:pt x="10916" y="18621"/>
                            <a:pt x="21600" y="21600"/>
                          </a:cubicBezTo>
                          <a:lnTo>
                            <a:pt x="21600" y="11172"/>
                          </a:lnTo>
                          <a:cubicBezTo>
                            <a:pt x="12542" y="8938"/>
                            <a:pt x="929" y="0"/>
                            <a:pt x="929" y="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84" name="Figura"/>
                    <p:cNvSpPr/>
                    <p:nvPr/>
                  </p:nvSpPr>
                  <p:spPr>
                    <a:xfrm>
                      <a:off x="279400" y="1917700"/>
                      <a:ext cx="105410" cy="304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11700"/>
                          </a:lnTo>
                          <a:cubicBezTo>
                            <a:pt x="0" y="11700"/>
                            <a:pt x="11711" y="18900"/>
                            <a:pt x="21600" y="21600"/>
                          </a:cubicBezTo>
                          <a:lnTo>
                            <a:pt x="21600" y="8100"/>
                          </a:lnTo>
                          <a:cubicBezTo>
                            <a:pt x="12231" y="630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85" name="Figura"/>
                    <p:cNvSpPr/>
                    <p:nvPr/>
                  </p:nvSpPr>
                  <p:spPr>
                    <a:xfrm>
                      <a:off x="279400" y="1866899"/>
                      <a:ext cx="105410" cy="292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520" y="11270"/>
                          </a:lnTo>
                          <a:cubicBezTo>
                            <a:pt x="520" y="11270"/>
                            <a:pt x="13012" y="19722"/>
                            <a:pt x="21600" y="21600"/>
                          </a:cubicBezTo>
                          <a:lnTo>
                            <a:pt x="21600" y="5635"/>
                          </a:lnTo>
                          <a:cubicBezTo>
                            <a:pt x="13272" y="4696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760" name="Figura"/>
                  <p:cNvSpPr/>
                  <p:nvPr/>
                </p:nvSpPr>
                <p:spPr>
                  <a:xfrm>
                    <a:off x="342899" y="711200"/>
                    <a:ext cx="247072" cy="11315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1" h="21600" extrusionOk="0">
                        <a:moveTo>
                          <a:pt x="3407" y="1479"/>
                        </a:moveTo>
                        <a:cubicBezTo>
                          <a:pt x="1355" y="5018"/>
                          <a:pt x="-589" y="8461"/>
                          <a:pt x="167" y="12170"/>
                        </a:cubicBezTo>
                        <a:cubicBezTo>
                          <a:pt x="707" y="12218"/>
                          <a:pt x="1139" y="12242"/>
                          <a:pt x="1571" y="12267"/>
                        </a:cubicBezTo>
                        <a:cubicBezTo>
                          <a:pt x="3623" y="15103"/>
                          <a:pt x="4379" y="17697"/>
                          <a:pt x="5027" y="19055"/>
                        </a:cubicBezTo>
                        <a:cubicBezTo>
                          <a:pt x="5459" y="19830"/>
                          <a:pt x="5567" y="20461"/>
                          <a:pt x="5567" y="21406"/>
                        </a:cubicBezTo>
                        <a:cubicBezTo>
                          <a:pt x="10751" y="21455"/>
                          <a:pt x="15827" y="21552"/>
                          <a:pt x="21011" y="21600"/>
                        </a:cubicBezTo>
                        <a:lnTo>
                          <a:pt x="21011" y="0"/>
                        </a:lnTo>
                        <a:cubicBezTo>
                          <a:pt x="17015" y="339"/>
                          <a:pt x="9563" y="970"/>
                          <a:pt x="3407" y="1479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61" name="Figura"/>
                  <p:cNvSpPr/>
                  <p:nvPr/>
                </p:nvSpPr>
                <p:spPr>
                  <a:xfrm>
                    <a:off x="0" y="1041399"/>
                    <a:ext cx="379730" cy="5234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54" extrusionOk="0">
                        <a:moveTo>
                          <a:pt x="19866" y="6870"/>
                        </a:moveTo>
                        <a:cubicBezTo>
                          <a:pt x="18349" y="4632"/>
                          <a:pt x="9680" y="0"/>
                          <a:pt x="9680" y="0"/>
                        </a:cubicBezTo>
                        <a:cubicBezTo>
                          <a:pt x="9680" y="0"/>
                          <a:pt x="3323" y="10201"/>
                          <a:pt x="1662" y="12752"/>
                        </a:cubicBezTo>
                        <a:cubicBezTo>
                          <a:pt x="0" y="15302"/>
                          <a:pt x="0" y="15302"/>
                          <a:pt x="0" y="15302"/>
                        </a:cubicBezTo>
                        <a:cubicBezTo>
                          <a:pt x="0" y="15302"/>
                          <a:pt x="5346" y="15719"/>
                          <a:pt x="8669" y="17800"/>
                        </a:cubicBezTo>
                        <a:cubicBezTo>
                          <a:pt x="11992" y="19882"/>
                          <a:pt x="17410" y="21600"/>
                          <a:pt x="18349" y="21444"/>
                        </a:cubicBezTo>
                        <a:cubicBezTo>
                          <a:pt x="19288" y="21288"/>
                          <a:pt x="21600" y="21444"/>
                          <a:pt x="21600" y="21444"/>
                        </a:cubicBezTo>
                        <a:cubicBezTo>
                          <a:pt x="21600" y="21444"/>
                          <a:pt x="19144" y="13116"/>
                          <a:pt x="19866" y="687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62" name="Rectángulo"/>
                  <p:cNvSpPr/>
                  <p:nvPr/>
                </p:nvSpPr>
                <p:spPr>
                  <a:xfrm>
                    <a:off x="342900" y="1295400"/>
                    <a:ext cx="246381" cy="786131"/>
                  </a:xfrm>
                  <a:prstGeom prst="rect">
                    <a:avLst/>
                  </a:pr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763" name="Grupo"/>
                  <p:cNvGrpSpPr/>
                  <p:nvPr/>
                </p:nvGrpSpPr>
                <p:grpSpPr>
                  <a:xfrm>
                    <a:off x="63500" y="647700"/>
                    <a:ext cx="524510" cy="612866"/>
                    <a:chOff x="0" y="0"/>
                    <a:chExt cx="524509" cy="612865"/>
                  </a:xfrm>
                </p:grpSpPr>
                <p:sp>
                  <p:nvSpPr>
                    <p:cNvPr id="771" name="Figura"/>
                    <p:cNvSpPr/>
                    <p:nvPr/>
                  </p:nvSpPr>
                  <p:spPr>
                    <a:xfrm>
                      <a:off x="0" y="355600"/>
                      <a:ext cx="256541" cy="25726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024" extrusionOk="0">
                          <a:moveTo>
                            <a:pt x="0" y="10706"/>
                          </a:moveTo>
                          <a:cubicBezTo>
                            <a:pt x="0" y="10706"/>
                            <a:pt x="7806" y="15120"/>
                            <a:pt x="12618" y="18407"/>
                          </a:cubicBezTo>
                          <a:cubicBezTo>
                            <a:pt x="17323" y="21600"/>
                            <a:pt x="21600" y="11363"/>
                            <a:pt x="21600" y="11363"/>
                          </a:cubicBezTo>
                          <a:lnTo>
                            <a:pt x="7699" y="0"/>
                          </a:lnTo>
                          <a:lnTo>
                            <a:pt x="0" y="10706"/>
                          </a:lnTo>
                          <a:close/>
                        </a:path>
                      </a:pathLst>
                    </a:custGeom>
                    <a:solidFill>
                      <a:srgbClr val="9CA7A8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72" name="Figura"/>
                    <p:cNvSpPr/>
                    <p:nvPr/>
                  </p:nvSpPr>
                  <p:spPr>
                    <a:xfrm>
                      <a:off x="25400" y="266699"/>
                      <a:ext cx="224791" cy="2785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256" extrusionOk="0">
                          <a:moveTo>
                            <a:pt x="0" y="11151"/>
                          </a:moveTo>
                          <a:cubicBezTo>
                            <a:pt x="0" y="11151"/>
                            <a:pt x="8786" y="15454"/>
                            <a:pt x="14156" y="18527"/>
                          </a:cubicBezTo>
                          <a:cubicBezTo>
                            <a:pt x="19525" y="21600"/>
                            <a:pt x="21600" y="13961"/>
                            <a:pt x="21600" y="13961"/>
                          </a:cubicBezTo>
                          <a:lnTo>
                            <a:pt x="10007" y="0"/>
                          </a:lnTo>
                          <a:lnTo>
                            <a:pt x="0" y="11151"/>
                          </a:ln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73" name="Figura"/>
                    <p:cNvSpPr/>
                    <p:nvPr/>
                  </p:nvSpPr>
                  <p:spPr>
                    <a:xfrm>
                      <a:off x="101600" y="127000"/>
                      <a:ext cx="334873" cy="4556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372" h="21058" extrusionOk="0">
                          <a:moveTo>
                            <a:pt x="11461" y="0"/>
                          </a:moveTo>
                          <a:lnTo>
                            <a:pt x="0" y="4520"/>
                          </a:lnTo>
                          <a:cubicBezTo>
                            <a:pt x="0" y="4520"/>
                            <a:pt x="1322" y="8804"/>
                            <a:pt x="3894" y="13207"/>
                          </a:cubicBezTo>
                          <a:cubicBezTo>
                            <a:pt x="5731" y="16317"/>
                            <a:pt x="8302" y="21600"/>
                            <a:pt x="10580" y="21013"/>
                          </a:cubicBezTo>
                          <a:cubicBezTo>
                            <a:pt x="11608" y="20778"/>
                            <a:pt x="15502" y="19370"/>
                            <a:pt x="17045" y="18783"/>
                          </a:cubicBezTo>
                          <a:cubicBezTo>
                            <a:pt x="21600" y="16963"/>
                            <a:pt x="18514" y="13089"/>
                            <a:pt x="15869" y="7865"/>
                          </a:cubicBezTo>
                          <a:cubicBezTo>
                            <a:pt x="13959" y="4285"/>
                            <a:pt x="11461" y="0"/>
                            <a:pt x="11461" y="0"/>
                          </a:cubicBezTo>
                          <a:close/>
                        </a:path>
                      </a:pathLst>
                    </a:custGeom>
                    <a:solidFill>
                      <a:srgbClr val="9CA7A8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74" name="Figura"/>
                    <p:cNvSpPr/>
                    <p:nvPr/>
                  </p:nvSpPr>
                  <p:spPr>
                    <a:xfrm>
                      <a:off x="190499" y="76199"/>
                      <a:ext cx="310087" cy="46514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318" h="21266" extrusionOk="0">
                          <a:moveTo>
                            <a:pt x="12897" y="0"/>
                          </a:moveTo>
                          <a:lnTo>
                            <a:pt x="0" y="3542"/>
                          </a:lnTo>
                          <a:cubicBezTo>
                            <a:pt x="0" y="3542"/>
                            <a:pt x="870" y="7839"/>
                            <a:pt x="3007" y="12426"/>
                          </a:cubicBezTo>
                          <a:cubicBezTo>
                            <a:pt x="4589" y="15677"/>
                            <a:pt x="6804" y="21600"/>
                            <a:pt x="9257" y="21252"/>
                          </a:cubicBezTo>
                          <a:cubicBezTo>
                            <a:pt x="10365" y="21077"/>
                            <a:pt x="14796" y="20032"/>
                            <a:pt x="16457" y="19568"/>
                          </a:cubicBezTo>
                          <a:cubicBezTo>
                            <a:pt x="21600" y="18174"/>
                            <a:pt x="18673" y="13529"/>
                            <a:pt x="16457" y="8187"/>
                          </a:cubicBezTo>
                          <a:cubicBezTo>
                            <a:pt x="15033" y="4413"/>
                            <a:pt x="12897" y="0"/>
                            <a:pt x="12897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75" name="Figura"/>
                    <p:cNvSpPr/>
                    <p:nvPr/>
                  </p:nvSpPr>
                  <p:spPr>
                    <a:xfrm>
                      <a:off x="304799" y="0"/>
                      <a:ext cx="219711" cy="47031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218" extrusionOk="0">
                          <a:moveTo>
                            <a:pt x="20351" y="0"/>
                          </a:moveTo>
                          <a:lnTo>
                            <a:pt x="0" y="3495"/>
                          </a:lnTo>
                          <a:cubicBezTo>
                            <a:pt x="0" y="3495"/>
                            <a:pt x="1373" y="7735"/>
                            <a:pt x="4745" y="12261"/>
                          </a:cubicBezTo>
                          <a:cubicBezTo>
                            <a:pt x="7242" y="15469"/>
                            <a:pt x="9864" y="21600"/>
                            <a:pt x="13859" y="21199"/>
                          </a:cubicBezTo>
                          <a:cubicBezTo>
                            <a:pt x="15108" y="21084"/>
                            <a:pt x="18603" y="20569"/>
                            <a:pt x="21600" y="20110"/>
                          </a:cubicBezTo>
                          <a:lnTo>
                            <a:pt x="21600" y="1662"/>
                          </a:lnTo>
                          <a:cubicBezTo>
                            <a:pt x="20851" y="630"/>
                            <a:pt x="20351" y="0"/>
                            <a:pt x="20351" y="0"/>
                          </a:cubicBezTo>
                          <a:close/>
                        </a:path>
                      </a:pathLst>
                    </a:cu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76" name="Figura"/>
                    <p:cNvSpPr/>
                    <p:nvPr/>
                  </p:nvSpPr>
                  <p:spPr>
                    <a:xfrm>
                      <a:off x="431799" y="152399"/>
                      <a:ext cx="53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462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4629" y="21600"/>
                            <a:pt x="10800" y="21600"/>
                          </a:cubicBezTo>
                          <a:cubicBezTo>
                            <a:pt x="16457" y="21600"/>
                            <a:pt x="21600" y="16971"/>
                            <a:pt x="21600" y="10800"/>
                          </a:cubicBezTo>
                          <a:cubicBezTo>
                            <a:pt x="21600" y="4629"/>
                            <a:pt x="16971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764" name="Rectángulo"/>
                  <p:cNvSpPr/>
                  <p:nvPr/>
                </p:nvSpPr>
                <p:spPr>
                  <a:xfrm>
                    <a:off x="342900" y="1447800"/>
                    <a:ext cx="246381" cy="41910"/>
                  </a:xfrm>
                  <a:prstGeom prst="rect">
                    <a:avLst/>
                  </a:pr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65" name="Rectángulo"/>
                  <p:cNvSpPr/>
                  <p:nvPr/>
                </p:nvSpPr>
                <p:spPr>
                  <a:xfrm>
                    <a:off x="342900" y="1625600"/>
                    <a:ext cx="246381" cy="41910"/>
                  </a:xfrm>
                  <a:prstGeom prst="rect">
                    <a:avLst/>
                  </a:pr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66" name="Rectángulo"/>
                  <p:cNvSpPr/>
                  <p:nvPr/>
                </p:nvSpPr>
                <p:spPr>
                  <a:xfrm>
                    <a:off x="342900" y="1803400"/>
                    <a:ext cx="246381" cy="41910"/>
                  </a:xfrm>
                  <a:prstGeom prst="rect">
                    <a:avLst/>
                  </a:pr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67" name="Rectángulo"/>
                  <p:cNvSpPr/>
                  <p:nvPr/>
                </p:nvSpPr>
                <p:spPr>
                  <a:xfrm>
                    <a:off x="342900" y="1981200"/>
                    <a:ext cx="246381" cy="41910"/>
                  </a:xfrm>
                  <a:prstGeom prst="rect">
                    <a:avLst/>
                  </a:pr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68" name="Figura"/>
                  <p:cNvSpPr/>
                  <p:nvPr/>
                </p:nvSpPr>
                <p:spPr>
                  <a:xfrm>
                    <a:off x="215899" y="2082799"/>
                    <a:ext cx="376628" cy="10109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3" h="21600" extrusionOk="0">
                        <a:moveTo>
                          <a:pt x="7239" y="0"/>
                        </a:moveTo>
                        <a:cubicBezTo>
                          <a:pt x="7239" y="0"/>
                          <a:pt x="3286" y="8656"/>
                          <a:pt x="1309" y="12917"/>
                        </a:cubicBezTo>
                        <a:cubicBezTo>
                          <a:pt x="-667" y="17177"/>
                          <a:pt x="180" y="20949"/>
                          <a:pt x="180" y="20949"/>
                        </a:cubicBezTo>
                        <a:cubicBezTo>
                          <a:pt x="180" y="20949"/>
                          <a:pt x="8157" y="20596"/>
                          <a:pt x="15074" y="21084"/>
                        </a:cubicBezTo>
                        <a:cubicBezTo>
                          <a:pt x="16839" y="21220"/>
                          <a:pt x="18815" y="21410"/>
                          <a:pt x="20933" y="21600"/>
                        </a:cubicBezTo>
                        <a:lnTo>
                          <a:pt x="20933" y="0"/>
                        </a:lnTo>
                        <a:lnTo>
                          <a:pt x="7239" y="0"/>
                        </a:ln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69" name="Rectángulo"/>
                  <p:cNvSpPr/>
                  <p:nvPr/>
                </p:nvSpPr>
                <p:spPr>
                  <a:xfrm>
                    <a:off x="342900" y="1981200"/>
                    <a:ext cx="246381" cy="100331"/>
                  </a:xfrm>
                  <a:prstGeom prst="rect">
                    <a:avLst/>
                  </a:prstGeom>
                  <a:solidFill>
                    <a:srgbClr val="F2C12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70" name="Rectángulo"/>
                  <p:cNvSpPr/>
                  <p:nvPr/>
                </p:nvSpPr>
                <p:spPr>
                  <a:xfrm>
                    <a:off x="584200" y="0"/>
                    <a:ext cx="7621" cy="40641"/>
                  </a:xfrm>
                  <a:prstGeom prst="rect">
                    <a:avLst/>
                  </a:pr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750" name="Grupo"/>
                <p:cNvGrpSpPr/>
                <p:nvPr/>
              </p:nvGrpSpPr>
              <p:grpSpPr>
                <a:xfrm>
                  <a:off x="0" y="2387599"/>
                  <a:ext cx="719784" cy="472542"/>
                  <a:chOff x="0" y="0"/>
                  <a:chExt cx="719783" cy="472540"/>
                </a:xfrm>
              </p:grpSpPr>
              <p:grpSp>
                <p:nvGrpSpPr>
                  <p:cNvPr id="751" name="Grupo"/>
                  <p:cNvGrpSpPr/>
                  <p:nvPr/>
                </p:nvGrpSpPr>
                <p:grpSpPr>
                  <a:xfrm>
                    <a:off x="0" y="38099"/>
                    <a:ext cx="180341" cy="218442"/>
                    <a:chOff x="0" y="0"/>
                    <a:chExt cx="180340" cy="218439"/>
                  </a:xfrm>
                </p:grpSpPr>
                <p:sp>
                  <p:nvSpPr>
                    <p:cNvPr id="753" name="Figura"/>
                    <p:cNvSpPr/>
                    <p:nvPr/>
                  </p:nvSpPr>
                  <p:spPr>
                    <a:xfrm>
                      <a:off x="0" y="63499"/>
                      <a:ext cx="180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8406" y="0"/>
                          </a:moveTo>
                          <a:lnTo>
                            <a:pt x="3194" y="0"/>
                          </a:lnTo>
                          <a:cubicBezTo>
                            <a:pt x="136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1369" y="21600"/>
                            <a:pt x="3194" y="21600"/>
                          </a:cubicBezTo>
                          <a:lnTo>
                            <a:pt x="18406" y="21600"/>
                          </a:lnTo>
                          <a:cubicBezTo>
                            <a:pt x="20231" y="21600"/>
                            <a:pt x="21600" y="16971"/>
                            <a:pt x="21600" y="10800"/>
                          </a:cubicBezTo>
                          <a:cubicBezTo>
                            <a:pt x="21600" y="4629"/>
                            <a:pt x="20079" y="0"/>
                            <a:pt x="18406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54" name="Figura"/>
                    <p:cNvSpPr/>
                    <p:nvPr/>
                  </p:nvSpPr>
                  <p:spPr>
                    <a:xfrm>
                      <a:off x="0" y="165099"/>
                      <a:ext cx="180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8406" y="0"/>
                          </a:moveTo>
                          <a:lnTo>
                            <a:pt x="3194" y="0"/>
                          </a:lnTo>
                          <a:cubicBezTo>
                            <a:pt x="136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1369" y="21600"/>
                            <a:pt x="3194" y="21600"/>
                          </a:cubicBezTo>
                          <a:lnTo>
                            <a:pt x="18406" y="21600"/>
                          </a:lnTo>
                          <a:cubicBezTo>
                            <a:pt x="20231" y="21600"/>
                            <a:pt x="21600" y="16971"/>
                            <a:pt x="21600" y="10800"/>
                          </a:cubicBezTo>
                          <a:cubicBezTo>
                            <a:pt x="21600" y="4629"/>
                            <a:pt x="20079" y="0"/>
                            <a:pt x="18406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55" name="Figura"/>
                    <p:cNvSpPr/>
                    <p:nvPr/>
                  </p:nvSpPr>
                  <p:spPr>
                    <a:xfrm>
                      <a:off x="0" y="-1"/>
                      <a:ext cx="180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8406" y="0"/>
                          </a:moveTo>
                          <a:lnTo>
                            <a:pt x="3194" y="0"/>
                          </a:lnTo>
                          <a:cubicBezTo>
                            <a:pt x="136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1369" y="21600"/>
                            <a:pt x="3194" y="21600"/>
                          </a:cubicBezTo>
                          <a:lnTo>
                            <a:pt x="18406" y="21600"/>
                          </a:lnTo>
                          <a:cubicBezTo>
                            <a:pt x="20231" y="21600"/>
                            <a:pt x="21600" y="16971"/>
                            <a:pt x="21600" y="10800"/>
                          </a:cubicBezTo>
                          <a:cubicBezTo>
                            <a:pt x="21600" y="4629"/>
                            <a:pt x="20079" y="0"/>
                            <a:pt x="18406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56" name="Figura"/>
                    <p:cNvSpPr/>
                    <p:nvPr/>
                  </p:nvSpPr>
                  <p:spPr>
                    <a:xfrm>
                      <a:off x="0" y="114299"/>
                      <a:ext cx="180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8406" y="0"/>
                          </a:moveTo>
                          <a:lnTo>
                            <a:pt x="3194" y="0"/>
                          </a:lnTo>
                          <a:cubicBezTo>
                            <a:pt x="136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1369" y="21600"/>
                            <a:pt x="3194" y="21600"/>
                          </a:cubicBezTo>
                          <a:lnTo>
                            <a:pt x="18406" y="21600"/>
                          </a:lnTo>
                          <a:cubicBezTo>
                            <a:pt x="20231" y="21600"/>
                            <a:pt x="21600" y="16971"/>
                            <a:pt x="21600" y="10800"/>
                          </a:cubicBezTo>
                          <a:cubicBezTo>
                            <a:pt x="21600" y="5143"/>
                            <a:pt x="20079" y="0"/>
                            <a:pt x="18406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752" name="Figura"/>
                  <p:cNvSpPr/>
                  <p:nvPr/>
                </p:nvSpPr>
                <p:spPr>
                  <a:xfrm>
                    <a:off x="190500" y="-1"/>
                    <a:ext cx="529284" cy="4725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81" h="20929" extrusionOk="0">
                        <a:moveTo>
                          <a:pt x="9243" y="6019"/>
                        </a:moveTo>
                        <a:cubicBezTo>
                          <a:pt x="5055" y="5344"/>
                          <a:pt x="3472" y="3825"/>
                          <a:pt x="2400" y="2981"/>
                        </a:cubicBezTo>
                        <a:cubicBezTo>
                          <a:pt x="1328" y="2138"/>
                          <a:pt x="1072" y="0"/>
                          <a:pt x="1072" y="0"/>
                        </a:cubicBezTo>
                        <a:cubicBezTo>
                          <a:pt x="1072" y="0"/>
                          <a:pt x="204" y="225"/>
                          <a:pt x="204" y="2081"/>
                        </a:cubicBezTo>
                        <a:cubicBezTo>
                          <a:pt x="204" y="3994"/>
                          <a:pt x="0" y="11925"/>
                          <a:pt x="0" y="11925"/>
                        </a:cubicBezTo>
                        <a:cubicBezTo>
                          <a:pt x="0" y="11925"/>
                          <a:pt x="9089" y="17888"/>
                          <a:pt x="11183" y="18394"/>
                        </a:cubicBezTo>
                        <a:cubicBezTo>
                          <a:pt x="14247" y="19125"/>
                          <a:pt x="16851" y="21600"/>
                          <a:pt x="20477" y="20756"/>
                        </a:cubicBezTo>
                        <a:cubicBezTo>
                          <a:pt x="21498" y="20531"/>
                          <a:pt x="21600" y="15919"/>
                          <a:pt x="20477" y="13838"/>
                        </a:cubicBezTo>
                        <a:cubicBezTo>
                          <a:pt x="19353" y="11756"/>
                          <a:pt x="14911" y="6919"/>
                          <a:pt x="9243" y="6019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42" name="Grupo"/>
              <p:cNvGrpSpPr/>
              <p:nvPr/>
            </p:nvGrpSpPr>
            <p:grpSpPr>
              <a:xfrm>
                <a:off x="2374900" y="-1"/>
                <a:ext cx="2208530" cy="5754372"/>
                <a:chOff x="0" y="0"/>
                <a:chExt cx="2208529" cy="5754370"/>
              </a:xfrm>
            </p:grpSpPr>
            <p:grpSp>
              <p:nvGrpSpPr>
                <p:cNvPr id="597" name="Grupo"/>
                <p:cNvGrpSpPr/>
                <p:nvPr/>
              </p:nvGrpSpPr>
              <p:grpSpPr>
                <a:xfrm>
                  <a:off x="12699" y="-1"/>
                  <a:ext cx="238761" cy="5754372"/>
                  <a:chOff x="0" y="0"/>
                  <a:chExt cx="238759" cy="5754370"/>
                </a:xfrm>
              </p:grpSpPr>
              <p:sp>
                <p:nvSpPr>
                  <p:cNvPr id="729" name="Rectángulo"/>
                  <p:cNvSpPr/>
                  <p:nvPr/>
                </p:nvSpPr>
                <p:spPr>
                  <a:xfrm>
                    <a:off x="101600" y="228600"/>
                    <a:ext cx="48260" cy="1649731"/>
                  </a:xfrm>
                  <a:prstGeom prst="rect">
                    <a:avLst/>
                  </a:pr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30" name="Rectángulo"/>
                  <p:cNvSpPr/>
                  <p:nvPr/>
                </p:nvSpPr>
                <p:spPr>
                  <a:xfrm>
                    <a:off x="88900" y="2019300"/>
                    <a:ext cx="73660" cy="3403600"/>
                  </a:xfrm>
                  <a:prstGeom prst="rect">
                    <a:avLst/>
                  </a:prstGeom>
                  <a:solidFill>
                    <a:srgbClr val="906440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31" name="Figura"/>
                  <p:cNvSpPr/>
                  <p:nvPr/>
                </p:nvSpPr>
                <p:spPr>
                  <a:xfrm>
                    <a:off x="63499" y="2374900"/>
                    <a:ext cx="126095" cy="5507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12" h="21287" extrusionOk="0">
                        <a:moveTo>
                          <a:pt x="652" y="865"/>
                        </a:moveTo>
                        <a:cubicBezTo>
                          <a:pt x="-1811" y="9898"/>
                          <a:pt x="3494" y="21287"/>
                          <a:pt x="3494" y="21287"/>
                        </a:cubicBezTo>
                        <a:lnTo>
                          <a:pt x="14484" y="21287"/>
                        </a:lnTo>
                        <a:cubicBezTo>
                          <a:pt x="14484" y="21287"/>
                          <a:pt x="19789" y="11027"/>
                          <a:pt x="18652" y="865"/>
                        </a:cubicBezTo>
                        <a:cubicBezTo>
                          <a:pt x="18463" y="-313"/>
                          <a:pt x="842" y="-264"/>
                          <a:pt x="652" y="865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732" name="Grupo"/>
                  <p:cNvGrpSpPr/>
                  <p:nvPr/>
                </p:nvGrpSpPr>
                <p:grpSpPr>
                  <a:xfrm>
                    <a:off x="63499" y="2400300"/>
                    <a:ext cx="125731" cy="552451"/>
                    <a:chOff x="0" y="0"/>
                    <a:chExt cx="125729" cy="552449"/>
                  </a:xfrm>
                </p:grpSpPr>
                <p:sp>
                  <p:nvSpPr>
                    <p:cNvPr id="741" name="Figura"/>
                    <p:cNvSpPr/>
                    <p:nvPr/>
                  </p:nvSpPr>
                  <p:spPr>
                    <a:xfrm>
                      <a:off x="12700" y="330200"/>
                      <a:ext cx="101600" cy="1308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16357"/>
                          </a:moveTo>
                          <a:lnTo>
                            <a:pt x="540" y="21600"/>
                          </a:lnTo>
                          <a:cubicBezTo>
                            <a:pt x="540" y="21600"/>
                            <a:pt x="2430" y="20132"/>
                            <a:pt x="5400" y="17616"/>
                          </a:cubicBezTo>
                          <a:cubicBezTo>
                            <a:pt x="8640" y="15099"/>
                            <a:pt x="21060" y="6501"/>
                            <a:pt x="21060" y="6501"/>
                          </a:cubicBezTo>
                          <a:lnTo>
                            <a:pt x="21600" y="0"/>
                          </a:lnTo>
                          <a:cubicBezTo>
                            <a:pt x="21600" y="0"/>
                            <a:pt x="18360" y="2097"/>
                            <a:pt x="12150" y="5872"/>
                          </a:cubicBezTo>
                          <a:cubicBezTo>
                            <a:pt x="6210" y="9437"/>
                            <a:pt x="0" y="16357"/>
                            <a:pt x="0" y="16357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42" name="Figura"/>
                    <p:cNvSpPr/>
                    <p:nvPr/>
                  </p:nvSpPr>
                  <p:spPr>
                    <a:xfrm>
                      <a:off x="12699" y="507999"/>
                      <a:ext cx="81282" cy="444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12" y="21600"/>
                          </a:moveTo>
                          <a:lnTo>
                            <a:pt x="20588" y="17897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43" name="Figura"/>
                    <p:cNvSpPr/>
                    <p:nvPr/>
                  </p:nvSpPr>
                  <p:spPr>
                    <a:xfrm>
                      <a:off x="-1" y="0"/>
                      <a:ext cx="123192" cy="1041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7348" y="4215"/>
                          </a:moveTo>
                          <a:cubicBezTo>
                            <a:pt x="2004" y="790"/>
                            <a:pt x="223" y="0"/>
                            <a:pt x="223" y="0"/>
                          </a:cubicBezTo>
                          <a:lnTo>
                            <a:pt x="0" y="6059"/>
                          </a:lnTo>
                          <a:cubicBezTo>
                            <a:pt x="0" y="6059"/>
                            <a:pt x="6680" y="11590"/>
                            <a:pt x="12470" y="15015"/>
                          </a:cubicBezTo>
                          <a:cubicBezTo>
                            <a:pt x="18260" y="18439"/>
                            <a:pt x="21600" y="21600"/>
                            <a:pt x="21600" y="21600"/>
                          </a:cubicBezTo>
                          <a:lnTo>
                            <a:pt x="21600" y="16068"/>
                          </a:lnTo>
                          <a:cubicBezTo>
                            <a:pt x="21377" y="16332"/>
                            <a:pt x="12693" y="7639"/>
                            <a:pt x="7348" y="4215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44" name="Figura"/>
                    <p:cNvSpPr/>
                    <p:nvPr/>
                  </p:nvSpPr>
                  <p:spPr>
                    <a:xfrm>
                      <a:off x="-1" y="38100"/>
                      <a:ext cx="125731" cy="9906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14954"/>
                          </a:moveTo>
                          <a:lnTo>
                            <a:pt x="0" y="21600"/>
                          </a:lnTo>
                          <a:cubicBezTo>
                            <a:pt x="0" y="21600"/>
                            <a:pt x="1527" y="19662"/>
                            <a:pt x="6764" y="15785"/>
                          </a:cubicBezTo>
                          <a:cubicBezTo>
                            <a:pt x="12000" y="11631"/>
                            <a:pt x="21600" y="4985"/>
                            <a:pt x="21600" y="4985"/>
                          </a:cubicBezTo>
                          <a:lnTo>
                            <a:pt x="21600" y="0"/>
                          </a:lnTo>
                          <a:cubicBezTo>
                            <a:pt x="21600" y="0"/>
                            <a:pt x="18982" y="1108"/>
                            <a:pt x="14836" y="3600"/>
                          </a:cubicBezTo>
                          <a:cubicBezTo>
                            <a:pt x="10691" y="6369"/>
                            <a:pt x="0" y="14954"/>
                            <a:pt x="0" y="14954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45" name="Figura"/>
                    <p:cNvSpPr/>
                    <p:nvPr/>
                  </p:nvSpPr>
                  <p:spPr>
                    <a:xfrm>
                      <a:off x="-1" y="139699"/>
                      <a:ext cx="119381" cy="156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4566"/>
                          </a:lnTo>
                          <a:cubicBezTo>
                            <a:pt x="0" y="4566"/>
                            <a:pt x="8272" y="8605"/>
                            <a:pt x="12179" y="11766"/>
                          </a:cubicBezTo>
                          <a:cubicBezTo>
                            <a:pt x="16315" y="14927"/>
                            <a:pt x="21370" y="21600"/>
                            <a:pt x="21370" y="21600"/>
                          </a:cubicBezTo>
                          <a:lnTo>
                            <a:pt x="21600" y="17034"/>
                          </a:lnTo>
                          <a:cubicBezTo>
                            <a:pt x="21600" y="17034"/>
                            <a:pt x="20451" y="11063"/>
                            <a:pt x="13098" y="5795"/>
                          </a:cubicBezTo>
                          <a:cubicBezTo>
                            <a:pt x="5974" y="702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46" name="Figura"/>
                    <p:cNvSpPr/>
                    <p:nvPr/>
                  </p:nvSpPr>
                  <p:spPr>
                    <a:xfrm>
                      <a:off x="0" y="165100"/>
                      <a:ext cx="121921" cy="1295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17788"/>
                          </a:moveTo>
                          <a:lnTo>
                            <a:pt x="225" y="21600"/>
                          </a:lnTo>
                          <a:cubicBezTo>
                            <a:pt x="225" y="21600"/>
                            <a:pt x="8100" y="14400"/>
                            <a:pt x="12375" y="10800"/>
                          </a:cubicBezTo>
                          <a:cubicBezTo>
                            <a:pt x="16650" y="7200"/>
                            <a:pt x="21600" y="5082"/>
                            <a:pt x="21600" y="5082"/>
                          </a:cubicBezTo>
                          <a:lnTo>
                            <a:pt x="21600" y="0"/>
                          </a:lnTo>
                          <a:cubicBezTo>
                            <a:pt x="21600" y="0"/>
                            <a:pt x="11700" y="6988"/>
                            <a:pt x="7425" y="10588"/>
                          </a:cubicBezTo>
                          <a:cubicBezTo>
                            <a:pt x="3150" y="13976"/>
                            <a:pt x="0" y="17788"/>
                            <a:pt x="0" y="17788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47" name="Figura"/>
                    <p:cNvSpPr/>
                    <p:nvPr/>
                  </p:nvSpPr>
                  <p:spPr>
                    <a:xfrm>
                      <a:off x="0" y="292099"/>
                      <a:ext cx="109221" cy="1143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1553" y="6720"/>
                          </a:moveTo>
                          <a:cubicBezTo>
                            <a:pt x="5023" y="2160"/>
                            <a:pt x="0" y="0"/>
                            <a:pt x="0" y="0"/>
                          </a:cubicBezTo>
                          <a:lnTo>
                            <a:pt x="502" y="6720"/>
                          </a:lnTo>
                          <a:cubicBezTo>
                            <a:pt x="502" y="6720"/>
                            <a:pt x="9042" y="11520"/>
                            <a:pt x="13563" y="14880"/>
                          </a:cubicBezTo>
                          <a:cubicBezTo>
                            <a:pt x="18084" y="18240"/>
                            <a:pt x="21098" y="21600"/>
                            <a:pt x="21098" y="21600"/>
                          </a:cubicBezTo>
                          <a:lnTo>
                            <a:pt x="21600" y="16800"/>
                          </a:lnTo>
                          <a:cubicBezTo>
                            <a:pt x="21349" y="16560"/>
                            <a:pt x="18084" y="11280"/>
                            <a:pt x="11553" y="672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733" name="Grupo"/>
                  <p:cNvGrpSpPr/>
                  <p:nvPr/>
                </p:nvGrpSpPr>
                <p:grpSpPr>
                  <a:xfrm>
                    <a:off x="-1" y="1752599"/>
                    <a:ext cx="238761" cy="664211"/>
                    <a:chOff x="0" y="0"/>
                    <a:chExt cx="238759" cy="664209"/>
                  </a:xfrm>
                </p:grpSpPr>
                <p:grpSp>
                  <p:nvGrpSpPr>
                    <p:cNvPr id="736" name="Grupo"/>
                    <p:cNvGrpSpPr/>
                    <p:nvPr/>
                  </p:nvGrpSpPr>
                  <p:grpSpPr>
                    <a:xfrm>
                      <a:off x="-1" y="-1"/>
                      <a:ext cx="238761" cy="664211"/>
                      <a:chOff x="0" y="0"/>
                      <a:chExt cx="238759" cy="664209"/>
                    </a:xfrm>
                  </p:grpSpPr>
                  <p:sp>
                    <p:nvSpPr>
                      <p:cNvPr id="739" name="Figura"/>
                      <p:cNvSpPr/>
                      <p:nvPr/>
                    </p:nvSpPr>
                    <p:spPr>
                      <a:xfrm>
                        <a:off x="-1" y="165099"/>
                        <a:ext cx="238761" cy="4991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3332" y="0"/>
                            </a:moveTo>
                            <a:cubicBezTo>
                              <a:pt x="1723" y="5221"/>
                              <a:pt x="0" y="11817"/>
                              <a:pt x="0" y="15224"/>
                            </a:cubicBezTo>
                            <a:cubicBezTo>
                              <a:pt x="0" y="20940"/>
                              <a:pt x="6204" y="21600"/>
                              <a:pt x="10800" y="21600"/>
                            </a:cubicBezTo>
                            <a:cubicBezTo>
                              <a:pt x="15396" y="21600"/>
                              <a:pt x="21600" y="20940"/>
                              <a:pt x="21600" y="15224"/>
                            </a:cubicBezTo>
                            <a:cubicBezTo>
                              <a:pt x="21600" y="11817"/>
                              <a:pt x="19762" y="5221"/>
                              <a:pt x="18268" y="0"/>
                            </a:cubicBezTo>
                            <a:lnTo>
                              <a:pt x="3332" y="0"/>
                            </a:lnTo>
                            <a:close/>
                          </a:path>
                        </a:pathLst>
                      </a:custGeom>
                      <a:solidFill>
                        <a:srgbClr val="906440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740" name="Figura"/>
                      <p:cNvSpPr/>
                      <p:nvPr/>
                    </p:nvSpPr>
                    <p:spPr>
                      <a:xfrm>
                        <a:off x="38100" y="0"/>
                        <a:ext cx="165100" cy="1714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7446" y="0"/>
                            </a:moveTo>
                            <a:lnTo>
                              <a:pt x="10800" y="0"/>
                            </a:lnTo>
                            <a:lnTo>
                              <a:pt x="4154" y="0"/>
                            </a:lnTo>
                            <a:lnTo>
                              <a:pt x="3489" y="160"/>
                            </a:lnTo>
                            <a:cubicBezTo>
                              <a:pt x="3489" y="160"/>
                              <a:pt x="1828" y="9600"/>
                              <a:pt x="0" y="21600"/>
                            </a:cubicBezTo>
                            <a:lnTo>
                              <a:pt x="21600" y="21600"/>
                            </a:lnTo>
                            <a:cubicBezTo>
                              <a:pt x="19772" y="9600"/>
                              <a:pt x="18111" y="160"/>
                              <a:pt x="18111" y="160"/>
                            </a:cubicBezTo>
                            <a:lnTo>
                              <a:pt x="17446" y="0"/>
                            </a:lnTo>
                            <a:close/>
                          </a:path>
                        </a:pathLst>
                      </a:custGeom>
                      <a:solidFill>
                        <a:srgbClr val="CACFD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sp>
                  <p:nvSpPr>
                    <p:cNvPr id="737" name="Círculo"/>
                    <p:cNvSpPr/>
                    <p:nvPr/>
                  </p:nvSpPr>
                  <p:spPr>
                    <a:xfrm>
                      <a:off x="101600" y="190500"/>
                      <a:ext cx="48260" cy="48260"/>
                    </a:xfrm>
                    <a:prstGeom prst="ellipse">
                      <a:avLst/>
                    </a:pr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38" name="Círculo"/>
                    <p:cNvSpPr/>
                    <p:nvPr/>
                  </p:nvSpPr>
                  <p:spPr>
                    <a:xfrm>
                      <a:off x="101600" y="304800"/>
                      <a:ext cx="48260" cy="48260"/>
                    </a:xfrm>
                    <a:prstGeom prst="ellipse">
                      <a:avLst/>
                    </a:pr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734" name="Triángulo"/>
                  <p:cNvSpPr/>
                  <p:nvPr/>
                </p:nvSpPr>
                <p:spPr>
                  <a:xfrm>
                    <a:off x="88899" y="5422899"/>
                    <a:ext cx="73661" cy="331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21600"/>
                        </a:move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35" name="Triángulo"/>
                  <p:cNvSpPr/>
                  <p:nvPr/>
                </p:nvSpPr>
                <p:spPr>
                  <a:xfrm>
                    <a:off x="63500" y="0"/>
                    <a:ext cx="120650" cy="2235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914" y="0"/>
                        </a:ln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598" name="Grupo"/>
                <p:cNvGrpSpPr/>
                <p:nvPr/>
              </p:nvGrpSpPr>
              <p:grpSpPr>
                <a:xfrm>
                  <a:off x="444500" y="685799"/>
                  <a:ext cx="1764030" cy="5057942"/>
                  <a:chOff x="0" y="0"/>
                  <a:chExt cx="1764029" cy="5057940"/>
                </a:xfrm>
              </p:grpSpPr>
              <p:sp>
                <p:nvSpPr>
                  <p:cNvPr id="606" name="Figura"/>
                  <p:cNvSpPr/>
                  <p:nvPr/>
                </p:nvSpPr>
                <p:spPr>
                  <a:xfrm>
                    <a:off x="38099" y="1422399"/>
                    <a:ext cx="311151" cy="7555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206" extrusionOk="0">
                        <a:moveTo>
                          <a:pt x="3438" y="6024"/>
                        </a:moveTo>
                        <a:cubicBezTo>
                          <a:pt x="1322" y="8554"/>
                          <a:pt x="705" y="12832"/>
                          <a:pt x="0" y="15434"/>
                        </a:cubicBezTo>
                        <a:cubicBezTo>
                          <a:pt x="882" y="17857"/>
                          <a:pt x="13665" y="21600"/>
                          <a:pt x="14811" y="21172"/>
                        </a:cubicBezTo>
                        <a:cubicBezTo>
                          <a:pt x="16134" y="20459"/>
                          <a:pt x="16134" y="20459"/>
                          <a:pt x="17809" y="16253"/>
                        </a:cubicBezTo>
                        <a:cubicBezTo>
                          <a:pt x="19220" y="12725"/>
                          <a:pt x="21600" y="3992"/>
                          <a:pt x="21600" y="3992"/>
                        </a:cubicBezTo>
                        <a:lnTo>
                          <a:pt x="8199" y="0"/>
                        </a:lnTo>
                        <a:cubicBezTo>
                          <a:pt x="8287" y="0"/>
                          <a:pt x="5378" y="3778"/>
                          <a:pt x="3438" y="6024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607" name="Grupo"/>
                  <p:cNvGrpSpPr/>
                  <p:nvPr/>
                </p:nvGrpSpPr>
                <p:grpSpPr>
                  <a:xfrm>
                    <a:off x="495300" y="0"/>
                    <a:ext cx="765810" cy="1197001"/>
                    <a:chOff x="0" y="0"/>
                    <a:chExt cx="765809" cy="1197000"/>
                  </a:xfrm>
                </p:grpSpPr>
                <p:sp>
                  <p:nvSpPr>
                    <p:cNvPr id="708" name="Figura"/>
                    <p:cNvSpPr/>
                    <p:nvPr/>
                  </p:nvSpPr>
                  <p:spPr>
                    <a:xfrm>
                      <a:off x="63500" y="660399"/>
                      <a:ext cx="306464" cy="2528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6706" h="21181" extrusionOk="0">
                          <a:moveTo>
                            <a:pt x="5110" y="0"/>
                          </a:moveTo>
                          <a:cubicBezTo>
                            <a:pt x="5110" y="0"/>
                            <a:pt x="2341" y="6597"/>
                            <a:pt x="402" y="11172"/>
                          </a:cubicBezTo>
                          <a:cubicBezTo>
                            <a:pt x="-1536" y="15748"/>
                            <a:pt x="3726" y="20749"/>
                            <a:pt x="11895" y="21174"/>
                          </a:cubicBezTo>
                          <a:cubicBezTo>
                            <a:pt x="20064" y="21600"/>
                            <a:pt x="15356" y="1596"/>
                            <a:pt x="15356" y="1596"/>
                          </a:cubicBezTo>
                          <a:lnTo>
                            <a:pt x="5110" y="0"/>
                          </a:lnTo>
                          <a:close/>
                        </a:path>
                      </a:pathLst>
                    </a:cu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09" name="Figura"/>
                    <p:cNvSpPr/>
                    <p:nvPr/>
                  </p:nvSpPr>
                  <p:spPr>
                    <a:xfrm>
                      <a:off x="368300" y="660400"/>
                      <a:ext cx="306464" cy="25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6706" h="21081" extrusionOk="0">
                          <a:moveTo>
                            <a:pt x="11596" y="0"/>
                          </a:moveTo>
                          <a:lnTo>
                            <a:pt x="1350" y="1588"/>
                          </a:lnTo>
                          <a:cubicBezTo>
                            <a:pt x="1350" y="1588"/>
                            <a:pt x="-3358" y="21600"/>
                            <a:pt x="4811" y="21071"/>
                          </a:cubicBezTo>
                          <a:cubicBezTo>
                            <a:pt x="12980" y="20647"/>
                            <a:pt x="18242" y="15671"/>
                            <a:pt x="16304" y="11118"/>
                          </a:cubicBezTo>
                          <a:cubicBezTo>
                            <a:pt x="14434" y="6565"/>
                            <a:pt x="11596" y="0"/>
                            <a:pt x="11596" y="0"/>
                          </a:cubicBezTo>
                          <a:close/>
                        </a:path>
                      </a:pathLst>
                    </a:cu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grpSp>
                  <p:nvGrpSpPr>
                    <p:cNvPr id="710" name="Grupo"/>
                    <p:cNvGrpSpPr/>
                    <p:nvPr/>
                  </p:nvGrpSpPr>
                  <p:grpSpPr>
                    <a:xfrm>
                      <a:off x="0" y="88900"/>
                      <a:ext cx="765810" cy="1108101"/>
                      <a:chOff x="0" y="0"/>
                      <a:chExt cx="765809" cy="1108100"/>
                    </a:xfrm>
                  </p:grpSpPr>
                  <p:grpSp>
                    <p:nvGrpSpPr>
                      <p:cNvPr id="725" name="Grupo"/>
                      <p:cNvGrpSpPr/>
                      <p:nvPr/>
                    </p:nvGrpSpPr>
                    <p:grpSpPr>
                      <a:xfrm>
                        <a:off x="0" y="520700"/>
                        <a:ext cx="765810" cy="587401"/>
                        <a:chOff x="0" y="0"/>
                        <a:chExt cx="765809" cy="587400"/>
                      </a:xfrm>
                    </p:grpSpPr>
                    <p:sp>
                      <p:nvSpPr>
                        <p:cNvPr id="727" name="Figura"/>
                        <p:cNvSpPr/>
                        <p:nvPr/>
                      </p:nvSpPr>
                      <p:spPr>
                        <a:xfrm>
                          <a:off x="126999" y="0"/>
                          <a:ext cx="508001" cy="36452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527" extrusionOk="0">
                              <a:moveTo>
                                <a:pt x="16524" y="10050"/>
                              </a:moveTo>
                              <a:cubicBezTo>
                                <a:pt x="16524" y="4800"/>
                                <a:pt x="16524" y="0"/>
                                <a:pt x="16524" y="0"/>
                              </a:cubicBezTo>
                              <a:lnTo>
                                <a:pt x="10692" y="0"/>
                              </a:lnTo>
                              <a:cubicBezTo>
                                <a:pt x="10692" y="0"/>
                                <a:pt x="10530" y="375"/>
                                <a:pt x="10260" y="1050"/>
                              </a:cubicBezTo>
                              <a:cubicBezTo>
                                <a:pt x="9990" y="375"/>
                                <a:pt x="9828" y="0"/>
                                <a:pt x="9828" y="0"/>
                              </a:cubicBezTo>
                              <a:lnTo>
                                <a:pt x="3996" y="0"/>
                              </a:lnTo>
                              <a:cubicBezTo>
                                <a:pt x="3996" y="0"/>
                                <a:pt x="3996" y="4800"/>
                                <a:pt x="3996" y="10050"/>
                              </a:cubicBezTo>
                              <a:cubicBezTo>
                                <a:pt x="3996" y="13050"/>
                                <a:pt x="2322" y="15900"/>
                                <a:pt x="0" y="18000"/>
                              </a:cubicBezTo>
                              <a:cubicBezTo>
                                <a:pt x="1620" y="19200"/>
                                <a:pt x="5346" y="21375"/>
                                <a:pt x="10314" y="21525"/>
                              </a:cubicBezTo>
                              <a:cubicBezTo>
                                <a:pt x="15174" y="21600"/>
                                <a:pt x="19170" y="19575"/>
                                <a:pt x="21600" y="17850"/>
                              </a:cubicBezTo>
                              <a:cubicBezTo>
                                <a:pt x="18900" y="15675"/>
                                <a:pt x="16524" y="12825"/>
                                <a:pt x="16524" y="1005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6C9AE"/>
                        </a:solidFill>
                        <a:ln w="254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38100" tIns="38100" rIns="38100" bIns="38100" numCol="1" anchor="ctr">
                          <a:noAutofit/>
                        </a:bodyPr>
                        <a:lstStyle/>
                        <a:p>
                          <a:pPr>
                            <a:defRPr>
                              <a:effectLst>
                                <a:outerShdw blurRad="38100" dist="12700" dir="5400000" rotWithShape="0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</a:defRPr>
                          </a:pPr>
                          <a:endParaRPr/>
                        </a:p>
                      </p:txBody>
                    </p:sp>
                    <p:sp>
                      <p:nvSpPr>
                        <p:cNvPr id="728" name="Figura"/>
                        <p:cNvSpPr/>
                        <p:nvPr/>
                      </p:nvSpPr>
                      <p:spPr>
                        <a:xfrm>
                          <a:off x="0" y="304799"/>
                          <a:ext cx="765810" cy="28260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16806" extrusionOk="0">
                              <a:moveTo>
                                <a:pt x="10496" y="3701"/>
                              </a:moveTo>
                              <a:cubicBezTo>
                                <a:pt x="7200" y="3625"/>
                                <a:pt x="4728" y="1359"/>
                                <a:pt x="3654" y="151"/>
                              </a:cubicBezTo>
                              <a:cubicBezTo>
                                <a:pt x="2579" y="1662"/>
                                <a:pt x="1290" y="2794"/>
                                <a:pt x="0" y="3399"/>
                              </a:cubicBezTo>
                              <a:cubicBezTo>
                                <a:pt x="1648" y="21600"/>
                                <a:pt x="20239" y="20996"/>
                                <a:pt x="21600" y="3248"/>
                              </a:cubicBezTo>
                              <a:cubicBezTo>
                                <a:pt x="20490" y="2568"/>
                                <a:pt x="19200" y="1435"/>
                                <a:pt x="17982" y="0"/>
                              </a:cubicBezTo>
                              <a:cubicBezTo>
                                <a:pt x="16370" y="1737"/>
                                <a:pt x="13719" y="3852"/>
                                <a:pt x="10496" y="370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9D7BE"/>
                        </a:solidFill>
                        <a:ln w="254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38100" tIns="38100" rIns="38100" bIns="38100" numCol="1" anchor="ctr">
                          <a:noAutofit/>
                        </a:bodyPr>
                        <a:lstStyle/>
                        <a:p>
                          <a:pPr>
                            <a:defRPr>
                              <a:effectLst>
                                <a:outerShdw blurRad="38100" dist="12700" dir="5400000" rotWithShape="0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</a:defRPr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726" name="Figura"/>
                      <p:cNvSpPr/>
                      <p:nvPr/>
                    </p:nvSpPr>
                    <p:spPr>
                      <a:xfrm>
                        <a:off x="139700" y="0"/>
                        <a:ext cx="454660" cy="6477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4887" y="0"/>
                              <a:pt x="0" y="3388"/>
                              <a:pt x="0" y="7581"/>
                            </a:cubicBezTo>
                            <a:lnTo>
                              <a:pt x="0" y="14019"/>
                            </a:lnTo>
                            <a:cubicBezTo>
                              <a:pt x="0" y="18169"/>
                              <a:pt x="4827" y="21600"/>
                              <a:pt x="10800" y="21600"/>
                            </a:cubicBezTo>
                            <a:cubicBezTo>
                              <a:pt x="16713" y="21600"/>
                              <a:pt x="21600" y="18212"/>
                              <a:pt x="21600" y="14019"/>
                            </a:cubicBezTo>
                            <a:lnTo>
                              <a:pt x="21600" y="7581"/>
                            </a:lnTo>
                            <a:cubicBezTo>
                              <a:pt x="21600" y="3431"/>
                              <a:pt x="16713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9D7BE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sp>
                  <p:nvSpPr>
                    <p:cNvPr id="711" name="Figura"/>
                    <p:cNvSpPr/>
                    <p:nvPr/>
                  </p:nvSpPr>
                  <p:spPr>
                    <a:xfrm>
                      <a:off x="114300" y="0"/>
                      <a:ext cx="519431" cy="375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774" y="0"/>
                          </a:moveTo>
                          <a:cubicBezTo>
                            <a:pt x="4859" y="0"/>
                            <a:pt x="0" y="5911"/>
                            <a:pt x="0" y="13208"/>
                          </a:cubicBez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lnTo>
                            <a:pt x="21600" y="13208"/>
                          </a:lnTo>
                          <a:cubicBezTo>
                            <a:pt x="21547" y="5984"/>
                            <a:pt x="16689" y="0"/>
                            <a:pt x="10774" y="0"/>
                          </a:cubicBezTo>
                          <a:close/>
                        </a:path>
                      </a:pathLst>
                    </a:cu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12" name="Figura"/>
                    <p:cNvSpPr/>
                    <p:nvPr/>
                  </p:nvSpPr>
                  <p:spPr>
                    <a:xfrm>
                      <a:off x="114299" y="342900"/>
                      <a:ext cx="230197" cy="4281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06" h="21231" extrusionOk="0">
                          <a:moveTo>
                            <a:pt x="13869" y="15051"/>
                          </a:moveTo>
                          <a:cubicBezTo>
                            <a:pt x="13869" y="12910"/>
                            <a:pt x="15688" y="8753"/>
                            <a:pt x="12278" y="6234"/>
                          </a:cubicBezTo>
                          <a:cubicBezTo>
                            <a:pt x="9663" y="4345"/>
                            <a:pt x="6707" y="0"/>
                            <a:pt x="6707" y="0"/>
                          </a:cubicBezTo>
                          <a:lnTo>
                            <a:pt x="0" y="1197"/>
                          </a:lnTo>
                          <a:cubicBezTo>
                            <a:pt x="0" y="1197"/>
                            <a:pt x="227" y="8816"/>
                            <a:pt x="796" y="13162"/>
                          </a:cubicBezTo>
                          <a:cubicBezTo>
                            <a:pt x="1364" y="17507"/>
                            <a:pt x="7731" y="20718"/>
                            <a:pt x="14665" y="21159"/>
                          </a:cubicBezTo>
                          <a:cubicBezTo>
                            <a:pt x="21600" y="21600"/>
                            <a:pt x="20918" y="19900"/>
                            <a:pt x="20122" y="19081"/>
                          </a:cubicBezTo>
                          <a:cubicBezTo>
                            <a:pt x="19099" y="17885"/>
                            <a:pt x="13983" y="19144"/>
                            <a:pt x="13869" y="15051"/>
                          </a:cubicBezTo>
                          <a:close/>
                        </a:path>
                      </a:pathLst>
                    </a:cu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13" name="Figura"/>
                    <p:cNvSpPr/>
                    <p:nvPr/>
                  </p:nvSpPr>
                  <p:spPr>
                    <a:xfrm>
                      <a:off x="406399" y="342899"/>
                      <a:ext cx="230454" cy="4282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21" h="21172" extrusionOk="0">
                          <a:moveTo>
                            <a:pt x="8420" y="6154"/>
                          </a:moveTo>
                          <a:cubicBezTo>
                            <a:pt x="5028" y="8666"/>
                            <a:pt x="6837" y="12810"/>
                            <a:pt x="6837" y="14945"/>
                          </a:cubicBezTo>
                          <a:cubicBezTo>
                            <a:pt x="6837" y="19026"/>
                            <a:pt x="1748" y="17833"/>
                            <a:pt x="504" y="19026"/>
                          </a:cubicBezTo>
                          <a:cubicBezTo>
                            <a:pt x="-287" y="19905"/>
                            <a:pt x="-1079" y="21538"/>
                            <a:pt x="5933" y="21098"/>
                          </a:cubicBezTo>
                          <a:cubicBezTo>
                            <a:pt x="12831" y="20659"/>
                            <a:pt x="19164" y="17394"/>
                            <a:pt x="19729" y="13124"/>
                          </a:cubicBezTo>
                          <a:cubicBezTo>
                            <a:pt x="20295" y="8791"/>
                            <a:pt x="20521" y="1194"/>
                            <a:pt x="20521" y="1194"/>
                          </a:cubicBezTo>
                          <a:lnTo>
                            <a:pt x="13849" y="1"/>
                          </a:lnTo>
                          <a:cubicBezTo>
                            <a:pt x="14075" y="-62"/>
                            <a:pt x="11022" y="4208"/>
                            <a:pt x="8420" y="6154"/>
                          </a:cubicBezTo>
                          <a:close/>
                        </a:path>
                      </a:pathLst>
                    </a:cu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14" name="Rectángulo"/>
                    <p:cNvSpPr/>
                    <p:nvPr/>
                  </p:nvSpPr>
                  <p:spPr>
                    <a:xfrm>
                      <a:off x="114300" y="304800"/>
                      <a:ext cx="519431" cy="49531"/>
                    </a:xfrm>
                    <a:prstGeom prst="rect">
                      <a:avLst/>
                    </a:pr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grpSp>
                  <p:nvGrpSpPr>
                    <p:cNvPr id="715" name="Grupo"/>
                    <p:cNvGrpSpPr/>
                    <p:nvPr/>
                  </p:nvGrpSpPr>
                  <p:grpSpPr>
                    <a:xfrm>
                      <a:off x="165099" y="406400"/>
                      <a:ext cx="89022" cy="279401"/>
                      <a:chOff x="0" y="0"/>
                      <a:chExt cx="89020" cy="279400"/>
                    </a:xfrm>
                  </p:grpSpPr>
                  <p:sp>
                    <p:nvSpPr>
                      <p:cNvPr id="722" name="Círculo"/>
                      <p:cNvSpPr/>
                      <p:nvPr/>
                    </p:nvSpPr>
                    <p:spPr>
                      <a:xfrm>
                        <a:off x="50800" y="114300"/>
                        <a:ext cx="38100" cy="38100"/>
                      </a:xfrm>
                      <a:prstGeom prst="ellipse">
                        <a:avLst/>
                      </a:prstGeom>
                      <a:solidFill>
                        <a:srgbClr val="FBCF3C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723" name="Figura"/>
                      <p:cNvSpPr/>
                      <p:nvPr/>
                    </p:nvSpPr>
                    <p:spPr>
                      <a:xfrm>
                        <a:off x="50800" y="241300"/>
                        <a:ext cx="38221" cy="381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70" h="21600" extrusionOk="0">
                            <a:moveTo>
                              <a:pt x="10452" y="0"/>
                            </a:moveTo>
                            <a:cubicBezTo>
                              <a:pt x="4877" y="0"/>
                              <a:pt x="0" y="5040"/>
                              <a:pt x="0" y="10800"/>
                            </a:cubicBezTo>
                            <a:cubicBezTo>
                              <a:pt x="0" y="16560"/>
                              <a:pt x="4877" y="21600"/>
                              <a:pt x="10452" y="21600"/>
                            </a:cubicBezTo>
                            <a:cubicBezTo>
                              <a:pt x="16026" y="21600"/>
                              <a:pt x="20903" y="16560"/>
                              <a:pt x="20903" y="10800"/>
                            </a:cubicBezTo>
                            <a:cubicBezTo>
                              <a:pt x="21600" y="5040"/>
                              <a:pt x="16723" y="0"/>
                              <a:pt x="10452" y="0"/>
                            </a:cubicBezTo>
                            <a:close/>
                          </a:path>
                        </a:pathLst>
                      </a:custGeom>
                      <a:solidFill>
                        <a:srgbClr val="FBCF3C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724" name="Círculo"/>
                      <p:cNvSpPr/>
                      <p:nvPr/>
                    </p:nvSpPr>
                    <p:spPr>
                      <a:xfrm>
                        <a:off x="0" y="0"/>
                        <a:ext cx="38100" cy="38100"/>
                      </a:xfrm>
                      <a:prstGeom prst="ellipse">
                        <a:avLst/>
                      </a:prstGeom>
                      <a:solidFill>
                        <a:srgbClr val="FBCF3C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716" name="Grupo"/>
                    <p:cNvGrpSpPr/>
                    <p:nvPr/>
                  </p:nvGrpSpPr>
                  <p:grpSpPr>
                    <a:xfrm>
                      <a:off x="508000" y="406400"/>
                      <a:ext cx="88901" cy="279401"/>
                      <a:chOff x="0" y="0"/>
                      <a:chExt cx="88900" cy="279400"/>
                    </a:xfrm>
                  </p:grpSpPr>
                  <p:sp>
                    <p:nvSpPr>
                      <p:cNvPr id="719" name="Círculo"/>
                      <p:cNvSpPr/>
                      <p:nvPr/>
                    </p:nvSpPr>
                    <p:spPr>
                      <a:xfrm>
                        <a:off x="0" y="114300"/>
                        <a:ext cx="38100" cy="38100"/>
                      </a:xfrm>
                      <a:prstGeom prst="ellipse">
                        <a:avLst/>
                      </a:prstGeom>
                      <a:solidFill>
                        <a:srgbClr val="FBCF3C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720" name="Figura"/>
                      <p:cNvSpPr/>
                      <p:nvPr/>
                    </p:nvSpPr>
                    <p:spPr>
                      <a:xfrm>
                        <a:off x="0" y="241300"/>
                        <a:ext cx="38100" cy="381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40" y="0"/>
                              <a:pt x="0" y="5040"/>
                              <a:pt x="0" y="10800"/>
                            </a:cubicBezTo>
                            <a:cubicBezTo>
                              <a:pt x="0" y="16560"/>
                              <a:pt x="5040" y="21600"/>
                              <a:pt x="10800" y="21600"/>
                            </a:cubicBezTo>
                            <a:cubicBezTo>
                              <a:pt x="16560" y="21600"/>
                              <a:pt x="21600" y="16560"/>
                              <a:pt x="21600" y="10800"/>
                            </a:cubicBezTo>
                            <a:cubicBezTo>
                              <a:pt x="21600" y="5040"/>
                              <a:pt x="16560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BCF3C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721" name="Figura"/>
                      <p:cNvSpPr/>
                      <p:nvPr/>
                    </p:nvSpPr>
                    <p:spPr>
                      <a:xfrm>
                        <a:off x="50800" y="0"/>
                        <a:ext cx="38100" cy="381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40" y="0"/>
                              <a:pt x="0" y="5040"/>
                              <a:pt x="0" y="10800"/>
                            </a:cubicBezTo>
                            <a:cubicBezTo>
                              <a:pt x="0" y="16560"/>
                              <a:pt x="5040" y="21600"/>
                              <a:pt x="10800" y="21600"/>
                            </a:cubicBezTo>
                            <a:cubicBezTo>
                              <a:pt x="16560" y="21600"/>
                              <a:pt x="21600" y="16560"/>
                              <a:pt x="21600" y="10800"/>
                            </a:cubicBezTo>
                            <a:cubicBezTo>
                              <a:pt x="21600" y="5040"/>
                              <a:pt x="16560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BCF3C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sp>
                  <p:nvSpPr>
                    <p:cNvPr id="717" name="Rectángulo"/>
                    <p:cNvSpPr/>
                    <p:nvPr/>
                  </p:nvSpPr>
                  <p:spPr>
                    <a:xfrm>
                      <a:off x="114300" y="279400"/>
                      <a:ext cx="519431" cy="27941"/>
                    </a:xfrm>
                    <a:prstGeom prst="rect">
                      <a:avLst/>
                    </a:pr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18" name="Rectángulo"/>
                    <p:cNvSpPr/>
                    <p:nvPr/>
                  </p:nvSpPr>
                  <p:spPr>
                    <a:xfrm>
                      <a:off x="114300" y="342900"/>
                      <a:ext cx="519431" cy="27941"/>
                    </a:xfrm>
                    <a:prstGeom prst="rect">
                      <a:avLst/>
                    </a:pr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608" name="Grupo"/>
                  <p:cNvGrpSpPr/>
                  <p:nvPr/>
                </p:nvGrpSpPr>
                <p:grpSpPr>
                  <a:xfrm>
                    <a:off x="850900" y="2578099"/>
                    <a:ext cx="698965" cy="2479842"/>
                    <a:chOff x="0" y="0"/>
                    <a:chExt cx="698964" cy="2479840"/>
                  </a:xfrm>
                </p:grpSpPr>
                <p:sp>
                  <p:nvSpPr>
                    <p:cNvPr id="699" name="Figura"/>
                    <p:cNvSpPr/>
                    <p:nvPr/>
                  </p:nvSpPr>
                  <p:spPr>
                    <a:xfrm>
                      <a:off x="152400" y="2082800"/>
                      <a:ext cx="546565" cy="3970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99" h="19573" extrusionOk="0">
                          <a:moveTo>
                            <a:pt x="17058" y="12415"/>
                          </a:moveTo>
                          <a:cubicBezTo>
                            <a:pt x="17058" y="12415"/>
                            <a:pt x="4090" y="-1171"/>
                            <a:pt x="1156" y="81"/>
                          </a:cubicBezTo>
                          <a:cubicBezTo>
                            <a:pt x="-1778" y="1396"/>
                            <a:pt x="1624" y="5904"/>
                            <a:pt x="3112" y="8095"/>
                          </a:cubicBezTo>
                          <a:cubicBezTo>
                            <a:pt x="4600" y="10286"/>
                            <a:pt x="4685" y="12853"/>
                            <a:pt x="7151" y="16422"/>
                          </a:cubicBezTo>
                          <a:cubicBezTo>
                            <a:pt x="9617" y="19991"/>
                            <a:pt x="14124" y="20429"/>
                            <a:pt x="17101" y="18238"/>
                          </a:cubicBezTo>
                          <a:cubicBezTo>
                            <a:pt x="19822" y="16234"/>
                            <a:pt x="17058" y="12415"/>
                            <a:pt x="17058" y="12415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00" name="Figura"/>
                    <p:cNvSpPr/>
                    <p:nvPr/>
                  </p:nvSpPr>
                  <p:spPr>
                    <a:xfrm>
                      <a:off x="0" y="0"/>
                      <a:ext cx="687098" cy="243662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83" h="20994" extrusionOk="0">
                          <a:moveTo>
                            <a:pt x="12620" y="16902"/>
                          </a:moveTo>
                          <a:cubicBezTo>
                            <a:pt x="12161" y="16136"/>
                            <a:pt x="13614" y="13335"/>
                            <a:pt x="13958" y="11092"/>
                          </a:cubicBezTo>
                          <a:cubicBezTo>
                            <a:pt x="14073" y="10173"/>
                            <a:pt x="13270" y="8269"/>
                            <a:pt x="13270" y="7886"/>
                          </a:cubicBezTo>
                          <a:cubicBezTo>
                            <a:pt x="13308" y="6146"/>
                            <a:pt x="13767" y="4931"/>
                            <a:pt x="13958" y="3870"/>
                          </a:cubicBezTo>
                          <a:cubicBezTo>
                            <a:pt x="14149" y="2809"/>
                            <a:pt x="14111" y="379"/>
                            <a:pt x="14111" y="379"/>
                          </a:cubicBezTo>
                          <a:cubicBezTo>
                            <a:pt x="14111" y="379"/>
                            <a:pt x="1075" y="-474"/>
                            <a:pt x="195" y="379"/>
                          </a:cubicBezTo>
                          <a:cubicBezTo>
                            <a:pt x="-378" y="916"/>
                            <a:pt x="348" y="2710"/>
                            <a:pt x="1839" y="4877"/>
                          </a:cubicBezTo>
                          <a:cubicBezTo>
                            <a:pt x="2680" y="6113"/>
                            <a:pt x="3713" y="7558"/>
                            <a:pt x="3866" y="7842"/>
                          </a:cubicBezTo>
                          <a:cubicBezTo>
                            <a:pt x="4133" y="8313"/>
                            <a:pt x="3139" y="9932"/>
                            <a:pt x="3292" y="10840"/>
                          </a:cubicBezTo>
                          <a:cubicBezTo>
                            <a:pt x="3369" y="11179"/>
                            <a:pt x="3063" y="12121"/>
                            <a:pt x="4630" y="14561"/>
                          </a:cubicBezTo>
                          <a:cubicBezTo>
                            <a:pt x="5280" y="15600"/>
                            <a:pt x="6121" y="17143"/>
                            <a:pt x="6083" y="17274"/>
                          </a:cubicBezTo>
                          <a:cubicBezTo>
                            <a:pt x="5968" y="18040"/>
                            <a:pt x="5089" y="18336"/>
                            <a:pt x="6312" y="18730"/>
                          </a:cubicBezTo>
                          <a:cubicBezTo>
                            <a:pt x="6771" y="18872"/>
                            <a:pt x="7383" y="18883"/>
                            <a:pt x="7994" y="19069"/>
                          </a:cubicBezTo>
                          <a:cubicBezTo>
                            <a:pt x="8606" y="19255"/>
                            <a:pt x="9294" y="19528"/>
                            <a:pt x="9715" y="19769"/>
                          </a:cubicBezTo>
                          <a:cubicBezTo>
                            <a:pt x="10326" y="20141"/>
                            <a:pt x="10135" y="20437"/>
                            <a:pt x="12697" y="20765"/>
                          </a:cubicBezTo>
                          <a:cubicBezTo>
                            <a:pt x="14990" y="21060"/>
                            <a:pt x="19463" y="21126"/>
                            <a:pt x="20419" y="20623"/>
                          </a:cubicBezTo>
                          <a:cubicBezTo>
                            <a:pt x="21222" y="20229"/>
                            <a:pt x="20266" y="20393"/>
                            <a:pt x="16520" y="18970"/>
                          </a:cubicBezTo>
                          <a:cubicBezTo>
                            <a:pt x="15182" y="18467"/>
                            <a:pt x="13232" y="17920"/>
                            <a:pt x="12620" y="16902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01" name="Figura"/>
                    <p:cNvSpPr/>
                    <p:nvPr/>
                  </p:nvSpPr>
                  <p:spPr>
                    <a:xfrm>
                      <a:off x="342899" y="1828800"/>
                      <a:ext cx="288688" cy="535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79" h="20189" extrusionOk="0">
                          <a:moveTo>
                            <a:pt x="7092" y="9820"/>
                          </a:moveTo>
                          <a:cubicBezTo>
                            <a:pt x="5152" y="7234"/>
                            <a:pt x="4223" y="4600"/>
                            <a:pt x="4055" y="1966"/>
                          </a:cubicBezTo>
                          <a:cubicBezTo>
                            <a:pt x="3886" y="-621"/>
                            <a:pt x="-164" y="-908"/>
                            <a:pt x="5" y="2636"/>
                          </a:cubicBezTo>
                          <a:cubicBezTo>
                            <a:pt x="174" y="6180"/>
                            <a:pt x="848" y="7761"/>
                            <a:pt x="3295" y="11449"/>
                          </a:cubicBezTo>
                          <a:cubicBezTo>
                            <a:pt x="5489" y="14849"/>
                            <a:pt x="8273" y="17579"/>
                            <a:pt x="11564" y="19159"/>
                          </a:cubicBezTo>
                          <a:cubicBezTo>
                            <a:pt x="14855" y="20692"/>
                            <a:pt x="21436" y="20548"/>
                            <a:pt x="18398" y="18489"/>
                          </a:cubicBezTo>
                          <a:cubicBezTo>
                            <a:pt x="18314" y="18489"/>
                            <a:pt x="9033" y="12406"/>
                            <a:pt x="7092" y="982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02" name="Figura"/>
                    <p:cNvSpPr/>
                    <p:nvPr/>
                  </p:nvSpPr>
                  <p:spPr>
                    <a:xfrm>
                      <a:off x="342899" y="2273299"/>
                      <a:ext cx="295911" cy="1199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421" extrusionOk="0">
                          <a:moveTo>
                            <a:pt x="9363" y="1730"/>
                          </a:moveTo>
                          <a:cubicBezTo>
                            <a:pt x="4357" y="5638"/>
                            <a:pt x="0" y="14072"/>
                            <a:pt x="0" y="14072"/>
                          </a:cubicBezTo>
                          <a:lnTo>
                            <a:pt x="2039" y="19421"/>
                          </a:lnTo>
                          <a:cubicBezTo>
                            <a:pt x="2039" y="19421"/>
                            <a:pt x="2596" y="15718"/>
                            <a:pt x="9178" y="6872"/>
                          </a:cubicBezTo>
                          <a:cubicBezTo>
                            <a:pt x="15760" y="-1973"/>
                            <a:pt x="21600" y="4815"/>
                            <a:pt x="21600" y="4815"/>
                          </a:cubicBezTo>
                          <a:lnTo>
                            <a:pt x="20395" y="1935"/>
                          </a:lnTo>
                          <a:cubicBezTo>
                            <a:pt x="20302" y="1730"/>
                            <a:pt x="14369" y="-2179"/>
                            <a:pt x="9363" y="173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03" name="Figura"/>
                    <p:cNvSpPr/>
                    <p:nvPr/>
                  </p:nvSpPr>
                  <p:spPr>
                    <a:xfrm>
                      <a:off x="304800" y="2209799"/>
                      <a:ext cx="281941" cy="12460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806" extrusionOk="0">
                          <a:moveTo>
                            <a:pt x="9049" y="1638"/>
                          </a:moveTo>
                          <a:cubicBezTo>
                            <a:pt x="2822" y="5070"/>
                            <a:pt x="0" y="14356"/>
                            <a:pt x="0" y="14356"/>
                          </a:cubicBezTo>
                          <a:lnTo>
                            <a:pt x="1168" y="19806"/>
                          </a:lnTo>
                          <a:cubicBezTo>
                            <a:pt x="1168" y="19806"/>
                            <a:pt x="3405" y="10318"/>
                            <a:pt x="9146" y="4868"/>
                          </a:cubicBezTo>
                          <a:cubicBezTo>
                            <a:pt x="14886" y="-583"/>
                            <a:pt x="21600" y="4262"/>
                            <a:pt x="21600" y="4262"/>
                          </a:cubicBezTo>
                          <a:lnTo>
                            <a:pt x="19946" y="1234"/>
                          </a:lnTo>
                          <a:cubicBezTo>
                            <a:pt x="19849" y="1234"/>
                            <a:pt x="15373" y="-1794"/>
                            <a:pt x="9049" y="1638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04" name="Figura"/>
                    <p:cNvSpPr/>
                    <p:nvPr/>
                  </p:nvSpPr>
                  <p:spPr>
                    <a:xfrm>
                      <a:off x="266700" y="2146300"/>
                      <a:ext cx="266700" cy="1135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320" extrusionOk="0">
                          <a:moveTo>
                            <a:pt x="10800" y="1824"/>
                          </a:moveTo>
                          <a:cubicBezTo>
                            <a:pt x="4834" y="5928"/>
                            <a:pt x="0" y="15648"/>
                            <a:pt x="0" y="15648"/>
                          </a:cubicBezTo>
                          <a:lnTo>
                            <a:pt x="1646" y="19320"/>
                          </a:lnTo>
                          <a:cubicBezTo>
                            <a:pt x="1646" y="19320"/>
                            <a:pt x="5349" y="9168"/>
                            <a:pt x="10800" y="4632"/>
                          </a:cubicBezTo>
                          <a:cubicBezTo>
                            <a:pt x="16251" y="96"/>
                            <a:pt x="21600" y="5280"/>
                            <a:pt x="21600" y="5280"/>
                          </a:cubicBezTo>
                          <a:lnTo>
                            <a:pt x="20263" y="1824"/>
                          </a:lnTo>
                          <a:cubicBezTo>
                            <a:pt x="20366" y="1824"/>
                            <a:pt x="16869" y="-2280"/>
                            <a:pt x="10800" y="1824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05" name="Figura"/>
                    <p:cNvSpPr/>
                    <p:nvPr/>
                  </p:nvSpPr>
                  <p:spPr>
                    <a:xfrm>
                      <a:off x="203200" y="1993900"/>
                      <a:ext cx="231140" cy="38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9376" y="11520"/>
                          </a:moveTo>
                          <a:cubicBezTo>
                            <a:pt x="4629" y="12240"/>
                            <a:pt x="119" y="7920"/>
                            <a:pt x="119" y="7920"/>
                          </a:cubicBezTo>
                          <a:lnTo>
                            <a:pt x="0" y="16560"/>
                          </a:lnTo>
                          <a:cubicBezTo>
                            <a:pt x="0" y="16560"/>
                            <a:pt x="949" y="21600"/>
                            <a:pt x="7121" y="21600"/>
                          </a:cubicBezTo>
                          <a:cubicBezTo>
                            <a:pt x="13292" y="21600"/>
                            <a:pt x="21600" y="10800"/>
                            <a:pt x="21600" y="10800"/>
                          </a:cubicBezTo>
                          <a:lnTo>
                            <a:pt x="21125" y="0"/>
                          </a:lnTo>
                          <a:cubicBezTo>
                            <a:pt x="21007" y="720"/>
                            <a:pt x="14123" y="10800"/>
                            <a:pt x="9376" y="1152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06" name="Figura"/>
                    <p:cNvSpPr/>
                    <p:nvPr/>
                  </p:nvSpPr>
                  <p:spPr>
                    <a:xfrm>
                      <a:off x="190500" y="1930400"/>
                      <a:ext cx="224791" cy="330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8908" y="8308"/>
                          </a:moveTo>
                          <a:cubicBezTo>
                            <a:pt x="5492" y="8308"/>
                            <a:pt x="1708" y="5815"/>
                            <a:pt x="0" y="5815"/>
                          </a:cubicBezTo>
                          <a:lnTo>
                            <a:pt x="244" y="17446"/>
                          </a:lnTo>
                          <a:cubicBezTo>
                            <a:pt x="244" y="17446"/>
                            <a:pt x="3051" y="21600"/>
                            <a:pt x="8298" y="21600"/>
                          </a:cubicBezTo>
                          <a:cubicBezTo>
                            <a:pt x="12814" y="21600"/>
                            <a:pt x="21600" y="10800"/>
                            <a:pt x="21600" y="10800"/>
                          </a:cubicBezTo>
                          <a:lnTo>
                            <a:pt x="21600" y="0"/>
                          </a:lnTo>
                          <a:cubicBezTo>
                            <a:pt x="21600" y="0"/>
                            <a:pt x="12692" y="8308"/>
                            <a:pt x="8908" y="8308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707" name="Figura"/>
                    <p:cNvSpPr/>
                    <p:nvPr/>
                  </p:nvSpPr>
                  <p:spPr>
                    <a:xfrm>
                      <a:off x="190499" y="1879600"/>
                      <a:ext cx="232411" cy="304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6300"/>
                          </a:moveTo>
                          <a:lnTo>
                            <a:pt x="354" y="21600"/>
                          </a:lnTo>
                          <a:cubicBezTo>
                            <a:pt x="354" y="21600"/>
                            <a:pt x="6374" y="21600"/>
                            <a:pt x="9915" y="21600"/>
                          </a:cubicBezTo>
                          <a:cubicBezTo>
                            <a:pt x="13456" y="21600"/>
                            <a:pt x="21364" y="10800"/>
                            <a:pt x="21364" y="10800"/>
                          </a:cubicBezTo>
                          <a:lnTo>
                            <a:pt x="21600" y="0"/>
                          </a:lnTo>
                          <a:cubicBezTo>
                            <a:pt x="21600" y="0"/>
                            <a:pt x="14046" y="5400"/>
                            <a:pt x="10741" y="5400"/>
                          </a:cubicBezTo>
                          <a:cubicBezTo>
                            <a:pt x="7436" y="5400"/>
                            <a:pt x="0" y="6300"/>
                            <a:pt x="0" y="630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609" name="Grupo"/>
                  <p:cNvGrpSpPr/>
                  <p:nvPr/>
                </p:nvGrpSpPr>
                <p:grpSpPr>
                  <a:xfrm>
                    <a:off x="203199" y="2578100"/>
                    <a:ext cx="699163" cy="2479632"/>
                    <a:chOff x="0" y="0"/>
                    <a:chExt cx="699161" cy="2479631"/>
                  </a:xfrm>
                </p:grpSpPr>
                <p:sp>
                  <p:nvSpPr>
                    <p:cNvPr id="690" name="Figura"/>
                    <p:cNvSpPr/>
                    <p:nvPr/>
                  </p:nvSpPr>
                  <p:spPr>
                    <a:xfrm>
                      <a:off x="-1" y="2082799"/>
                      <a:ext cx="546438" cy="3968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95" h="19507" extrusionOk="0">
                          <a:moveTo>
                            <a:pt x="17131" y="89"/>
                          </a:moveTo>
                          <a:cubicBezTo>
                            <a:pt x="14197" y="-1222"/>
                            <a:pt x="1229" y="12387"/>
                            <a:pt x="1229" y="12387"/>
                          </a:cubicBezTo>
                          <a:cubicBezTo>
                            <a:pt x="1229" y="12387"/>
                            <a:pt x="-1535" y="16195"/>
                            <a:pt x="1229" y="18193"/>
                          </a:cubicBezTo>
                          <a:cubicBezTo>
                            <a:pt x="4163" y="20378"/>
                            <a:pt x="8670" y="19879"/>
                            <a:pt x="11178" y="16383"/>
                          </a:cubicBezTo>
                          <a:cubicBezTo>
                            <a:pt x="13645" y="12824"/>
                            <a:pt x="13730" y="10202"/>
                            <a:pt x="15218" y="8080"/>
                          </a:cubicBezTo>
                          <a:cubicBezTo>
                            <a:pt x="16706" y="5957"/>
                            <a:pt x="20065" y="1400"/>
                            <a:pt x="17131" y="89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91" name="Figura"/>
                    <p:cNvSpPr/>
                    <p:nvPr/>
                  </p:nvSpPr>
                  <p:spPr>
                    <a:xfrm>
                      <a:off x="12699" y="-1"/>
                      <a:ext cx="686463" cy="24361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01" h="21001" extrusionOk="0">
                          <a:moveTo>
                            <a:pt x="6526" y="380"/>
                          </a:moveTo>
                          <a:cubicBezTo>
                            <a:pt x="6526" y="380"/>
                            <a:pt x="6449" y="2810"/>
                            <a:pt x="6679" y="3872"/>
                          </a:cubicBezTo>
                          <a:cubicBezTo>
                            <a:pt x="6870" y="4934"/>
                            <a:pt x="7330" y="6149"/>
                            <a:pt x="7368" y="7890"/>
                          </a:cubicBezTo>
                          <a:cubicBezTo>
                            <a:pt x="7368" y="8273"/>
                            <a:pt x="6526" y="10178"/>
                            <a:pt x="6679" y="11098"/>
                          </a:cubicBezTo>
                          <a:cubicBezTo>
                            <a:pt x="6985" y="13342"/>
                            <a:pt x="8479" y="16156"/>
                            <a:pt x="8019" y="16911"/>
                          </a:cubicBezTo>
                          <a:cubicBezTo>
                            <a:pt x="7407" y="17929"/>
                            <a:pt x="5453" y="18477"/>
                            <a:pt x="4151" y="18980"/>
                          </a:cubicBezTo>
                          <a:cubicBezTo>
                            <a:pt x="436" y="20403"/>
                            <a:pt x="-521" y="20239"/>
                            <a:pt x="245" y="20633"/>
                          </a:cubicBezTo>
                          <a:cubicBezTo>
                            <a:pt x="1241" y="21126"/>
                            <a:pt x="5683" y="21071"/>
                            <a:pt x="7981" y="20776"/>
                          </a:cubicBezTo>
                          <a:cubicBezTo>
                            <a:pt x="10509" y="20447"/>
                            <a:pt x="10317" y="20141"/>
                            <a:pt x="10968" y="19779"/>
                          </a:cubicBezTo>
                          <a:cubicBezTo>
                            <a:pt x="11390" y="19539"/>
                            <a:pt x="12079" y="19265"/>
                            <a:pt x="12692" y="19079"/>
                          </a:cubicBezTo>
                          <a:cubicBezTo>
                            <a:pt x="13305" y="18893"/>
                            <a:pt x="13956" y="18882"/>
                            <a:pt x="14377" y="18739"/>
                          </a:cubicBezTo>
                          <a:cubicBezTo>
                            <a:pt x="15602" y="18345"/>
                            <a:pt x="14722" y="18050"/>
                            <a:pt x="14607" y="17283"/>
                          </a:cubicBezTo>
                          <a:cubicBezTo>
                            <a:pt x="14568" y="17152"/>
                            <a:pt x="15411" y="15597"/>
                            <a:pt x="16062" y="14568"/>
                          </a:cubicBezTo>
                          <a:cubicBezTo>
                            <a:pt x="17594" y="12127"/>
                            <a:pt x="17326" y="11185"/>
                            <a:pt x="17402" y="10846"/>
                          </a:cubicBezTo>
                          <a:cubicBezTo>
                            <a:pt x="17556" y="9937"/>
                            <a:pt x="16560" y="8317"/>
                            <a:pt x="16828" y="7846"/>
                          </a:cubicBezTo>
                          <a:cubicBezTo>
                            <a:pt x="16981" y="7573"/>
                            <a:pt x="18015" y="6128"/>
                            <a:pt x="18858" y="4879"/>
                          </a:cubicBezTo>
                          <a:cubicBezTo>
                            <a:pt x="20351" y="2712"/>
                            <a:pt x="21079" y="927"/>
                            <a:pt x="20505" y="380"/>
                          </a:cubicBezTo>
                          <a:cubicBezTo>
                            <a:pt x="19624" y="-474"/>
                            <a:pt x="6526" y="380"/>
                            <a:pt x="6526" y="38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92" name="Figura"/>
                    <p:cNvSpPr/>
                    <p:nvPr/>
                  </p:nvSpPr>
                  <p:spPr>
                    <a:xfrm>
                      <a:off x="76200" y="1828800"/>
                      <a:ext cx="288788" cy="535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86" h="20189" extrusionOk="0">
                          <a:moveTo>
                            <a:pt x="15131" y="1966"/>
                          </a:moveTo>
                          <a:cubicBezTo>
                            <a:pt x="14963" y="4552"/>
                            <a:pt x="14034" y="7186"/>
                            <a:pt x="12094" y="9820"/>
                          </a:cubicBezTo>
                          <a:cubicBezTo>
                            <a:pt x="10153" y="12406"/>
                            <a:pt x="788" y="18489"/>
                            <a:pt x="788" y="18489"/>
                          </a:cubicBezTo>
                          <a:cubicBezTo>
                            <a:pt x="-2250" y="20548"/>
                            <a:pt x="4247" y="20692"/>
                            <a:pt x="7622" y="19159"/>
                          </a:cubicBezTo>
                          <a:cubicBezTo>
                            <a:pt x="10913" y="17627"/>
                            <a:pt x="13697" y="14849"/>
                            <a:pt x="15891" y="11449"/>
                          </a:cubicBezTo>
                          <a:cubicBezTo>
                            <a:pt x="18337" y="7761"/>
                            <a:pt x="18928" y="6180"/>
                            <a:pt x="19181" y="2636"/>
                          </a:cubicBezTo>
                          <a:cubicBezTo>
                            <a:pt x="19350" y="-908"/>
                            <a:pt x="15300" y="-621"/>
                            <a:pt x="15131" y="1966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93" name="Figura"/>
                    <p:cNvSpPr/>
                    <p:nvPr/>
                  </p:nvSpPr>
                  <p:spPr>
                    <a:xfrm>
                      <a:off x="63499" y="2273299"/>
                      <a:ext cx="295911" cy="11906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471" extrusionOk="0">
                          <a:moveTo>
                            <a:pt x="1205" y="1817"/>
                          </a:moveTo>
                          <a:lnTo>
                            <a:pt x="0" y="4725"/>
                          </a:lnTo>
                          <a:cubicBezTo>
                            <a:pt x="0" y="4725"/>
                            <a:pt x="5840" y="-2129"/>
                            <a:pt x="12422" y="6802"/>
                          </a:cubicBezTo>
                          <a:cubicBezTo>
                            <a:pt x="19004" y="15733"/>
                            <a:pt x="19561" y="19471"/>
                            <a:pt x="19561" y="19471"/>
                          </a:cubicBezTo>
                          <a:lnTo>
                            <a:pt x="21600" y="14071"/>
                          </a:lnTo>
                          <a:cubicBezTo>
                            <a:pt x="21600" y="14071"/>
                            <a:pt x="17243" y="5556"/>
                            <a:pt x="12237" y="1609"/>
                          </a:cubicBezTo>
                          <a:cubicBezTo>
                            <a:pt x="7138" y="-2129"/>
                            <a:pt x="1205" y="1817"/>
                            <a:pt x="1205" y="1817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94" name="Figura"/>
                    <p:cNvSpPr/>
                    <p:nvPr/>
                  </p:nvSpPr>
                  <p:spPr>
                    <a:xfrm>
                      <a:off x="114300" y="2209799"/>
                      <a:ext cx="281941" cy="12460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806" extrusionOk="0">
                          <a:moveTo>
                            <a:pt x="12454" y="1638"/>
                          </a:moveTo>
                          <a:cubicBezTo>
                            <a:pt x="6227" y="-1794"/>
                            <a:pt x="1654" y="1234"/>
                            <a:pt x="1654" y="1234"/>
                          </a:cubicBezTo>
                          <a:lnTo>
                            <a:pt x="0" y="4262"/>
                          </a:lnTo>
                          <a:cubicBezTo>
                            <a:pt x="0" y="4262"/>
                            <a:pt x="6714" y="-381"/>
                            <a:pt x="12454" y="4868"/>
                          </a:cubicBezTo>
                          <a:cubicBezTo>
                            <a:pt x="18195" y="10116"/>
                            <a:pt x="20432" y="19806"/>
                            <a:pt x="20432" y="19806"/>
                          </a:cubicBezTo>
                          <a:lnTo>
                            <a:pt x="21600" y="14356"/>
                          </a:lnTo>
                          <a:cubicBezTo>
                            <a:pt x="21503" y="14557"/>
                            <a:pt x="18681" y="5271"/>
                            <a:pt x="12454" y="1638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95" name="Figura"/>
                    <p:cNvSpPr/>
                    <p:nvPr/>
                  </p:nvSpPr>
                  <p:spPr>
                    <a:xfrm>
                      <a:off x="165100" y="2146300"/>
                      <a:ext cx="266700" cy="1135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320" extrusionOk="0">
                          <a:moveTo>
                            <a:pt x="1337" y="1824"/>
                          </a:moveTo>
                          <a:lnTo>
                            <a:pt x="0" y="5280"/>
                          </a:lnTo>
                          <a:cubicBezTo>
                            <a:pt x="0" y="5280"/>
                            <a:pt x="5349" y="96"/>
                            <a:pt x="10800" y="4632"/>
                          </a:cubicBezTo>
                          <a:cubicBezTo>
                            <a:pt x="16251" y="9168"/>
                            <a:pt x="19954" y="19320"/>
                            <a:pt x="19954" y="19320"/>
                          </a:cubicBezTo>
                          <a:lnTo>
                            <a:pt x="21600" y="15648"/>
                          </a:lnTo>
                          <a:cubicBezTo>
                            <a:pt x="21600" y="15648"/>
                            <a:pt x="16766" y="5928"/>
                            <a:pt x="10800" y="1824"/>
                          </a:cubicBezTo>
                          <a:cubicBezTo>
                            <a:pt x="4937" y="-2280"/>
                            <a:pt x="1337" y="1824"/>
                            <a:pt x="1337" y="1824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96" name="Figura"/>
                    <p:cNvSpPr/>
                    <p:nvPr/>
                  </p:nvSpPr>
                  <p:spPr>
                    <a:xfrm>
                      <a:off x="266700" y="1993900"/>
                      <a:ext cx="231140" cy="38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2105" y="10080"/>
                          </a:moveTo>
                          <a:cubicBezTo>
                            <a:pt x="7358" y="9360"/>
                            <a:pt x="475" y="0"/>
                            <a:pt x="475" y="0"/>
                          </a:cubicBezTo>
                          <a:lnTo>
                            <a:pt x="0" y="10800"/>
                          </a:lnTo>
                          <a:cubicBezTo>
                            <a:pt x="0" y="10800"/>
                            <a:pt x="8308" y="21600"/>
                            <a:pt x="14479" y="21600"/>
                          </a:cubicBezTo>
                          <a:cubicBezTo>
                            <a:pt x="20651" y="21600"/>
                            <a:pt x="21600" y="16560"/>
                            <a:pt x="21600" y="16560"/>
                          </a:cubicBezTo>
                          <a:lnTo>
                            <a:pt x="21481" y="7920"/>
                          </a:lnTo>
                          <a:cubicBezTo>
                            <a:pt x="21481" y="6480"/>
                            <a:pt x="16971" y="10800"/>
                            <a:pt x="12105" y="1008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97" name="Figura"/>
                    <p:cNvSpPr/>
                    <p:nvPr/>
                  </p:nvSpPr>
                  <p:spPr>
                    <a:xfrm>
                      <a:off x="279400" y="1930400"/>
                      <a:ext cx="224791" cy="330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10800"/>
                          </a:lnTo>
                          <a:cubicBezTo>
                            <a:pt x="0" y="10800"/>
                            <a:pt x="8786" y="20769"/>
                            <a:pt x="13302" y="21600"/>
                          </a:cubicBezTo>
                          <a:cubicBezTo>
                            <a:pt x="18549" y="21600"/>
                            <a:pt x="21356" y="17446"/>
                            <a:pt x="21356" y="17446"/>
                          </a:cubicBezTo>
                          <a:lnTo>
                            <a:pt x="21600" y="5815"/>
                          </a:lnTo>
                          <a:cubicBezTo>
                            <a:pt x="20014" y="6646"/>
                            <a:pt x="16108" y="8308"/>
                            <a:pt x="12692" y="8308"/>
                          </a:cubicBezTo>
                          <a:cubicBezTo>
                            <a:pt x="8908" y="8308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98" name="Figura"/>
                    <p:cNvSpPr/>
                    <p:nvPr/>
                  </p:nvSpPr>
                  <p:spPr>
                    <a:xfrm>
                      <a:off x="279399" y="1879600"/>
                      <a:ext cx="232411" cy="304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236" y="10800"/>
                          </a:lnTo>
                          <a:cubicBezTo>
                            <a:pt x="236" y="10800"/>
                            <a:pt x="8144" y="21600"/>
                            <a:pt x="11685" y="21600"/>
                          </a:cubicBezTo>
                          <a:cubicBezTo>
                            <a:pt x="15226" y="21600"/>
                            <a:pt x="21246" y="21600"/>
                            <a:pt x="21246" y="21600"/>
                          </a:cubicBezTo>
                          <a:lnTo>
                            <a:pt x="21600" y="6300"/>
                          </a:lnTo>
                          <a:cubicBezTo>
                            <a:pt x="21600" y="6300"/>
                            <a:pt x="14164" y="5400"/>
                            <a:pt x="10859" y="5400"/>
                          </a:cubicBezTo>
                          <a:cubicBezTo>
                            <a:pt x="7672" y="540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610" name="Figura"/>
                  <p:cNvSpPr/>
                  <p:nvPr/>
                </p:nvSpPr>
                <p:spPr>
                  <a:xfrm>
                    <a:off x="342900" y="914400"/>
                    <a:ext cx="1102837" cy="12039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77" h="21600" extrusionOk="0">
                        <a:moveTo>
                          <a:pt x="19349" y="1663"/>
                        </a:moveTo>
                        <a:cubicBezTo>
                          <a:pt x="17344" y="957"/>
                          <a:pt x="14680" y="0"/>
                          <a:pt x="14680" y="0"/>
                        </a:cubicBezTo>
                        <a:cubicBezTo>
                          <a:pt x="14019" y="1162"/>
                          <a:pt x="11921" y="2165"/>
                          <a:pt x="10388" y="2210"/>
                        </a:cubicBezTo>
                        <a:cubicBezTo>
                          <a:pt x="8619" y="2256"/>
                          <a:pt x="5884" y="1230"/>
                          <a:pt x="5224" y="68"/>
                        </a:cubicBezTo>
                        <a:cubicBezTo>
                          <a:pt x="5224" y="68"/>
                          <a:pt x="2677" y="1003"/>
                          <a:pt x="743" y="1709"/>
                        </a:cubicBezTo>
                        <a:cubicBezTo>
                          <a:pt x="295" y="5035"/>
                          <a:pt x="-129" y="8271"/>
                          <a:pt x="36" y="11757"/>
                        </a:cubicBezTo>
                        <a:cubicBezTo>
                          <a:pt x="154" y="11803"/>
                          <a:pt x="248" y="11825"/>
                          <a:pt x="343" y="11848"/>
                        </a:cubicBezTo>
                        <a:cubicBezTo>
                          <a:pt x="791" y="14514"/>
                          <a:pt x="956" y="16952"/>
                          <a:pt x="1097" y="18228"/>
                        </a:cubicBezTo>
                        <a:cubicBezTo>
                          <a:pt x="1192" y="18957"/>
                          <a:pt x="1215" y="19549"/>
                          <a:pt x="1215" y="20438"/>
                        </a:cubicBezTo>
                        <a:cubicBezTo>
                          <a:pt x="5224" y="20643"/>
                          <a:pt x="9256" y="20894"/>
                          <a:pt x="13265" y="21213"/>
                        </a:cubicBezTo>
                        <a:cubicBezTo>
                          <a:pt x="15175" y="21372"/>
                          <a:pt x="17085" y="21532"/>
                          <a:pt x="18995" y="21600"/>
                        </a:cubicBezTo>
                        <a:cubicBezTo>
                          <a:pt x="18901" y="19959"/>
                          <a:pt x="18948" y="19230"/>
                          <a:pt x="19042" y="18205"/>
                        </a:cubicBezTo>
                        <a:cubicBezTo>
                          <a:pt x="19137" y="17476"/>
                          <a:pt x="19207" y="16382"/>
                          <a:pt x="19349" y="15084"/>
                        </a:cubicBezTo>
                        <a:cubicBezTo>
                          <a:pt x="19207" y="15015"/>
                          <a:pt x="19089" y="14856"/>
                          <a:pt x="19184" y="14673"/>
                        </a:cubicBezTo>
                        <a:cubicBezTo>
                          <a:pt x="21471" y="10139"/>
                          <a:pt x="20198" y="5924"/>
                          <a:pt x="19349" y="1663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11" name="Figura"/>
                  <p:cNvSpPr/>
                  <p:nvPr/>
                </p:nvSpPr>
                <p:spPr>
                  <a:xfrm>
                    <a:off x="0" y="1257299"/>
                    <a:ext cx="379730" cy="5234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54" extrusionOk="0">
                        <a:moveTo>
                          <a:pt x="19866" y="6870"/>
                        </a:moveTo>
                        <a:cubicBezTo>
                          <a:pt x="18349" y="4632"/>
                          <a:pt x="9680" y="0"/>
                          <a:pt x="9680" y="0"/>
                        </a:cubicBezTo>
                        <a:cubicBezTo>
                          <a:pt x="9680" y="0"/>
                          <a:pt x="3323" y="10201"/>
                          <a:pt x="1662" y="12752"/>
                        </a:cubicBezTo>
                        <a:cubicBezTo>
                          <a:pt x="0" y="15302"/>
                          <a:pt x="0" y="15302"/>
                          <a:pt x="0" y="15302"/>
                        </a:cubicBezTo>
                        <a:cubicBezTo>
                          <a:pt x="0" y="15302"/>
                          <a:pt x="5346" y="15719"/>
                          <a:pt x="8669" y="17800"/>
                        </a:cubicBezTo>
                        <a:cubicBezTo>
                          <a:pt x="11992" y="19882"/>
                          <a:pt x="17410" y="21600"/>
                          <a:pt x="18349" y="21444"/>
                        </a:cubicBezTo>
                        <a:cubicBezTo>
                          <a:pt x="19288" y="21288"/>
                          <a:pt x="21600" y="21444"/>
                          <a:pt x="21600" y="21444"/>
                        </a:cubicBezTo>
                        <a:cubicBezTo>
                          <a:pt x="21600" y="21444"/>
                          <a:pt x="19216" y="13116"/>
                          <a:pt x="19866" y="687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12" name="Figura"/>
                  <p:cNvSpPr/>
                  <p:nvPr/>
                </p:nvSpPr>
                <p:spPr>
                  <a:xfrm>
                    <a:off x="1384300" y="1206499"/>
                    <a:ext cx="379730" cy="5682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873" extrusionOk="0">
                        <a:moveTo>
                          <a:pt x="10692" y="477"/>
                        </a:moveTo>
                        <a:cubicBezTo>
                          <a:pt x="10692" y="477"/>
                          <a:pt x="2817" y="-596"/>
                          <a:pt x="1373" y="477"/>
                        </a:cubicBezTo>
                        <a:cubicBezTo>
                          <a:pt x="3540" y="8548"/>
                          <a:pt x="0" y="20864"/>
                          <a:pt x="0" y="20864"/>
                        </a:cubicBezTo>
                        <a:cubicBezTo>
                          <a:pt x="0" y="20864"/>
                          <a:pt x="2312" y="20724"/>
                          <a:pt x="3251" y="20864"/>
                        </a:cubicBezTo>
                        <a:cubicBezTo>
                          <a:pt x="4190" y="21004"/>
                          <a:pt x="9608" y="19464"/>
                          <a:pt x="12931" y="17598"/>
                        </a:cubicBezTo>
                        <a:cubicBezTo>
                          <a:pt x="16254" y="15732"/>
                          <a:pt x="21600" y="15359"/>
                          <a:pt x="21600" y="15359"/>
                        </a:cubicBezTo>
                        <a:cubicBezTo>
                          <a:pt x="21600" y="15359"/>
                          <a:pt x="21600" y="15359"/>
                          <a:pt x="19938" y="13073"/>
                        </a:cubicBezTo>
                        <a:cubicBezTo>
                          <a:pt x="18277" y="10787"/>
                          <a:pt x="10692" y="477"/>
                          <a:pt x="10692" y="477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13" name="Rectángulo"/>
                  <p:cNvSpPr/>
                  <p:nvPr/>
                </p:nvSpPr>
                <p:spPr>
                  <a:xfrm>
                    <a:off x="342900" y="1511300"/>
                    <a:ext cx="1075690" cy="786131"/>
                  </a:xfrm>
                  <a:prstGeom prst="rect">
                    <a:avLst/>
                  </a:pr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14" name="Rectángulo"/>
                  <p:cNvSpPr/>
                  <p:nvPr/>
                </p:nvSpPr>
                <p:spPr>
                  <a:xfrm>
                    <a:off x="622300" y="1168400"/>
                    <a:ext cx="538480" cy="58420"/>
                  </a:xfrm>
                  <a:prstGeom prst="rect">
                    <a:avLst/>
                  </a:pr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15" name="Rectángulo"/>
                  <p:cNvSpPr/>
                  <p:nvPr/>
                </p:nvSpPr>
                <p:spPr>
                  <a:xfrm>
                    <a:off x="863600" y="1054100"/>
                    <a:ext cx="58420" cy="883920"/>
                  </a:xfrm>
                  <a:prstGeom prst="rect">
                    <a:avLst/>
                  </a:pr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616" name="Grupo"/>
                  <p:cNvGrpSpPr/>
                  <p:nvPr/>
                </p:nvGrpSpPr>
                <p:grpSpPr>
                  <a:xfrm>
                    <a:off x="63499" y="863600"/>
                    <a:ext cx="610728" cy="612866"/>
                    <a:chOff x="0" y="0"/>
                    <a:chExt cx="610726" cy="612865"/>
                  </a:xfrm>
                </p:grpSpPr>
                <p:sp>
                  <p:nvSpPr>
                    <p:cNvPr id="684" name="Figura"/>
                    <p:cNvSpPr/>
                    <p:nvPr/>
                  </p:nvSpPr>
                  <p:spPr>
                    <a:xfrm>
                      <a:off x="0" y="355600"/>
                      <a:ext cx="256541" cy="25726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024" extrusionOk="0">
                          <a:moveTo>
                            <a:pt x="0" y="10706"/>
                          </a:moveTo>
                          <a:cubicBezTo>
                            <a:pt x="0" y="10706"/>
                            <a:pt x="7806" y="15120"/>
                            <a:pt x="12618" y="18407"/>
                          </a:cubicBezTo>
                          <a:cubicBezTo>
                            <a:pt x="17323" y="21600"/>
                            <a:pt x="21600" y="11363"/>
                            <a:pt x="21600" y="11363"/>
                          </a:cubicBezTo>
                          <a:lnTo>
                            <a:pt x="7699" y="0"/>
                          </a:lnTo>
                          <a:lnTo>
                            <a:pt x="0" y="10706"/>
                          </a:lnTo>
                          <a:close/>
                        </a:path>
                      </a:pathLst>
                    </a:custGeom>
                    <a:solidFill>
                      <a:srgbClr val="9CA7A8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85" name="Figura"/>
                    <p:cNvSpPr/>
                    <p:nvPr/>
                  </p:nvSpPr>
                  <p:spPr>
                    <a:xfrm>
                      <a:off x="25400" y="266699"/>
                      <a:ext cx="224791" cy="2785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256" extrusionOk="0">
                          <a:moveTo>
                            <a:pt x="0" y="11151"/>
                          </a:moveTo>
                          <a:cubicBezTo>
                            <a:pt x="0" y="11151"/>
                            <a:pt x="8786" y="15454"/>
                            <a:pt x="14156" y="18527"/>
                          </a:cubicBezTo>
                          <a:cubicBezTo>
                            <a:pt x="19525" y="21600"/>
                            <a:pt x="21600" y="13961"/>
                            <a:pt x="21600" y="13961"/>
                          </a:cubicBezTo>
                          <a:lnTo>
                            <a:pt x="10007" y="0"/>
                          </a:lnTo>
                          <a:lnTo>
                            <a:pt x="0" y="11151"/>
                          </a:ln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86" name="Figura"/>
                    <p:cNvSpPr/>
                    <p:nvPr/>
                  </p:nvSpPr>
                  <p:spPr>
                    <a:xfrm>
                      <a:off x="101600" y="127000"/>
                      <a:ext cx="334873" cy="4556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372" h="21058" extrusionOk="0">
                          <a:moveTo>
                            <a:pt x="11461" y="0"/>
                          </a:moveTo>
                          <a:lnTo>
                            <a:pt x="0" y="4520"/>
                          </a:lnTo>
                          <a:cubicBezTo>
                            <a:pt x="0" y="4520"/>
                            <a:pt x="1322" y="8804"/>
                            <a:pt x="3894" y="13207"/>
                          </a:cubicBezTo>
                          <a:cubicBezTo>
                            <a:pt x="5731" y="16317"/>
                            <a:pt x="8302" y="21600"/>
                            <a:pt x="10580" y="21013"/>
                          </a:cubicBezTo>
                          <a:cubicBezTo>
                            <a:pt x="11608" y="20778"/>
                            <a:pt x="15576" y="19370"/>
                            <a:pt x="17045" y="18783"/>
                          </a:cubicBezTo>
                          <a:cubicBezTo>
                            <a:pt x="21600" y="16963"/>
                            <a:pt x="18514" y="13089"/>
                            <a:pt x="15869" y="7865"/>
                          </a:cubicBezTo>
                          <a:cubicBezTo>
                            <a:pt x="13959" y="4285"/>
                            <a:pt x="11461" y="0"/>
                            <a:pt x="11461" y="0"/>
                          </a:cubicBezTo>
                          <a:close/>
                        </a:path>
                      </a:pathLst>
                    </a:custGeom>
                    <a:solidFill>
                      <a:srgbClr val="9CA7A8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87" name="Figura"/>
                    <p:cNvSpPr/>
                    <p:nvPr/>
                  </p:nvSpPr>
                  <p:spPr>
                    <a:xfrm>
                      <a:off x="190499" y="76199"/>
                      <a:ext cx="310087" cy="46514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318" h="21266" extrusionOk="0">
                          <a:moveTo>
                            <a:pt x="12897" y="0"/>
                          </a:moveTo>
                          <a:lnTo>
                            <a:pt x="0" y="3542"/>
                          </a:lnTo>
                          <a:cubicBezTo>
                            <a:pt x="0" y="3542"/>
                            <a:pt x="870" y="7839"/>
                            <a:pt x="3007" y="12426"/>
                          </a:cubicBezTo>
                          <a:cubicBezTo>
                            <a:pt x="4589" y="15677"/>
                            <a:pt x="6804" y="21600"/>
                            <a:pt x="9257" y="21252"/>
                          </a:cubicBezTo>
                          <a:cubicBezTo>
                            <a:pt x="10365" y="21077"/>
                            <a:pt x="14796" y="20032"/>
                            <a:pt x="16457" y="19568"/>
                          </a:cubicBezTo>
                          <a:cubicBezTo>
                            <a:pt x="21600" y="18174"/>
                            <a:pt x="18673" y="13529"/>
                            <a:pt x="16457" y="8187"/>
                          </a:cubicBezTo>
                          <a:cubicBezTo>
                            <a:pt x="14954" y="4413"/>
                            <a:pt x="12897" y="0"/>
                            <a:pt x="12897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88" name="Figura"/>
                    <p:cNvSpPr/>
                    <p:nvPr/>
                  </p:nvSpPr>
                  <p:spPr>
                    <a:xfrm>
                      <a:off x="304800" y="0"/>
                      <a:ext cx="305927" cy="47031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488" h="21218" extrusionOk="0">
                          <a:moveTo>
                            <a:pt x="13187" y="0"/>
                          </a:moveTo>
                          <a:lnTo>
                            <a:pt x="0" y="3495"/>
                          </a:lnTo>
                          <a:cubicBezTo>
                            <a:pt x="0" y="3495"/>
                            <a:pt x="890" y="7735"/>
                            <a:pt x="3074" y="12261"/>
                          </a:cubicBezTo>
                          <a:cubicBezTo>
                            <a:pt x="4692" y="15469"/>
                            <a:pt x="6391" y="21600"/>
                            <a:pt x="8980" y="21199"/>
                          </a:cubicBezTo>
                          <a:cubicBezTo>
                            <a:pt x="10112" y="21027"/>
                            <a:pt x="14643" y="19996"/>
                            <a:pt x="16342" y="19537"/>
                          </a:cubicBezTo>
                          <a:cubicBezTo>
                            <a:pt x="21600" y="18162"/>
                            <a:pt x="19173" y="13292"/>
                            <a:pt x="16908" y="8021"/>
                          </a:cubicBezTo>
                          <a:cubicBezTo>
                            <a:pt x="15290" y="4354"/>
                            <a:pt x="13187" y="0"/>
                            <a:pt x="13187" y="0"/>
                          </a:cubicBezTo>
                          <a:close/>
                        </a:path>
                      </a:pathLst>
                    </a:cu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89" name="Figura"/>
                    <p:cNvSpPr/>
                    <p:nvPr/>
                  </p:nvSpPr>
                  <p:spPr>
                    <a:xfrm>
                      <a:off x="431799" y="152399"/>
                      <a:ext cx="53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5143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4629" y="21600"/>
                            <a:pt x="10800" y="21600"/>
                          </a:cubicBezTo>
                          <a:cubicBezTo>
                            <a:pt x="16971" y="21600"/>
                            <a:pt x="21600" y="16971"/>
                            <a:pt x="21600" y="10800"/>
                          </a:cubicBezTo>
                          <a:cubicBezTo>
                            <a:pt x="21600" y="4629"/>
                            <a:pt x="16971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617" name="Grupo"/>
                  <p:cNvGrpSpPr/>
                  <p:nvPr/>
                </p:nvGrpSpPr>
                <p:grpSpPr>
                  <a:xfrm>
                    <a:off x="1104900" y="863599"/>
                    <a:ext cx="612141" cy="601824"/>
                    <a:chOff x="0" y="0"/>
                    <a:chExt cx="612140" cy="601822"/>
                  </a:xfrm>
                </p:grpSpPr>
                <p:sp>
                  <p:nvSpPr>
                    <p:cNvPr id="678" name="Figura"/>
                    <p:cNvSpPr/>
                    <p:nvPr/>
                  </p:nvSpPr>
                  <p:spPr>
                    <a:xfrm>
                      <a:off x="355600" y="342899"/>
                      <a:ext cx="256541" cy="2589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8982" extrusionOk="0">
                          <a:moveTo>
                            <a:pt x="0" y="11359"/>
                          </a:moveTo>
                          <a:cubicBezTo>
                            <a:pt x="0" y="11359"/>
                            <a:pt x="4277" y="21600"/>
                            <a:pt x="8982" y="18341"/>
                          </a:cubicBezTo>
                          <a:cubicBezTo>
                            <a:pt x="13687" y="15176"/>
                            <a:pt x="21600" y="10707"/>
                            <a:pt x="21600" y="10707"/>
                          </a:cubicBezTo>
                          <a:lnTo>
                            <a:pt x="14008" y="0"/>
                          </a:lnTo>
                          <a:lnTo>
                            <a:pt x="0" y="11359"/>
                          </a:lnTo>
                          <a:close/>
                        </a:path>
                      </a:pathLst>
                    </a:custGeom>
                    <a:solidFill>
                      <a:srgbClr val="9CA7A8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79" name="Figura"/>
                    <p:cNvSpPr/>
                    <p:nvPr/>
                  </p:nvSpPr>
                  <p:spPr>
                    <a:xfrm>
                      <a:off x="355600" y="266699"/>
                      <a:ext cx="224791" cy="2785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256" extrusionOk="0">
                          <a:moveTo>
                            <a:pt x="0" y="13961"/>
                          </a:moveTo>
                          <a:cubicBezTo>
                            <a:pt x="0" y="13961"/>
                            <a:pt x="2197" y="21600"/>
                            <a:pt x="7444" y="18527"/>
                          </a:cubicBezTo>
                          <a:cubicBezTo>
                            <a:pt x="12814" y="15454"/>
                            <a:pt x="21600" y="11151"/>
                            <a:pt x="21600" y="11151"/>
                          </a:cubicBezTo>
                          <a:lnTo>
                            <a:pt x="11593" y="0"/>
                          </a:lnTo>
                          <a:lnTo>
                            <a:pt x="0" y="13961"/>
                          </a:ln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80" name="Figura"/>
                    <p:cNvSpPr/>
                    <p:nvPr/>
                  </p:nvSpPr>
                  <p:spPr>
                    <a:xfrm>
                      <a:off x="165100" y="139699"/>
                      <a:ext cx="335204" cy="45547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392" h="21051" extrusionOk="0">
                          <a:moveTo>
                            <a:pt x="3523" y="7866"/>
                          </a:moveTo>
                          <a:cubicBezTo>
                            <a:pt x="804" y="13090"/>
                            <a:pt x="-2208" y="16964"/>
                            <a:pt x="2347" y="18783"/>
                          </a:cubicBezTo>
                          <a:cubicBezTo>
                            <a:pt x="3816" y="19370"/>
                            <a:pt x="7784" y="20720"/>
                            <a:pt x="8812" y="21014"/>
                          </a:cubicBezTo>
                          <a:cubicBezTo>
                            <a:pt x="11016" y="21542"/>
                            <a:pt x="13661" y="16318"/>
                            <a:pt x="15498" y="13207"/>
                          </a:cubicBezTo>
                          <a:cubicBezTo>
                            <a:pt x="18070" y="8805"/>
                            <a:pt x="19392" y="4520"/>
                            <a:pt x="19392" y="4520"/>
                          </a:cubicBezTo>
                          <a:lnTo>
                            <a:pt x="7931" y="1"/>
                          </a:lnTo>
                          <a:cubicBezTo>
                            <a:pt x="7931" y="-58"/>
                            <a:pt x="5359" y="4227"/>
                            <a:pt x="3523" y="7866"/>
                          </a:cubicBezTo>
                          <a:close/>
                        </a:path>
                      </a:pathLst>
                    </a:custGeom>
                    <a:solidFill>
                      <a:srgbClr val="9CA7A8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81" name="Figura"/>
                    <p:cNvSpPr/>
                    <p:nvPr/>
                  </p:nvSpPr>
                  <p:spPr>
                    <a:xfrm>
                      <a:off x="101599" y="63499"/>
                      <a:ext cx="309544" cy="46514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355" h="21266" extrusionOk="0">
                          <a:moveTo>
                            <a:pt x="2837" y="8187"/>
                          </a:moveTo>
                          <a:cubicBezTo>
                            <a:pt x="614" y="13529"/>
                            <a:pt x="-2245" y="18174"/>
                            <a:pt x="2837" y="19568"/>
                          </a:cubicBezTo>
                          <a:cubicBezTo>
                            <a:pt x="4505" y="20032"/>
                            <a:pt x="8952" y="21077"/>
                            <a:pt x="10064" y="21252"/>
                          </a:cubicBezTo>
                          <a:cubicBezTo>
                            <a:pt x="12526" y="21600"/>
                            <a:pt x="14749" y="15677"/>
                            <a:pt x="16337" y="12426"/>
                          </a:cubicBezTo>
                          <a:cubicBezTo>
                            <a:pt x="18561" y="7897"/>
                            <a:pt x="19355" y="3542"/>
                            <a:pt x="19355" y="3542"/>
                          </a:cubicBezTo>
                          <a:lnTo>
                            <a:pt x="6411" y="0"/>
                          </a:lnTo>
                          <a:cubicBezTo>
                            <a:pt x="6490" y="116"/>
                            <a:pt x="4346" y="4529"/>
                            <a:pt x="2837" y="8187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82" name="Figura"/>
                    <p:cNvSpPr/>
                    <p:nvPr/>
                  </p:nvSpPr>
                  <p:spPr>
                    <a:xfrm>
                      <a:off x="0" y="-1"/>
                      <a:ext cx="305927" cy="4702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488" h="21269" extrusionOk="0">
                          <a:moveTo>
                            <a:pt x="2580" y="8043"/>
                          </a:moveTo>
                          <a:cubicBezTo>
                            <a:pt x="315" y="13328"/>
                            <a:pt x="-2112" y="18211"/>
                            <a:pt x="3146" y="19589"/>
                          </a:cubicBezTo>
                          <a:cubicBezTo>
                            <a:pt x="4845" y="20049"/>
                            <a:pt x="9376" y="21083"/>
                            <a:pt x="10508" y="21255"/>
                          </a:cubicBezTo>
                          <a:cubicBezTo>
                            <a:pt x="13016" y="21600"/>
                            <a:pt x="14796" y="15453"/>
                            <a:pt x="16414" y="12294"/>
                          </a:cubicBezTo>
                          <a:cubicBezTo>
                            <a:pt x="18679" y="7813"/>
                            <a:pt x="19488" y="3504"/>
                            <a:pt x="19488" y="3504"/>
                          </a:cubicBezTo>
                          <a:lnTo>
                            <a:pt x="6301" y="0"/>
                          </a:lnTo>
                          <a:cubicBezTo>
                            <a:pt x="6301" y="57"/>
                            <a:pt x="4117" y="4423"/>
                            <a:pt x="2580" y="8043"/>
                          </a:cubicBezTo>
                          <a:close/>
                        </a:path>
                      </a:pathLst>
                    </a:cu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83" name="Figura"/>
                    <p:cNvSpPr/>
                    <p:nvPr/>
                  </p:nvSpPr>
                  <p:spPr>
                    <a:xfrm>
                      <a:off x="126999" y="152399"/>
                      <a:ext cx="53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462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4629" y="21600"/>
                            <a:pt x="10800" y="21600"/>
                          </a:cubicBezTo>
                          <a:cubicBezTo>
                            <a:pt x="16971" y="21600"/>
                            <a:pt x="21600" y="16971"/>
                            <a:pt x="21600" y="10800"/>
                          </a:cubicBezTo>
                          <a:cubicBezTo>
                            <a:pt x="21600" y="4629"/>
                            <a:pt x="16457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618" name="Rectángulo"/>
                  <p:cNvSpPr/>
                  <p:nvPr/>
                </p:nvSpPr>
                <p:spPr>
                  <a:xfrm>
                    <a:off x="342900" y="1663700"/>
                    <a:ext cx="1075690" cy="41910"/>
                  </a:xfrm>
                  <a:prstGeom prst="rect">
                    <a:avLst/>
                  </a:pr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19" name="Rectángulo"/>
                  <p:cNvSpPr/>
                  <p:nvPr/>
                </p:nvSpPr>
                <p:spPr>
                  <a:xfrm>
                    <a:off x="342900" y="1841500"/>
                    <a:ext cx="1075690" cy="41910"/>
                  </a:xfrm>
                  <a:prstGeom prst="rect">
                    <a:avLst/>
                  </a:pr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20" name="Rectángulo"/>
                  <p:cNvSpPr/>
                  <p:nvPr/>
                </p:nvSpPr>
                <p:spPr>
                  <a:xfrm>
                    <a:off x="342900" y="2019300"/>
                    <a:ext cx="1075690" cy="41910"/>
                  </a:xfrm>
                  <a:prstGeom prst="rect">
                    <a:avLst/>
                  </a:pr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21" name="Rectángulo"/>
                  <p:cNvSpPr/>
                  <p:nvPr/>
                </p:nvSpPr>
                <p:spPr>
                  <a:xfrm>
                    <a:off x="342900" y="2197100"/>
                    <a:ext cx="1075690" cy="41910"/>
                  </a:xfrm>
                  <a:prstGeom prst="rect">
                    <a:avLst/>
                  </a:pr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22" name="Figura"/>
                  <p:cNvSpPr/>
                  <p:nvPr/>
                </p:nvSpPr>
                <p:spPr>
                  <a:xfrm>
                    <a:off x="215900" y="2298699"/>
                    <a:ext cx="1339287" cy="10406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08" h="20724" extrusionOk="0">
                        <a:moveTo>
                          <a:pt x="19297" y="0"/>
                        </a:moveTo>
                        <a:lnTo>
                          <a:pt x="2082" y="0"/>
                        </a:lnTo>
                        <a:cubicBezTo>
                          <a:pt x="2082" y="0"/>
                          <a:pt x="945" y="8068"/>
                          <a:pt x="376" y="12039"/>
                        </a:cubicBezTo>
                        <a:cubicBezTo>
                          <a:pt x="-192" y="16010"/>
                          <a:pt x="52" y="19526"/>
                          <a:pt x="52" y="19526"/>
                        </a:cubicBezTo>
                        <a:cubicBezTo>
                          <a:pt x="52" y="19526"/>
                          <a:pt x="2346" y="19197"/>
                          <a:pt x="4335" y="19652"/>
                        </a:cubicBezTo>
                        <a:cubicBezTo>
                          <a:pt x="6325" y="20108"/>
                          <a:pt x="9309" y="21600"/>
                          <a:pt x="11704" y="20007"/>
                        </a:cubicBezTo>
                        <a:cubicBezTo>
                          <a:pt x="12658" y="19374"/>
                          <a:pt x="15297" y="19526"/>
                          <a:pt x="17368" y="20259"/>
                        </a:cubicBezTo>
                        <a:cubicBezTo>
                          <a:pt x="18972" y="20841"/>
                          <a:pt x="21408" y="19121"/>
                          <a:pt x="21408" y="19121"/>
                        </a:cubicBezTo>
                        <a:cubicBezTo>
                          <a:pt x="21408" y="19121"/>
                          <a:pt x="21185" y="11888"/>
                          <a:pt x="20900" y="9839"/>
                        </a:cubicBezTo>
                        <a:cubicBezTo>
                          <a:pt x="20434" y="6475"/>
                          <a:pt x="19297" y="0"/>
                          <a:pt x="19297" y="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23" name="Rectángulo"/>
                  <p:cNvSpPr/>
                  <p:nvPr/>
                </p:nvSpPr>
                <p:spPr>
                  <a:xfrm>
                    <a:off x="342900" y="2197100"/>
                    <a:ext cx="1075690" cy="100331"/>
                  </a:xfrm>
                  <a:prstGeom prst="rect">
                    <a:avLst/>
                  </a:prstGeom>
                  <a:solidFill>
                    <a:srgbClr val="F2C12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624" name="Grupo"/>
                  <p:cNvGrpSpPr/>
                  <p:nvPr/>
                </p:nvGrpSpPr>
                <p:grpSpPr>
                  <a:xfrm>
                    <a:off x="749300" y="2184400"/>
                    <a:ext cx="322580" cy="309880"/>
                    <a:chOff x="0" y="0"/>
                    <a:chExt cx="322579" cy="309880"/>
                  </a:xfrm>
                </p:grpSpPr>
                <p:grpSp>
                  <p:nvGrpSpPr>
                    <p:cNvPr id="658" name="Grupo"/>
                    <p:cNvGrpSpPr/>
                    <p:nvPr/>
                  </p:nvGrpSpPr>
                  <p:grpSpPr>
                    <a:xfrm>
                      <a:off x="0" y="-1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674" name="Círculo"/>
                      <p:cNvSpPr/>
                      <p:nvPr/>
                    </p:nvSpPr>
                    <p:spPr>
                      <a:xfrm>
                        <a:off x="7620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75" name="Círculo"/>
                      <p:cNvSpPr/>
                      <p:nvPr/>
                    </p:nvSpPr>
                    <p:spPr>
                      <a:xfrm>
                        <a:off x="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76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263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77" name="Figura"/>
                      <p:cNvSpPr/>
                      <p:nvPr/>
                    </p:nvSpPr>
                    <p:spPr>
                      <a:xfrm>
                        <a:off x="1523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59" name="Grupo"/>
                    <p:cNvGrpSpPr/>
                    <p:nvPr/>
                  </p:nvGrpSpPr>
                  <p:grpSpPr>
                    <a:xfrm>
                      <a:off x="0" y="761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670" name="Círculo"/>
                      <p:cNvSpPr/>
                      <p:nvPr/>
                    </p:nvSpPr>
                    <p:spPr>
                      <a:xfrm>
                        <a:off x="7620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71" name="Círculo"/>
                      <p:cNvSpPr/>
                      <p:nvPr/>
                    </p:nvSpPr>
                    <p:spPr>
                      <a:xfrm>
                        <a:off x="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72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73" name="Figura"/>
                      <p:cNvSpPr/>
                      <p:nvPr/>
                    </p:nvSpPr>
                    <p:spPr>
                      <a:xfrm>
                        <a:off x="1523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0" name="Grupo"/>
                    <p:cNvGrpSpPr/>
                    <p:nvPr/>
                  </p:nvGrpSpPr>
                  <p:grpSpPr>
                    <a:xfrm>
                      <a:off x="0" y="1523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666" name="Figura"/>
                      <p:cNvSpPr/>
                      <p:nvPr/>
                    </p:nvSpPr>
                    <p:spPr>
                      <a:xfrm>
                        <a:off x="761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67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68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263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69" name="Figura"/>
                      <p:cNvSpPr/>
                      <p:nvPr/>
                    </p:nvSpPr>
                    <p:spPr>
                      <a:xfrm>
                        <a:off x="1523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61" name="Grupo"/>
                    <p:cNvGrpSpPr/>
                    <p:nvPr/>
                  </p:nvGrpSpPr>
                  <p:grpSpPr>
                    <a:xfrm>
                      <a:off x="0" y="2285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662" name="Figura"/>
                      <p:cNvSpPr/>
                      <p:nvPr/>
                    </p:nvSpPr>
                    <p:spPr>
                      <a:xfrm>
                        <a:off x="761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63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64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263" y="5063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65" name="Figura"/>
                      <p:cNvSpPr/>
                      <p:nvPr/>
                    </p:nvSpPr>
                    <p:spPr>
                      <a:xfrm>
                        <a:off x="1523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625" name="Grupo"/>
                  <p:cNvGrpSpPr/>
                  <p:nvPr/>
                </p:nvGrpSpPr>
                <p:grpSpPr>
                  <a:xfrm>
                    <a:off x="749300" y="2501899"/>
                    <a:ext cx="322580" cy="474982"/>
                    <a:chOff x="0" y="0"/>
                    <a:chExt cx="322579" cy="474980"/>
                  </a:xfrm>
                </p:grpSpPr>
                <p:grpSp>
                  <p:nvGrpSpPr>
                    <p:cNvPr id="628" name="Grupo"/>
                    <p:cNvGrpSpPr/>
                    <p:nvPr/>
                  </p:nvGrpSpPr>
                  <p:grpSpPr>
                    <a:xfrm>
                      <a:off x="0" y="-1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654" name="Círculo"/>
                      <p:cNvSpPr/>
                      <p:nvPr/>
                    </p:nvSpPr>
                    <p:spPr>
                      <a:xfrm>
                        <a:off x="7620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55" name="Círculo"/>
                      <p:cNvSpPr/>
                      <p:nvPr/>
                    </p:nvSpPr>
                    <p:spPr>
                      <a:xfrm>
                        <a:off x="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56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263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57" name="Figura"/>
                      <p:cNvSpPr/>
                      <p:nvPr/>
                    </p:nvSpPr>
                    <p:spPr>
                      <a:xfrm>
                        <a:off x="1523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29" name="Grupo"/>
                    <p:cNvGrpSpPr/>
                    <p:nvPr/>
                  </p:nvGrpSpPr>
                  <p:grpSpPr>
                    <a:xfrm>
                      <a:off x="0" y="761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650" name="Círculo"/>
                      <p:cNvSpPr/>
                      <p:nvPr/>
                    </p:nvSpPr>
                    <p:spPr>
                      <a:xfrm>
                        <a:off x="7620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51" name="Círculo"/>
                      <p:cNvSpPr/>
                      <p:nvPr/>
                    </p:nvSpPr>
                    <p:spPr>
                      <a:xfrm>
                        <a:off x="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52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53" name="Figura"/>
                      <p:cNvSpPr/>
                      <p:nvPr/>
                    </p:nvSpPr>
                    <p:spPr>
                      <a:xfrm>
                        <a:off x="1523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30" name="Grupo"/>
                    <p:cNvGrpSpPr/>
                    <p:nvPr/>
                  </p:nvGrpSpPr>
                  <p:grpSpPr>
                    <a:xfrm>
                      <a:off x="0" y="1523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646" name="Círculo"/>
                      <p:cNvSpPr/>
                      <p:nvPr/>
                    </p:nvSpPr>
                    <p:spPr>
                      <a:xfrm>
                        <a:off x="7620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47" name="Círculo"/>
                      <p:cNvSpPr/>
                      <p:nvPr/>
                    </p:nvSpPr>
                    <p:spPr>
                      <a:xfrm>
                        <a:off x="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48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263" y="5063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49" name="Figura"/>
                      <p:cNvSpPr/>
                      <p:nvPr/>
                    </p:nvSpPr>
                    <p:spPr>
                      <a:xfrm>
                        <a:off x="1523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31" name="Grupo"/>
                    <p:cNvGrpSpPr/>
                    <p:nvPr/>
                  </p:nvGrpSpPr>
                  <p:grpSpPr>
                    <a:xfrm>
                      <a:off x="0" y="2412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642" name="Figura"/>
                      <p:cNvSpPr/>
                      <p:nvPr/>
                    </p:nvSpPr>
                    <p:spPr>
                      <a:xfrm>
                        <a:off x="761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43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44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263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45" name="Figura"/>
                      <p:cNvSpPr/>
                      <p:nvPr/>
                    </p:nvSpPr>
                    <p:spPr>
                      <a:xfrm>
                        <a:off x="1523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32" name="Grupo"/>
                    <p:cNvGrpSpPr/>
                    <p:nvPr/>
                  </p:nvGrpSpPr>
                  <p:grpSpPr>
                    <a:xfrm>
                      <a:off x="0" y="3174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638" name="Figura"/>
                      <p:cNvSpPr/>
                      <p:nvPr/>
                    </p:nvSpPr>
                    <p:spPr>
                      <a:xfrm>
                        <a:off x="761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39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40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263" y="5063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41" name="Figura"/>
                      <p:cNvSpPr/>
                      <p:nvPr/>
                    </p:nvSpPr>
                    <p:spPr>
                      <a:xfrm>
                        <a:off x="1523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633" name="Grupo"/>
                    <p:cNvGrpSpPr/>
                    <p:nvPr/>
                  </p:nvGrpSpPr>
                  <p:grpSpPr>
                    <a:xfrm>
                      <a:off x="0" y="3936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634" name="Círculo"/>
                      <p:cNvSpPr/>
                      <p:nvPr/>
                    </p:nvSpPr>
                    <p:spPr>
                      <a:xfrm>
                        <a:off x="7620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35" name="Círculo"/>
                      <p:cNvSpPr/>
                      <p:nvPr/>
                    </p:nvSpPr>
                    <p:spPr>
                      <a:xfrm>
                        <a:off x="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36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637" name="Figura"/>
                      <p:cNvSpPr/>
                      <p:nvPr/>
                    </p:nvSpPr>
                    <p:spPr>
                      <a:xfrm>
                        <a:off x="1523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</p:grpSp>
              <p:sp>
                <p:nvSpPr>
                  <p:cNvPr id="626" name="Rectángulo"/>
                  <p:cNvSpPr/>
                  <p:nvPr/>
                </p:nvSpPr>
                <p:spPr>
                  <a:xfrm>
                    <a:off x="584200" y="215900"/>
                    <a:ext cx="580390" cy="40641"/>
                  </a:xfrm>
                  <a:prstGeom prst="rect">
                    <a:avLst/>
                  </a:pr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27" name="Figura"/>
                  <p:cNvSpPr/>
                  <p:nvPr/>
                </p:nvSpPr>
                <p:spPr>
                  <a:xfrm>
                    <a:off x="622299" y="812800"/>
                    <a:ext cx="509271" cy="2446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498" extrusionOk="0">
                        <a:moveTo>
                          <a:pt x="16698" y="66"/>
                        </a:moveTo>
                        <a:cubicBezTo>
                          <a:pt x="15244" y="3258"/>
                          <a:pt x="13628" y="5067"/>
                          <a:pt x="10773" y="6769"/>
                        </a:cubicBezTo>
                        <a:cubicBezTo>
                          <a:pt x="7918" y="8472"/>
                          <a:pt x="4848" y="1555"/>
                          <a:pt x="3878" y="66"/>
                        </a:cubicBezTo>
                        <a:cubicBezTo>
                          <a:pt x="2424" y="810"/>
                          <a:pt x="0" y="9110"/>
                          <a:pt x="0" y="9110"/>
                        </a:cubicBezTo>
                        <a:cubicBezTo>
                          <a:pt x="0" y="9110"/>
                          <a:pt x="2155" y="20282"/>
                          <a:pt x="11096" y="20495"/>
                        </a:cubicBezTo>
                        <a:cubicBezTo>
                          <a:pt x="19392" y="20708"/>
                          <a:pt x="21600" y="8897"/>
                          <a:pt x="21600" y="8897"/>
                        </a:cubicBezTo>
                        <a:cubicBezTo>
                          <a:pt x="21600" y="8897"/>
                          <a:pt x="18584" y="-892"/>
                          <a:pt x="16698" y="66"/>
                        </a:cubicBezTo>
                        <a:close/>
                      </a:path>
                    </a:pathLst>
                  </a:custGeom>
                  <a:solidFill>
                    <a:srgbClr val="E63C76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599" name="Grupo"/>
                <p:cNvGrpSpPr/>
                <p:nvPr/>
              </p:nvGrpSpPr>
              <p:grpSpPr>
                <a:xfrm>
                  <a:off x="0" y="2387599"/>
                  <a:ext cx="719784" cy="472542"/>
                  <a:chOff x="0" y="0"/>
                  <a:chExt cx="719783" cy="472540"/>
                </a:xfrm>
              </p:grpSpPr>
              <p:grpSp>
                <p:nvGrpSpPr>
                  <p:cNvPr id="600" name="Grupo"/>
                  <p:cNvGrpSpPr/>
                  <p:nvPr/>
                </p:nvGrpSpPr>
                <p:grpSpPr>
                  <a:xfrm>
                    <a:off x="0" y="38099"/>
                    <a:ext cx="180341" cy="218442"/>
                    <a:chOff x="0" y="0"/>
                    <a:chExt cx="180340" cy="218439"/>
                  </a:xfrm>
                </p:grpSpPr>
                <p:sp>
                  <p:nvSpPr>
                    <p:cNvPr id="602" name="Figura"/>
                    <p:cNvSpPr/>
                    <p:nvPr/>
                  </p:nvSpPr>
                  <p:spPr>
                    <a:xfrm>
                      <a:off x="0" y="63499"/>
                      <a:ext cx="180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8406" y="0"/>
                          </a:moveTo>
                          <a:lnTo>
                            <a:pt x="3194" y="0"/>
                          </a:lnTo>
                          <a:cubicBezTo>
                            <a:pt x="136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1369" y="21600"/>
                            <a:pt x="3194" y="21600"/>
                          </a:cubicBezTo>
                          <a:lnTo>
                            <a:pt x="18406" y="21600"/>
                          </a:lnTo>
                          <a:cubicBezTo>
                            <a:pt x="20231" y="21600"/>
                            <a:pt x="21600" y="16971"/>
                            <a:pt x="21600" y="10800"/>
                          </a:cubicBezTo>
                          <a:cubicBezTo>
                            <a:pt x="21600" y="4629"/>
                            <a:pt x="20231" y="0"/>
                            <a:pt x="18406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03" name="Figura"/>
                    <p:cNvSpPr/>
                    <p:nvPr/>
                  </p:nvSpPr>
                  <p:spPr>
                    <a:xfrm>
                      <a:off x="0" y="165099"/>
                      <a:ext cx="180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8406" y="0"/>
                          </a:moveTo>
                          <a:lnTo>
                            <a:pt x="3194" y="0"/>
                          </a:lnTo>
                          <a:cubicBezTo>
                            <a:pt x="136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1369" y="21600"/>
                            <a:pt x="3194" y="21600"/>
                          </a:cubicBezTo>
                          <a:lnTo>
                            <a:pt x="18406" y="21600"/>
                          </a:lnTo>
                          <a:cubicBezTo>
                            <a:pt x="20231" y="21600"/>
                            <a:pt x="21600" y="16971"/>
                            <a:pt x="21600" y="10800"/>
                          </a:cubicBezTo>
                          <a:cubicBezTo>
                            <a:pt x="21600" y="4629"/>
                            <a:pt x="20231" y="0"/>
                            <a:pt x="18406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04" name="Figura"/>
                    <p:cNvSpPr/>
                    <p:nvPr/>
                  </p:nvSpPr>
                  <p:spPr>
                    <a:xfrm>
                      <a:off x="0" y="-1"/>
                      <a:ext cx="180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8406" y="0"/>
                          </a:moveTo>
                          <a:lnTo>
                            <a:pt x="3194" y="0"/>
                          </a:lnTo>
                          <a:cubicBezTo>
                            <a:pt x="136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1369" y="21600"/>
                            <a:pt x="3194" y="21600"/>
                          </a:cubicBezTo>
                          <a:lnTo>
                            <a:pt x="18406" y="21600"/>
                          </a:lnTo>
                          <a:cubicBezTo>
                            <a:pt x="20231" y="21600"/>
                            <a:pt x="21600" y="16971"/>
                            <a:pt x="21600" y="10800"/>
                          </a:cubicBezTo>
                          <a:cubicBezTo>
                            <a:pt x="21600" y="4629"/>
                            <a:pt x="20231" y="0"/>
                            <a:pt x="18406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605" name="Figura"/>
                    <p:cNvSpPr/>
                    <p:nvPr/>
                  </p:nvSpPr>
                  <p:spPr>
                    <a:xfrm>
                      <a:off x="0" y="114299"/>
                      <a:ext cx="180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8406" y="0"/>
                          </a:moveTo>
                          <a:lnTo>
                            <a:pt x="3194" y="0"/>
                          </a:lnTo>
                          <a:cubicBezTo>
                            <a:pt x="136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1369" y="21600"/>
                            <a:pt x="3194" y="21600"/>
                          </a:cubicBezTo>
                          <a:lnTo>
                            <a:pt x="18406" y="21600"/>
                          </a:lnTo>
                          <a:cubicBezTo>
                            <a:pt x="20231" y="21600"/>
                            <a:pt x="21600" y="16971"/>
                            <a:pt x="21600" y="10800"/>
                          </a:cubicBezTo>
                          <a:cubicBezTo>
                            <a:pt x="21600" y="5143"/>
                            <a:pt x="20231" y="0"/>
                            <a:pt x="18406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601" name="Figura"/>
                  <p:cNvSpPr/>
                  <p:nvPr/>
                </p:nvSpPr>
                <p:spPr>
                  <a:xfrm>
                    <a:off x="190500" y="-1"/>
                    <a:ext cx="529284" cy="4725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81" h="20929" extrusionOk="0">
                        <a:moveTo>
                          <a:pt x="9243" y="6019"/>
                        </a:moveTo>
                        <a:cubicBezTo>
                          <a:pt x="5055" y="5344"/>
                          <a:pt x="3472" y="3825"/>
                          <a:pt x="2400" y="2981"/>
                        </a:cubicBezTo>
                        <a:cubicBezTo>
                          <a:pt x="1328" y="2138"/>
                          <a:pt x="1072" y="0"/>
                          <a:pt x="1072" y="0"/>
                        </a:cubicBezTo>
                        <a:cubicBezTo>
                          <a:pt x="1072" y="0"/>
                          <a:pt x="204" y="225"/>
                          <a:pt x="204" y="2081"/>
                        </a:cubicBezTo>
                        <a:cubicBezTo>
                          <a:pt x="204" y="3994"/>
                          <a:pt x="0" y="11925"/>
                          <a:pt x="0" y="11925"/>
                        </a:cubicBezTo>
                        <a:cubicBezTo>
                          <a:pt x="0" y="11925"/>
                          <a:pt x="9089" y="17888"/>
                          <a:pt x="11183" y="18394"/>
                        </a:cubicBezTo>
                        <a:cubicBezTo>
                          <a:pt x="14247" y="19125"/>
                          <a:pt x="16851" y="21600"/>
                          <a:pt x="20477" y="20756"/>
                        </a:cubicBezTo>
                        <a:cubicBezTo>
                          <a:pt x="21498" y="20531"/>
                          <a:pt x="21600" y="15919"/>
                          <a:pt x="20477" y="13838"/>
                        </a:cubicBezTo>
                        <a:cubicBezTo>
                          <a:pt x="19353" y="11756"/>
                          <a:pt x="14911" y="6919"/>
                          <a:pt x="9243" y="6019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43" name="Grupo"/>
              <p:cNvGrpSpPr/>
              <p:nvPr/>
            </p:nvGrpSpPr>
            <p:grpSpPr>
              <a:xfrm>
                <a:off x="0" y="-1"/>
                <a:ext cx="2195830" cy="5754372"/>
                <a:chOff x="0" y="0"/>
                <a:chExt cx="2195829" cy="5754370"/>
              </a:xfrm>
            </p:grpSpPr>
            <p:grpSp>
              <p:nvGrpSpPr>
                <p:cNvPr id="446" name="Grupo"/>
                <p:cNvGrpSpPr/>
                <p:nvPr/>
              </p:nvGrpSpPr>
              <p:grpSpPr>
                <a:xfrm>
                  <a:off x="12699" y="-1"/>
                  <a:ext cx="238761" cy="5754372"/>
                  <a:chOff x="0" y="0"/>
                  <a:chExt cx="238759" cy="5754370"/>
                </a:xfrm>
              </p:grpSpPr>
              <p:sp>
                <p:nvSpPr>
                  <p:cNvPr id="578" name="Rectángulo"/>
                  <p:cNvSpPr/>
                  <p:nvPr/>
                </p:nvSpPr>
                <p:spPr>
                  <a:xfrm>
                    <a:off x="88900" y="228600"/>
                    <a:ext cx="48260" cy="1649731"/>
                  </a:xfrm>
                  <a:prstGeom prst="rect">
                    <a:avLst/>
                  </a:pr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579" name="Rectángulo"/>
                  <p:cNvSpPr/>
                  <p:nvPr/>
                </p:nvSpPr>
                <p:spPr>
                  <a:xfrm>
                    <a:off x="76200" y="2019300"/>
                    <a:ext cx="73660" cy="3403600"/>
                  </a:xfrm>
                  <a:prstGeom prst="rect">
                    <a:avLst/>
                  </a:prstGeom>
                  <a:solidFill>
                    <a:srgbClr val="906440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580" name="Figura"/>
                  <p:cNvSpPr/>
                  <p:nvPr/>
                </p:nvSpPr>
                <p:spPr>
                  <a:xfrm>
                    <a:off x="50799" y="2374900"/>
                    <a:ext cx="126095" cy="5507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12" h="21287" extrusionOk="0">
                        <a:moveTo>
                          <a:pt x="652" y="865"/>
                        </a:moveTo>
                        <a:cubicBezTo>
                          <a:pt x="-1811" y="9898"/>
                          <a:pt x="3494" y="21287"/>
                          <a:pt x="3494" y="21287"/>
                        </a:cubicBezTo>
                        <a:lnTo>
                          <a:pt x="14484" y="21287"/>
                        </a:lnTo>
                        <a:cubicBezTo>
                          <a:pt x="14484" y="21287"/>
                          <a:pt x="19789" y="11027"/>
                          <a:pt x="18652" y="865"/>
                        </a:cubicBezTo>
                        <a:cubicBezTo>
                          <a:pt x="18463" y="-313"/>
                          <a:pt x="1031" y="-264"/>
                          <a:pt x="652" y="865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581" name="Grupo"/>
                  <p:cNvGrpSpPr/>
                  <p:nvPr/>
                </p:nvGrpSpPr>
                <p:grpSpPr>
                  <a:xfrm>
                    <a:off x="50799" y="2400300"/>
                    <a:ext cx="125731" cy="552451"/>
                    <a:chOff x="0" y="0"/>
                    <a:chExt cx="125729" cy="552449"/>
                  </a:xfrm>
                </p:grpSpPr>
                <p:sp>
                  <p:nvSpPr>
                    <p:cNvPr id="590" name="Figura"/>
                    <p:cNvSpPr/>
                    <p:nvPr/>
                  </p:nvSpPr>
                  <p:spPr>
                    <a:xfrm>
                      <a:off x="12700" y="330200"/>
                      <a:ext cx="101600" cy="1308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16357"/>
                          </a:moveTo>
                          <a:lnTo>
                            <a:pt x="540" y="21600"/>
                          </a:lnTo>
                          <a:cubicBezTo>
                            <a:pt x="540" y="21600"/>
                            <a:pt x="2430" y="20132"/>
                            <a:pt x="5400" y="17616"/>
                          </a:cubicBezTo>
                          <a:cubicBezTo>
                            <a:pt x="8640" y="15099"/>
                            <a:pt x="21060" y="6501"/>
                            <a:pt x="21060" y="6501"/>
                          </a:cubicBezTo>
                          <a:lnTo>
                            <a:pt x="21600" y="0"/>
                          </a:lnTo>
                          <a:cubicBezTo>
                            <a:pt x="21600" y="0"/>
                            <a:pt x="18360" y="2097"/>
                            <a:pt x="12150" y="5872"/>
                          </a:cubicBezTo>
                          <a:cubicBezTo>
                            <a:pt x="6210" y="9437"/>
                            <a:pt x="0" y="16357"/>
                            <a:pt x="0" y="16357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91" name="Figura"/>
                    <p:cNvSpPr/>
                    <p:nvPr/>
                  </p:nvSpPr>
                  <p:spPr>
                    <a:xfrm>
                      <a:off x="25400" y="507999"/>
                      <a:ext cx="80011" cy="444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29" y="21600"/>
                          </a:moveTo>
                          <a:lnTo>
                            <a:pt x="20571" y="17897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92" name="Figura"/>
                    <p:cNvSpPr/>
                    <p:nvPr/>
                  </p:nvSpPr>
                  <p:spPr>
                    <a:xfrm>
                      <a:off x="-1" y="0"/>
                      <a:ext cx="123192" cy="1041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7348" y="4215"/>
                          </a:moveTo>
                          <a:cubicBezTo>
                            <a:pt x="2004" y="790"/>
                            <a:pt x="223" y="0"/>
                            <a:pt x="223" y="0"/>
                          </a:cubicBezTo>
                          <a:lnTo>
                            <a:pt x="0" y="6059"/>
                          </a:lnTo>
                          <a:cubicBezTo>
                            <a:pt x="0" y="6059"/>
                            <a:pt x="6680" y="11590"/>
                            <a:pt x="12470" y="15015"/>
                          </a:cubicBezTo>
                          <a:cubicBezTo>
                            <a:pt x="18260" y="18439"/>
                            <a:pt x="21600" y="21600"/>
                            <a:pt x="21600" y="21600"/>
                          </a:cubicBezTo>
                          <a:lnTo>
                            <a:pt x="21600" y="16068"/>
                          </a:lnTo>
                          <a:cubicBezTo>
                            <a:pt x="21600" y="16332"/>
                            <a:pt x="12915" y="7639"/>
                            <a:pt x="7348" y="4215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93" name="Figura"/>
                    <p:cNvSpPr/>
                    <p:nvPr/>
                  </p:nvSpPr>
                  <p:spPr>
                    <a:xfrm>
                      <a:off x="-1" y="38100"/>
                      <a:ext cx="125731" cy="9906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14954"/>
                          </a:moveTo>
                          <a:lnTo>
                            <a:pt x="0" y="21600"/>
                          </a:lnTo>
                          <a:cubicBezTo>
                            <a:pt x="0" y="21600"/>
                            <a:pt x="1527" y="19662"/>
                            <a:pt x="6764" y="15785"/>
                          </a:cubicBezTo>
                          <a:cubicBezTo>
                            <a:pt x="12000" y="11631"/>
                            <a:pt x="21600" y="4985"/>
                            <a:pt x="21600" y="4985"/>
                          </a:cubicBezTo>
                          <a:lnTo>
                            <a:pt x="21600" y="0"/>
                          </a:lnTo>
                          <a:cubicBezTo>
                            <a:pt x="21600" y="0"/>
                            <a:pt x="18982" y="1108"/>
                            <a:pt x="14836" y="3600"/>
                          </a:cubicBezTo>
                          <a:cubicBezTo>
                            <a:pt x="10691" y="6369"/>
                            <a:pt x="0" y="14954"/>
                            <a:pt x="0" y="14954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94" name="Figura"/>
                    <p:cNvSpPr/>
                    <p:nvPr/>
                  </p:nvSpPr>
                  <p:spPr>
                    <a:xfrm>
                      <a:off x="-1" y="139699"/>
                      <a:ext cx="119381" cy="156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4566"/>
                          </a:lnTo>
                          <a:cubicBezTo>
                            <a:pt x="0" y="4566"/>
                            <a:pt x="8272" y="8605"/>
                            <a:pt x="12179" y="11766"/>
                          </a:cubicBezTo>
                          <a:cubicBezTo>
                            <a:pt x="16315" y="14927"/>
                            <a:pt x="21370" y="21600"/>
                            <a:pt x="21370" y="21600"/>
                          </a:cubicBezTo>
                          <a:lnTo>
                            <a:pt x="21600" y="17034"/>
                          </a:lnTo>
                          <a:cubicBezTo>
                            <a:pt x="21600" y="17034"/>
                            <a:pt x="20451" y="11063"/>
                            <a:pt x="13098" y="5795"/>
                          </a:cubicBezTo>
                          <a:cubicBezTo>
                            <a:pt x="5974" y="702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95" name="Figura"/>
                    <p:cNvSpPr/>
                    <p:nvPr/>
                  </p:nvSpPr>
                  <p:spPr>
                    <a:xfrm>
                      <a:off x="0" y="165100"/>
                      <a:ext cx="121921" cy="1295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17788"/>
                          </a:moveTo>
                          <a:lnTo>
                            <a:pt x="225" y="21600"/>
                          </a:lnTo>
                          <a:cubicBezTo>
                            <a:pt x="225" y="21600"/>
                            <a:pt x="8100" y="14400"/>
                            <a:pt x="12375" y="10800"/>
                          </a:cubicBezTo>
                          <a:cubicBezTo>
                            <a:pt x="16650" y="7200"/>
                            <a:pt x="21600" y="5082"/>
                            <a:pt x="21600" y="5082"/>
                          </a:cubicBezTo>
                          <a:lnTo>
                            <a:pt x="21600" y="0"/>
                          </a:lnTo>
                          <a:cubicBezTo>
                            <a:pt x="21600" y="0"/>
                            <a:pt x="11700" y="6988"/>
                            <a:pt x="7425" y="10588"/>
                          </a:cubicBezTo>
                          <a:cubicBezTo>
                            <a:pt x="3150" y="13976"/>
                            <a:pt x="0" y="17788"/>
                            <a:pt x="0" y="17788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96" name="Figura"/>
                    <p:cNvSpPr/>
                    <p:nvPr/>
                  </p:nvSpPr>
                  <p:spPr>
                    <a:xfrm>
                      <a:off x="12700" y="292099"/>
                      <a:ext cx="109221" cy="1143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1553" y="6720"/>
                          </a:moveTo>
                          <a:cubicBezTo>
                            <a:pt x="5023" y="2160"/>
                            <a:pt x="0" y="0"/>
                            <a:pt x="0" y="0"/>
                          </a:cubicBezTo>
                          <a:lnTo>
                            <a:pt x="502" y="6720"/>
                          </a:lnTo>
                          <a:cubicBezTo>
                            <a:pt x="502" y="6720"/>
                            <a:pt x="9042" y="11520"/>
                            <a:pt x="13563" y="14880"/>
                          </a:cubicBezTo>
                          <a:cubicBezTo>
                            <a:pt x="18084" y="18240"/>
                            <a:pt x="21098" y="21600"/>
                            <a:pt x="21098" y="21600"/>
                          </a:cubicBezTo>
                          <a:lnTo>
                            <a:pt x="21600" y="16800"/>
                          </a:lnTo>
                          <a:cubicBezTo>
                            <a:pt x="21600" y="16560"/>
                            <a:pt x="18335" y="11280"/>
                            <a:pt x="11553" y="672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582" name="Grupo"/>
                  <p:cNvGrpSpPr/>
                  <p:nvPr/>
                </p:nvGrpSpPr>
                <p:grpSpPr>
                  <a:xfrm>
                    <a:off x="-1" y="1752599"/>
                    <a:ext cx="238761" cy="664211"/>
                    <a:chOff x="0" y="0"/>
                    <a:chExt cx="238759" cy="664209"/>
                  </a:xfrm>
                </p:grpSpPr>
                <p:grpSp>
                  <p:nvGrpSpPr>
                    <p:cNvPr id="585" name="Grupo"/>
                    <p:cNvGrpSpPr/>
                    <p:nvPr/>
                  </p:nvGrpSpPr>
                  <p:grpSpPr>
                    <a:xfrm>
                      <a:off x="-1" y="-1"/>
                      <a:ext cx="238761" cy="664211"/>
                      <a:chOff x="0" y="0"/>
                      <a:chExt cx="238759" cy="664209"/>
                    </a:xfrm>
                  </p:grpSpPr>
                  <p:sp>
                    <p:nvSpPr>
                      <p:cNvPr id="588" name="Figura"/>
                      <p:cNvSpPr/>
                      <p:nvPr/>
                    </p:nvSpPr>
                    <p:spPr>
                      <a:xfrm>
                        <a:off x="-1" y="165099"/>
                        <a:ext cx="238761" cy="4991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3332" y="0"/>
                            </a:moveTo>
                            <a:cubicBezTo>
                              <a:pt x="1723" y="5221"/>
                              <a:pt x="0" y="11817"/>
                              <a:pt x="0" y="15224"/>
                            </a:cubicBezTo>
                            <a:cubicBezTo>
                              <a:pt x="0" y="20940"/>
                              <a:pt x="6204" y="21600"/>
                              <a:pt x="10800" y="21600"/>
                            </a:cubicBezTo>
                            <a:cubicBezTo>
                              <a:pt x="15396" y="21600"/>
                              <a:pt x="21600" y="20940"/>
                              <a:pt x="21600" y="15224"/>
                            </a:cubicBezTo>
                            <a:cubicBezTo>
                              <a:pt x="21600" y="11817"/>
                              <a:pt x="19762" y="5221"/>
                              <a:pt x="18268" y="0"/>
                            </a:cubicBezTo>
                            <a:lnTo>
                              <a:pt x="3332" y="0"/>
                            </a:lnTo>
                            <a:close/>
                          </a:path>
                        </a:pathLst>
                      </a:custGeom>
                      <a:solidFill>
                        <a:srgbClr val="906440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89" name="Figura"/>
                      <p:cNvSpPr/>
                      <p:nvPr/>
                    </p:nvSpPr>
                    <p:spPr>
                      <a:xfrm>
                        <a:off x="38100" y="0"/>
                        <a:ext cx="165100" cy="1714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7446" y="0"/>
                            </a:moveTo>
                            <a:lnTo>
                              <a:pt x="10800" y="0"/>
                            </a:lnTo>
                            <a:lnTo>
                              <a:pt x="4154" y="0"/>
                            </a:lnTo>
                            <a:lnTo>
                              <a:pt x="3489" y="160"/>
                            </a:lnTo>
                            <a:cubicBezTo>
                              <a:pt x="3489" y="160"/>
                              <a:pt x="1828" y="9600"/>
                              <a:pt x="0" y="21600"/>
                            </a:cubicBezTo>
                            <a:lnTo>
                              <a:pt x="21600" y="21600"/>
                            </a:lnTo>
                            <a:cubicBezTo>
                              <a:pt x="19772" y="9600"/>
                              <a:pt x="18111" y="160"/>
                              <a:pt x="18111" y="160"/>
                            </a:cubicBezTo>
                            <a:lnTo>
                              <a:pt x="17446" y="0"/>
                            </a:lnTo>
                            <a:close/>
                          </a:path>
                        </a:pathLst>
                      </a:custGeom>
                      <a:solidFill>
                        <a:srgbClr val="CACFD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sp>
                  <p:nvSpPr>
                    <p:cNvPr id="586" name="Círculo"/>
                    <p:cNvSpPr/>
                    <p:nvPr/>
                  </p:nvSpPr>
                  <p:spPr>
                    <a:xfrm>
                      <a:off x="88900" y="190500"/>
                      <a:ext cx="48260" cy="48260"/>
                    </a:xfrm>
                    <a:prstGeom prst="ellipse">
                      <a:avLst/>
                    </a:pr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87" name="Círculo"/>
                    <p:cNvSpPr/>
                    <p:nvPr/>
                  </p:nvSpPr>
                  <p:spPr>
                    <a:xfrm>
                      <a:off x="88900" y="304800"/>
                      <a:ext cx="48260" cy="48260"/>
                    </a:xfrm>
                    <a:prstGeom prst="ellipse">
                      <a:avLst/>
                    </a:pr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583" name="Triángulo"/>
                  <p:cNvSpPr/>
                  <p:nvPr/>
                </p:nvSpPr>
                <p:spPr>
                  <a:xfrm>
                    <a:off x="76200" y="5422899"/>
                    <a:ext cx="72390" cy="331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989" y="21600"/>
                        </a:move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584" name="Triángulo"/>
                  <p:cNvSpPr/>
                  <p:nvPr/>
                </p:nvSpPr>
                <p:spPr>
                  <a:xfrm>
                    <a:off x="50800" y="0"/>
                    <a:ext cx="120650" cy="2235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10686" y="0"/>
                        </a:lnTo>
                        <a:close/>
                      </a:path>
                    </a:pathLst>
                  </a:cu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447" name="Grupo"/>
                <p:cNvGrpSpPr/>
                <p:nvPr/>
              </p:nvGrpSpPr>
              <p:grpSpPr>
                <a:xfrm>
                  <a:off x="431800" y="685799"/>
                  <a:ext cx="1764030" cy="5057942"/>
                  <a:chOff x="0" y="0"/>
                  <a:chExt cx="1764029" cy="5057940"/>
                </a:xfrm>
              </p:grpSpPr>
              <p:sp>
                <p:nvSpPr>
                  <p:cNvPr id="455" name="Figura"/>
                  <p:cNvSpPr/>
                  <p:nvPr/>
                </p:nvSpPr>
                <p:spPr>
                  <a:xfrm>
                    <a:off x="50799" y="1422399"/>
                    <a:ext cx="311151" cy="7555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206" extrusionOk="0">
                        <a:moveTo>
                          <a:pt x="3438" y="6024"/>
                        </a:moveTo>
                        <a:cubicBezTo>
                          <a:pt x="1322" y="8554"/>
                          <a:pt x="705" y="12832"/>
                          <a:pt x="0" y="15434"/>
                        </a:cubicBezTo>
                        <a:cubicBezTo>
                          <a:pt x="882" y="17857"/>
                          <a:pt x="13665" y="21600"/>
                          <a:pt x="14811" y="21172"/>
                        </a:cubicBezTo>
                        <a:cubicBezTo>
                          <a:pt x="16134" y="20459"/>
                          <a:pt x="16134" y="20459"/>
                          <a:pt x="17809" y="16253"/>
                        </a:cubicBezTo>
                        <a:cubicBezTo>
                          <a:pt x="19220" y="12725"/>
                          <a:pt x="21600" y="3992"/>
                          <a:pt x="21600" y="3992"/>
                        </a:cubicBezTo>
                        <a:lnTo>
                          <a:pt x="8199" y="0"/>
                        </a:lnTo>
                        <a:cubicBezTo>
                          <a:pt x="8287" y="0"/>
                          <a:pt x="5378" y="3778"/>
                          <a:pt x="3438" y="6024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456" name="Grupo"/>
                  <p:cNvGrpSpPr/>
                  <p:nvPr/>
                </p:nvGrpSpPr>
                <p:grpSpPr>
                  <a:xfrm>
                    <a:off x="495300" y="0"/>
                    <a:ext cx="765810" cy="1197001"/>
                    <a:chOff x="0" y="0"/>
                    <a:chExt cx="765809" cy="1197000"/>
                  </a:xfrm>
                </p:grpSpPr>
                <p:sp>
                  <p:nvSpPr>
                    <p:cNvPr id="557" name="Figura"/>
                    <p:cNvSpPr/>
                    <p:nvPr/>
                  </p:nvSpPr>
                  <p:spPr>
                    <a:xfrm>
                      <a:off x="76200" y="660399"/>
                      <a:ext cx="306464" cy="2528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6706" h="21181" extrusionOk="0">
                          <a:moveTo>
                            <a:pt x="5110" y="0"/>
                          </a:moveTo>
                          <a:cubicBezTo>
                            <a:pt x="5110" y="0"/>
                            <a:pt x="2341" y="6597"/>
                            <a:pt x="402" y="11172"/>
                          </a:cubicBezTo>
                          <a:cubicBezTo>
                            <a:pt x="-1536" y="15748"/>
                            <a:pt x="3726" y="20749"/>
                            <a:pt x="11895" y="21174"/>
                          </a:cubicBezTo>
                          <a:cubicBezTo>
                            <a:pt x="20064" y="21600"/>
                            <a:pt x="15356" y="1596"/>
                            <a:pt x="15356" y="1596"/>
                          </a:cubicBezTo>
                          <a:lnTo>
                            <a:pt x="5110" y="0"/>
                          </a:lnTo>
                          <a:close/>
                        </a:path>
                      </a:pathLst>
                    </a:cu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58" name="Figura"/>
                    <p:cNvSpPr/>
                    <p:nvPr/>
                  </p:nvSpPr>
                  <p:spPr>
                    <a:xfrm>
                      <a:off x="381000" y="660400"/>
                      <a:ext cx="306464" cy="25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6706" h="21081" extrusionOk="0">
                          <a:moveTo>
                            <a:pt x="11596" y="0"/>
                          </a:moveTo>
                          <a:lnTo>
                            <a:pt x="1350" y="1588"/>
                          </a:lnTo>
                          <a:cubicBezTo>
                            <a:pt x="1350" y="1588"/>
                            <a:pt x="-3358" y="21600"/>
                            <a:pt x="4811" y="21071"/>
                          </a:cubicBezTo>
                          <a:cubicBezTo>
                            <a:pt x="12980" y="20647"/>
                            <a:pt x="18242" y="15671"/>
                            <a:pt x="16304" y="11118"/>
                          </a:cubicBezTo>
                          <a:cubicBezTo>
                            <a:pt x="14365" y="6565"/>
                            <a:pt x="11596" y="0"/>
                            <a:pt x="11596" y="0"/>
                          </a:cubicBezTo>
                          <a:close/>
                        </a:path>
                      </a:pathLst>
                    </a:cu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grpSp>
                  <p:nvGrpSpPr>
                    <p:cNvPr id="559" name="Grupo"/>
                    <p:cNvGrpSpPr/>
                    <p:nvPr/>
                  </p:nvGrpSpPr>
                  <p:grpSpPr>
                    <a:xfrm>
                      <a:off x="0" y="88900"/>
                      <a:ext cx="765810" cy="1108101"/>
                      <a:chOff x="0" y="0"/>
                      <a:chExt cx="765809" cy="1108100"/>
                    </a:xfrm>
                  </p:grpSpPr>
                  <p:grpSp>
                    <p:nvGrpSpPr>
                      <p:cNvPr id="574" name="Grupo"/>
                      <p:cNvGrpSpPr/>
                      <p:nvPr/>
                    </p:nvGrpSpPr>
                    <p:grpSpPr>
                      <a:xfrm>
                        <a:off x="0" y="520700"/>
                        <a:ext cx="765810" cy="587401"/>
                        <a:chOff x="0" y="0"/>
                        <a:chExt cx="765809" cy="587400"/>
                      </a:xfrm>
                    </p:grpSpPr>
                    <p:sp>
                      <p:nvSpPr>
                        <p:cNvPr id="576" name="Figura"/>
                        <p:cNvSpPr/>
                        <p:nvPr/>
                      </p:nvSpPr>
                      <p:spPr>
                        <a:xfrm>
                          <a:off x="139699" y="0"/>
                          <a:ext cx="508001" cy="36452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527" extrusionOk="0">
                              <a:moveTo>
                                <a:pt x="16524" y="10050"/>
                              </a:moveTo>
                              <a:cubicBezTo>
                                <a:pt x="16524" y="4800"/>
                                <a:pt x="16524" y="0"/>
                                <a:pt x="16524" y="0"/>
                              </a:cubicBezTo>
                              <a:lnTo>
                                <a:pt x="10692" y="0"/>
                              </a:lnTo>
                              <a:cubicBezTo>
                                <a:pt x="10692" y="0"/>
                                <a:pt x="10530" y="375"/>
                                <a:pt x="10260" y="1050"/>
                              </a:cubicBezTo>
                              <a:cubicBezTo>
                                <a:pt x="9990" y="375"/>
                                <a:pt x="9828" y="0"/>
                                <a:pt x="9828" y="0"/>
                              </a:cubicBezTo>
                              <a:lnTo>
                                <a:pt x="3996" y="0"/>
                              </a:lnTo>
                              <a:cubicBezTo>
                                <a:pt x="3996" y="0"/>
                                <a:pt x="3996" y="4800"/>
                                <a:pt x="3996" y="10050"/>
                              </a:cubicBezTo>
                              <a:cubicBezTo>
                                <a:pt x="3996" y="13050"/>
                                <a:pt x="2322" y="15900"/>
                                <a:pt x="0" y="18000"/>
                              </a:cubicBezTo>
                              <a:cubicBezTo>
                                <a:pt x="1620" y="19200"/>
                                <a:pt x="5346" y="21375"/>
                                <a:pt x="10314" y="21525"/>
                              </a:cubicBezTo>
                              <a:cubicBezTo>
                                <a:pt x="15174" y="21600"/>
                                <a:pt x="19170" y="19575"/>
                                <a:pt x="21600" y="17850"/>
                              </a:cubicBezTo>
                              <a:cubicBezTo>
                                <a:pt x="18900" y="15675"/>
                                <a:pt x="16524" y="12825"/>
                                <a:pt x="16524" y="1005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6C9AE"/>
                        </a:solidFill>
                        <a:ln w="254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38100" tIns="38100" rIns="38100" bIns="38100" numCol="1" anchor="ctr">
                          <a:noAutofit/>
                        </a:bodyPr>
                        <a:lstStyle/>
                        <a:p>
                          <a:pPr>
                            <a:defRPr>
                              <a:effectLst>
                                <a:outerShdw blurRad="38100" dist="12700" dir="5400000" rotWithShape="0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</a:defRPr>
                          </a:pPr>
                          <a:endParaRPr/>
                        </a:p>
                      </p:txBody>
                    </p:sp>
                    <p:sp>
                      <p:nvSpPr>
                        <p:cNvPr id="577" name="Figura"/>
                        <p:cNvSpPr/>
                        <p:nvPr/>
                      </p:nvSpPr>
                      <p:spPr>
                        <a:xfrm>
                          <a:off x="0" y="304799"/>
                          <a:ext cx="765810" cy="28260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16806" extrusionOk="0">
                              <a:moveTo>
                                <a:pt x="10496" y="3701"/>
                              </a:moveTo>
                              <a:cubicBezTo>
                                <a:pt x="7200" y="3625"/>
                                <a:pt x="4728" y="1359"/>
                                <a:pt x="3654" y="151"/>
                              </a:cubicBezTo>
                              <a:cubicBezTo>
                                <a:pt x="2579" y="1662"/>
                                <a:pt x="1290" y="2794"/>
                                <a:pt x="0" y="3399"/>
                              </a:cubicBezTo>
                              <a:cubicBezTo>
                                <a:pt x="1648" y="21600"/>
                                <a:pt x="20239" y="20996"/>
                                <a:pt x="21600" y="3248"/>
                              </a:cubicBezTo>
                              <a:cubicBezTo>
                                <a:pt x="20490" y="2568"/>
                                <a:pt x="19200" y="1435"/>
                                <a:pt x="17982" y="0"/>
                              </a:cubicBezTo>
                              <a:cubicBezTo>
                                <a:pt x="16370" y="1737"/>
                                <a:pt x="13719" y="3852"/>
                                <a:pt x="10496" y="370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9D7BE"/>
                        </a:solidFill>
                        <a:ln w="254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38100" tIns="38100" rIns="38100" bIns="38100" numCol="1" anchor="ctr">
                          <a:noAutofit/>
                        </a:bodyPr>
                        <a:lstStyle/>
                        <a:p>
                          <a:pPr>
                            <a:defRPr>
                              <a:effectLst>
                                <a:outerShdw blurRad="38100" dist="12700" dir="5400000" rotWithShape="0">
                                  <a:srgbClr val="000000">
                                    <a:alpha val="50000"/>
                                  </a:srgbClr>
                                </a:outerShdw>
                              </a:effectLst>
                            </a:defRPr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575" name="Figura"/>
                      <p:cNvSpPr/>
                      <p:nvPr/>
                    </p:nvSpPr>
                    <p:spPr>
                      <a:xfrm>
                        <a:off x="152400" y="0"/>
                        <a:ext cx="454660" cy="6477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4887" y="0"/>
                              <a:pt x="0" y="3388"/>
                              <a:pt x="0" y="7581"/>
                            </a:cubicBezTo>
                            <a:lnTo>
                              <a:pt x="0" y="14019"/>
                            </a:lnTo>
                            <a:cubicBezTo>
                              <a:pt x="0" y="18169"/>
                              <a:pt x="4827" y="21600"/>
                              <a:pt x="10800" y="21600"/>
                            </a:cubicBezTo>
                            <a:cubicBezTo>
                              <a:pt x="16713" y="21600"/>
                              <a:pt x="21600" y="18212"/>
                              <a:pt x="21600" y="14019"/>
                            </a:cubicBezTo>
                            <a:lnTo>
                              <a:pt x="21600" y="7581"/>
                            </a:lnTo>
                            <a:cubicBezTo>
                              <a:pt x="21540" y="3431"/>
                              <a:pt x="16713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9D7BE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sp>
                  <p:nvSpPr>
                    <p:cNvPr id="560" name="Figura"/>
                    <p:cNvSpPr/>
                    <p:nvPr/>
                  </p:nvSpPr>
                  <p:spPr>
                    <a:xfrm>
                      <a:off x="127000" y="0"/>
                      <a:ext cx="519431" cy="375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774" y="0"/>
                          </a:moveTo>
                          <a:cubicBezTo>
                            <a:pt x="4859" y="0"/>
                            <a:pt x="0" y="5911"/>
                            <a:pt x="0" y="13208"/>
                          </a:cubicBez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lnTo>
                            <a:pt x="21600" y="13208"/>
                          </a:lnTo>
                          <a:cubicBezTo>
                            <a:pt x="21547" y="5984"/>
                            <a:pt x="16689" y="0"/>
                            <a:pt x="10774" y="0"/>
                          </a:cubicBezTo>
                          <a:close/>
                        </a:path>
                      </a:pathLst>
                    </a:cu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61" name="Figura"/>
                    <p:cNvSpPr/>
                    <p:nvPr/>
                  </p:nvSpPr>
                  <p:spPr>
                    <a:xfrm>
                      <a:off x="126999" y="342900"/>
                      <a:ext cx="230197" cy="4281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06" h="21231" extrusionOk="0">
                          <a:moveTo>
                            <a:pt x="13869" y="15051"/>
                          </a:moveTo>
                          <a:cubicBezTo>
                            <a:pt x="13869" y="12910"/>
                            <a:pt x="15688" y="8753"/>
                            <a:pt x="12278" y="6234"/>
                          </a:cubicBezTo>
                          <a:cubicBezTo>
                            <a:pt x="9663" y="4345"/>
                            <a:pt x="6707" y="0"/>
                            <a:pt x="6707" y="0"/>
                          </a:cubicBezTo>
                          <a:lnTo>
                            <a:pt x="0" y="1197"/>
                          </a:lnTo>
                          <a:cubicBezTo>
                            <a:pt x="0" y="1197"/>
                            <a:pt x="227" y="8816"/>
                            <a:pt x="796" y="13162"/>
                          </a:cubicBezTo>
                          <a:cubicBezTo>
                            <a:pt x="1364" y="17507"/>
                            <a:pt x="7731" y="20718"/>
                            <a:pt x="14665" y="21159"/>
                          </a:cubicBezTo>
                          <a:cubicBezTo>
                            <a:pt x="21600" y="21600"/>
                            <a:pt x="20918" y="19900"/>
                            <a:pt x="20122" y="19081"/>
                          </a:cubicBezTo>
                          <a:cubicBezTo>
                            <a:pt x="18985" y="17885"/>
                            <a:pt x="13983" y="19144"/>
                            <a:pt x="13869" y="15051"/>
                          </a:cubicBezTo>
                          <a:close/>
                        </a:path>
                      </a:pathLst>
                    </a:cu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62" name="Figura"/>
                    <p:cNvSpPr/>
                    <p:nvPr/>
                  </p:nvSpPr>
                  <p:spPr>
                    <a:xfrm>
                      <a:off x="406399" y="342899"/>
                      <a:ext cx="230454" cy="4282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21" h="21172" extrusionOk="0">
                          <a:moveTo>
                            <a:pt x="8420" y="6154"/>
                          </a:moveTo>
                          <a:cubicBezTo>
                            <a:pt x="5028" y="8666"/>
                            <a:pt x="6837" y="12810"/>
                            <a:pt x="6837" y="14945"/>
                          </a:cubicBezTo>
                          <a:cubicBezTo>
                            <a:pt x="6837" y="19026"/>
                            <a:pt x="1748" y="17833"/>
                            <a:pt x="504" y="19026"/>
                          </a:cubicBezTo>
                          <a:cubicBezTo>
                            <a:pt x="-287" y="19905"/>
                            <a:pt x="-1079" y="21538"/>
                            <a:pt x="5933" y="21098"/>
                          </a:cubicBezTo>
                          <a:cubicBezTo>
                            <a:pt x="12831" y="20659"/>
                            <a:pt x="19164" y="17394"/>
                            <a:pt x="19729" y="13124"/>
                          </a:cubicBezTo>
                          <a:cubicBezTo>
                            <a:pt x="20295" y="8791"/>
                            <a:pt x="20521" y="1194"/>
                            <a:pt x="20521" y="1194"/>
                          </a:cubicBezTo>
                          <a:lnTo>
                            <a:pt x="13849" y="1"/>
                          </a:lnTo>
                          <a:cubicBezTo>
                            <a:pt x="13962" y="-62"/>
                            <a:pt x="11022" y="4208"/>
                            <a:pt x="8420" y="6154"/>
                          </a:cubicBezTo>
                          <a:close/>
                        </a:path>
                      </a:pathLst>
                    </a:custGeom>
                    <a:solidFill>
                      <a:srgbClr val="CACFD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63" name="Rectángulo"/>
                    <p:cNvSpPr/>
                    <p:nvPr/>
                  </p:nvSpPr>
                  <p:spPr>
                    <a:xfrm>
                      <a:off x="127000" y="304800"/>
                      <a:ext cx="519431" cy="49531"/>
                    </a:xfrm>
                    <a:prstGeom prst="rect">
                      <a:avLst/>
                    </a:pr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grpSp>
                  <p:nvGrpSpPr>
                    <p:cNvPr id="564" name="Grupo"/>
                    <p:cNvGrpSpPr/>
                    <p:nvPr/>
                  </p:nvGrpSpPr>
                  <p:grpSpPr>
                    <a:xfrm>
                      <a:off x="165100" y="406400"/>
                      <a:ext cx="88900" cy="279400"/>
                      <a:chOff x="0" y="0"/>
                      <a:chExt cx="88900" cy="279400"/>
                    </a:xfrm>
                  </p:grpSpPr>
                  <p:sp>
                    <p:nvSpPr>
                      <p:cNvPr id="571" name="Círculo"/>
                      <p:cNvSpPr/>
                      <p:nvPr/>
                    </p:nvSpPr>
                    <p:spPr>
                      <a:xfrm>
                        <a:off x="50800" y="114300"/>
                        <a:ext cx="38100" cy="38100"/>
                      </a:xfrm>
                      <a:prstGeom prst="ellipse">
                        <a:avLst/>
                      </a:prstGeom>
                      <a:solidFill>
                        <a:srgbClr val="FBCF3C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72" name="Círculo"/>
                      <p:cNvSpPr/>
                      <p:nvPr/>
                    </p:nvSpPr>
                    <p:spPr>
                      <a:xfrm>
                        <a:off x="50800" y="241300"/>
                        <a:ext cx="38100" cy="38100"/>
                      </a:xfrm>
                      <a:prstGeom prst="ellipse">
                        <a:avLst/>
                      </a:prstGeom>
                      <a:solidFill>
                        <a:srgbClr val="FBCF3C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73" name="Círculo"/>
                      <p:cNvSpPr/>
                      <p:nvPr/>
                    </p:nvSpPr>
                    <p:spPr>
                      <a:xfrm>
                        <a:off x="0" y="0"/>
                        <a:ext cx="38100" cy="38100"/>
                      </a:xfrm>
                      <a:prstGeom prst="ellipse">
                        <a:avLst/>
                      </a:prstGeom>
                      <a:solidFill>
                        <a:srgbClr val="FBCF3C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65" name="Grupo"/>
                    <p:cNvGrpSpPr/>
                    <p:nvPr/>
                  </p:nvGrpSpPr>
                  <p:grpSpPr>
                    <a:xfrm>
                      <a:off x="508000" y="406400"/>
                      <a:ext cx="88901" cy="279401"/>
                      <a:chOff x="0" y="0"/>
                      <a:chExt cx="88900" cy="279399"/>
                    </a:xfrm>
                  </p:grpSpPr>
                  <p:sp>
                    <p:nvSpPr>
                      <p:cNvPr id="568" name="Círculo"/>
                      <p:cNvSpPr/>
                      <p:nvPr/>
                    </p:nvSpPr>
                    <p:spPr>
                      <a:xfrm>
                        <a:off x="0" y="114300"/>
                        <a:ext cx="38100" cy="38100"/>
                      </a:xfrm>
                      <a:prstGeom prst="ellipse">
                        <a:avLst/>
                      </a:prstGeom>
                      <a:solidFill>
                        <a:srgbClr val="FBCF3C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69" name="Círculo"/>
                      <p:cNvSpPr/>
                      <p:nvPr/>
                    </p:nvSpPr>
                    <p:spPr>
                      <a:xfrm>
                        <a:off x="0" y="241300"/>
                        <a:ext cx="38100" cy="38100"/>
                      </a:xfrm>
                      <a:prstGeom prst="ellipse">
                        <a:avLst/>
                      </a:prstGeom>
                      <a:solidFill>
                        <a:srgbClr val="FBCF3C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70" name="Figura"/>
                      <p:cNvSpPr/>
                      <p:nvPr/>
                    </p:nvSpPr>
                    <p:spPr>
                      <a:xfrm>
                        <a:off x="50800" y="0"/>
                        <a:ext cx="38100" cy="381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40" y="0"/>
                              <a:pt x="0" y="5040"/>
                              <a:pt x="0" y="10800"/>
                            </a:cubicBezTo>
                            <a:cubicBezTo>
                              <a:pt x="0" y="16560"/>
                              <a:pt x="5040" y="21600"/>
                              <a:pt x="10800" y="21600"/>
                            </a:cubicBezTo>
                            <a:cubicBezTo>
                              <a:pt x="16560" y="21600"/>
                              <a:pt x="21600" y="16560"/>
                              <a:pt x="21600" y="10800"/>
                            </a:cubicBezTo>
                            <a:cubicBezTo>
                              <a:pt x="21600" y="5040"/>
                              <a:pt x="16560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BCF3C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sp>
                  <p:nvSpPr>
                    <p:cNvPr id="566" name="Rectángulo"/>
                    <p:cNvSpPr/>
                    <p:nvPr/>
                  </p:nvSpPr>
                  <p:spPr>
                    <a:xfrm>
                      <a:off x="127000" y="279400"/>
                      <a:ext cx="519431" cy="27941"/>
                    </a:xfrm>
                    <a:prstGeom prst="rect">
                      <a:avLst/>
                    </a:pr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67" name="Rectángulo"/>
                    <p:cNvSpPr/>
                    <p:nvPr/>
                  </p:nvSpPr>
                  <p:spPr>
                    <a:xfrm>
                      <a:off x="127000" y="342900"/>
                      <a:ext cx="519431" cy="27941"/>
                    </a:xfrm>
                    <a:prstGeom prst="rect">
                      <a:avLst/>
                    </a:pr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457" name="Grupo"/>
                  <p:cNvGrpSpPr/>
                  <p:nvPr/>
                </p:nvGrpSpPr>
                <p:grpSpPr>
                  <a:xfrm>
                    <a:off x="863599" y="2578099"/>
                    <a:ext cx="698402" cy="2479842"/>
                    <a:chOff x="0" y="0"/>
                    <a:chExt cx="698400" cy="2479840"/>
                  </a:xfrm>
                </p:grpSpPr>
                <p:sp>
                  <p:nvSpPr>
                    <p:cNvPr id="548" name="Figura"/>
                    <p:cNvSpPr/>
                    <p:nvPr/>
                  </p:nvSpPr>
                  <p:spPr>
                    <a:xfrm>
                      <a:off x="152400" y="2082800"/>
                      <a:ext cx="546001" cy="3970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16" h="19573" extrusionOk="0">
                          <a:moveTo>
                            <a:pt x="17091" y="12415"/>
                          </a:moveTo>
                          <a:cubicBezTo>
                            <a:pt x="17091" y="12415"/>
                            <a:pt x="4097" y="-1171"/>
                            <a:pt x="1158" y="81"/>
                          </a:cubicBezTo>
                          <a:cubicBezTo>
                            <a:pt x="-1782" y="1396"/>
                            <a:pt x="1626" y="5904"/>
                            <a:pt x="3117" y="8095"/>
                          </a:cubicBezTo>
                          <a:cubicBezTo>
                            <a:pt x="4609" y="10286"/>
                            <a:pt x="4694" y="12853"/>
                            <a:pt x="7165" y="16422"/>
                          </a:cubicBezTo>
                          <a:cubicBezTo>
                            <a:pt x="9636" y="19991"/>
                            <a:pt x="14152" y="20429"/>
                            <a:pt x="17134" y="18238"/>
                          </a:cubicBezTo>
                          <a:cubicBezTo>
                            <a:pt x="19818" y="16234"/>
                            <a:pt x="17091" y="12415"/>
                            <a:pt x="17091" y="12415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49" name="Figura"/>
                    <p:cNvSpPr/>
                    <p:nvPr/>
                  </p:nvSpPr>
                  <p:spPr>
                    <a:xfrm>
                      <a:off x="0" y="0"/>
                      <a:ext cx="687098" cy="243662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83" h="20994" extrusionOk="0">
                          <a:moveTo>
                            <a:pt x="12620" y="16902"/>
                          </a:moveTo>
                          <a:cubicBezTo>
                            <a:pt x="12161" y="16136"/>
                            <a:pt x="13614" y="13335"/>
                            <a:pt x="13958" y="11092"/>
                          </a:cubicBezTo>
                          <a:cubicBezTo>
                            <a:pt x="14073" y="10173"/>
                            <a:pt x="13270" y="8269"/>
                            <a:pt x="13270" y="7886"/>
                          </a:cubicBezTo>
                          <a:cubicBezTo>
                            <a:pt x="13308" y="6146"/>
                            <a:pt x="13767" y="4931"/>
                            <a:pt x="13958" y="3870"/>
                          </a:cubicBezTo>
                          <a:cubicBezTo>
                            <a:pt x="14149" y="2809"/>
                            <a:pt x="14111" y="379"/>
                            <a:pt x="14111" y="379"/>
                          </a:cubicBezTo>
                          <a:cubicBezTo>
                            <a:pt x="14111" y="379"/>
                            <a:pt x="1075" y="-474"/>
                            <a:pt x="195" y="379"/>
                          </a:cubicBezTo>
                          <a:cubicBezTo>
                            <a:pt x="-378" y="916"/>
                            <a:pt x="348" y="2710"/>
                            <a:pt x="1839" y="4877"/>
                          </a:cubicBezTo>
                          <a:cubicBezTo>
                            <a:pt x="2680" y="6113"/>
                            <a:pt x="3713" y="7558"/>
                            <a:pt x="3866" y="7842"/>
                          </a:cubicBezTo>
                          <a:cubicBezTo>
                            <a:pt x="4133" y="8313"/>
                            <a:pt x="3139" y="9932"/>
                            <a:pt x="3292" y="10840"/>
                          </a:cubicBezTo>
                          <a:cubicBezTo>
                            <a:pt x="3369" y="11179"/>
                            <a:pt x="3063" y="12121"/>
                            <a:pt x="4630" y="14561"/>
                          </a:cubicBezTo>
                          <a:cubicBezTo>
                            <a:pt x="5280" y="15600"/>
                            <a:pt x="6121" y="17143"/>
                            <a:pt x="6083" y="17274"/>
                          </a:cubicBezTo>
                          <a:cubicBezTo>
                            <a:pt x="5968" y="18040"/>
                            <a:pt x="5089" y="18336"/>
                            <a:pt x="6312" y="18730"/>
                          </a:cubicBezTo>
                          <a:cubicBezTo>
                            <a:pt x="6771" y="18872"/>
                            <a:pt x="7383" y="18883"/>
                            <a:pt x="7994" y="19069"/>
                          </a:cubicBezTo>
                          <a:cubicBezTo>
                            <a:pt x="8606" y="19255"/>
                            <a:pt x="9294" y="19528"/>
                            <a:pt x="9715" y="19769"/>
                          </a:cubicBezTo>
                          <a:cubicBezTo>
                            <a:pt x="10326" y="20141"/>
                            <a:pt x="10135" y="20437"/>
                            <a:pt x="12697" y="20765"/>
                          </a:cubicBezTo>
                          <a:cubicBezTo>
                            <a:pt x="14990" y="21060"/>
                            <a:pt x="19463" y="21126"/>
                            <a:pt x="20419" y="20623"/>
                          </a:cubicBezTo>
                          <a:cubicBezTo>
                            <a:pt x="21222" y="20229"/>
                            <a:pt x="20266" y="20393"/>
                            <a:pt x="16520" y="18970"/>
                          </a:cubicBezTo>
                          <a:cubicBezTo>
                            <a:pt x="15182" y="18467"/>
                            <a:pt x="13232" y="17920"/>
                            <a:pt x="12620" y="16902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50" name="Figura"/>
                    <p:cNvSpPr/>
                    <p:nvPr/>
                  </p:nvSpPr>
                  <p:spPr>
                    <a:xfrm>
                      <a:off x="330199" y="1828800"/>
                      <a:ext cx="288688" cy="535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79" h="20189" extrusionOk="0">
                          <a:moveTo>
                            <a:pt x="7092" y="9820"/>
                          </a:moveTo>
                          <a:cubicBezTo>
                            <a:pt x="5152" y="7234"/>
                            <a:pt x="4223" y="4600"/>
                            <a:pt x="4055" y="1966"/>
                          </a:cubicBezTo>
                          <a:cubicBezTo>
                            <a:pt x="3886" y="-621"/>
                            <a:pt x="-164" y="-908"/>
                            <a:pt x="5" y="2636"/>
                          </a:cubicBezTo>
                          <a:cubicBezTo>
                            <a:pt x="174" y="6180"/>
                            <a:pt x="848" y="7761"/>
                            <a:pt x="3295" y="11449"/>
                          </a:cubicBezTo>
                          <a:cubicBezTo>
                            <a:pt x="5489" y="14849"/>
                            <a:pt x="8273" y="17579"/>
                            <a:pt x="11564" y="19159"/>
                          </a:cubicBezTo>
                          <a:cubicBezTo>
                            <a:pt x="14855" y="20692"/>
                            <a:pt x="21436" y="20548"/>
                            <a:pt x="18398" y="18489"/>
                          </a:cubicBezTo>
                          <a:cubicBezTo>
                            <a:pt x="18398" y="18489"/>
                            <a:pt x="9117" y="12406"/>
                            <a:pt x="7092" y="982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51" name="Figura"/>
                    <p:cNvSpPr/>
                    <p:nvPr/>
                  </p:nvSpPr>
                  <p:spPr>
                    <a:xfrm>
                      <a:off x="330199" y="2273299"/>
                      <a:ext cx="295911" cy="1199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421" extrusionOk="0">
                          <a:moveTo>
                            <a:pt x="9363" y="1730"/>
                          </a:moveTo>
                          <a:cubicBezTo>
                            <a:pt x="4357" y="5638"/>
                            <a:pt x="0" y="14072"/>
                            <a:pt x="0" y="14072"/>
                          </a:cubicBezTo>
                          <a:lnTo>
                            <a:pt x="2039" y="19421"/>
                          </a:lnTo>
                          <a:cubicBezTo>
                            <a:pt x="2039" y="19421"/>
                            <a:pt x="2596" y="15718"/>
                            <a:pt x="9178" y="6872"/>
                          </a:cubicBezTo>
                          <a:cubicBezTo>
                            <a:pt x="15760" y="-1973"/>
                            <a:pt x="21600" y="4815"/>
                            <a:pt x="21600" y="4815"/>
                          </a:cubicBezTo>
                          <a:lnTo>
                            <a:pt x="20395" y="1935"/>
                          </a:lnTo>
                          <a:cubicBezTo>
                            <a:pt x="20302" y="1730"/>
                            <a:pt x="14369" y="-2179"/>
                            <a:pt x="9363" y="173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52" name="Figura"/>
                    <p:cNvSpPr/>
                    <p:nvPr/>
                  </p:nvSpPr>
                  <p:spPr>
                    <a:xfrm>
                      <a:off x="292100" y="2209799"/>
                      <a:ext cx="281941" cy="12460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806" extrusionOk="0">
                          <a:moveTo>
                            <a:pt x="9049" y="1638"/>
                          </a:moveTo>
                          <a:cubicBezTo>
                            <a:pt x="2822" y="5070"/>
                            <a:pt x="0" y="14356"/>
                            <a:pt x="0" y="14356"/>
                          </a:cubicBezTo>
                          <a:lnTo>
                            <a:pt x="1168" y="19806"/>
                          </a:lnTo>
                          <a:cubicBezTo>
                            <a:pt x="1168" y="19806"/>
                            <a:pt x="3405" y="10318"/>
                            <a:pt x="9146" y="4868"/>
                          </a:cubicBezTo>
                          <a:cubicBezTo>
                            <a:pt x="14886" y="-583"/>
                            <a:pt x="21600" y="4262"/>
                            <a:pt x="21600" y="4262"/>
                          </a:cubicBezTo>
                          <a:lnTo>
                            <a:pt x="19946" y="1234"/>
                          </a:lnTo>
                          <a:cubicBezTo>
                            <a:pt x="19849" y="1234"/>
                            <a:pt x="15373" y="-1794"/>
                            <a:pt x="9049" y="1638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53" name="Figura"/>
                    <p:cNvSpPr/>
                    <p:nvPr/>
                  </p:nvSpPr>
                  <p:spPr>
                    <a:xfrm>
                      <a:off x="254000" y="2146300"/>
                      <a:ext cx="266700" cy="1135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320" extrusionOk="0">
                          <a:moveTo>
                            <a:pt x="10800" y="1824"/>
                          </a:moveTo>
                          <a:cubicBezTo>
                            <a:pt x="4834" y="5928"/>
                            <a:pt x="0" y="15648"/>
                            <a:pt x="0" y="15648"/>
                          </a:cubicBezTo>
                          <a:lnTo>
                            <a:pt x="1646" y="19320"/>
                          </a:lnTo>
                          <a:cubicBezTo>
                            <a:pt x="1646" y="19320"/>
                            <a:pt x="5349" y="9168"/>
                            <a:pt x="10800" y="4632"/>
                          </a:cubicBezTo>
                          <a:cubicBezTo>
                            <a:pt x="16251" y="96"/>
                            <a:pt x="21600" y="5280"/>
                            <a:pt x="21600" y="5280"/>
                          </a:cubicBezTo>
                          <a:lnTo>
                            <a:pt x="20263" y="1824"/>
                          </a:lnTo>
                          <a:cubicBezTo>
                            <a:pt x="20366" y="1824"/>
                            <a:pt x="16766" y="-2280"/>
                            <a:pt x="10800" y="1824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54" name="Figura"/>
                    <p:cNvSpPr/>
                    <p:nvPr/>
                  </p:nvSpPr>
                  <p:spPr>
                    <a:xfrm>
                      <a:off x="203200" y="1993900"/>
                      <a:ext cx="231140" cy="38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9376" y="11520"/>
                          </a:moveTo>
                          <a:cubicBezTo>
                            <a:pt x="4629" y="12240"/>
                            <a:pt x="119" y="7920"/>
                            <a:pt x="119" y="7920"/>
                          </a:cubicBezTo>
                          <a:lnTo>
                            <a:pt x="0" y="16560"/>
                          </a:lnTo>
                          <a:cubicBezTo>
                            <a:pt x="0" y="16560"/>
                            <a:pt x="949" y="21600"/>
                            <a:pt x="7121" y="21600"/>
                          </a:cubicBezTo>
                          <a:cubicBezTo>
                            <a:pt x="13292" y="21600"/>
                            <a:pt x="21600" y="10800"/>
                            <a:pt x="21600" y="10800"/>
                          </a:cubicBezTo>
                          <a:lnTo>
                            <a:pt x="21125" y="0"/>
                          </a:lnTo>
                          <a:cubicBezTo>
                            <a:pt x="21007" y="720"/>
                            <a:pt x="14123" y="10800"/>
                            <a:pt x="9376" y="1152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55" name="Figura"/>
                    <p:cNvSpPr/>
                    <p:nvPr/>
                  </p:nvSpPr>
                  <p:spPr>
                    <a:xfrm>
                      <a:off x="190500" y="1930400"/>
                      <a:ext cx="224791" cy="330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8908" y="8308"/>
                          </a:moveTo>
                          <a:cubicBezTo>
                            <a:pt x="5492" y="8308"/>
                            <a:pt x="1708" y="5815"/>
                            <a:pt x="0" y="5815"/>
                          </a:cubicBezTo>
                          <a:lnTo>
                            <a:pt x="244" y="17446"/>
                          </a:lnTo>
                          <a:cubicBezTo>
                            <a:pt x="244" y="17446"/>
                            <a:pt x="3051" y="21600"/>
                            <a:pt x="8298" y="21600"/>
                          </a:cubicBezTo>
                          <a:cubicBezTo>
                            <a:pt x="12814" y="21600"/>
                            <a:pt x="21600" y="10800"/>
                            <a:pt x="21600" y="10800"/>
                          </a:cubicBezTo>
                          <a:lnTo>
                            <a:pt x="21600" y="0"/>
                          </a:lnTo>
                          <a:cubicBezTo>
                            <a:pt x="21600" y="0"/>
                            <a:pt x="12692" y="8308"/>
                            <a:pt x="8908" y="8308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56" name="Figura"/>
                    <p:cNvSpPr/>
                    <p:nvPr/>
                  </p:nvSpPr>
                  <p:spPr>
                    <a:xfrm>
                      <a:off x="177799" y="1879600"/>
                      <a:ext cx="232411" cy="304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6300"/>
                          </a:moveTo>
                          <a:lnTo>
                            <a:pt x="354" y="21600"/>
                          </a:lnTo>
                          <a:cubicBezTo>
                            <a:pt x="354" y="21600"/>
                            <a:pt x="6374" y="21600"/>
                            <a:pt x="9915" y="21600"/>
                          </a:cubicBezTo>
                          <a:cubicBezTo>
                            <a:pt x="13456" y="21600"/>
                            <a:pt x="21364" y="10800"/>
                            <a:pt x="21364" y="10800"/>
                          </a:cubicBezTo>
                          <a:lnTo>
                            <a:pt x="21600" y="0"/>
                          </a:lnTo>
                          <a:cubicBezTo>
                            <a:pt x="21600" y="0"/>
                            <a:pt x="14046" y="5400"/>
                            <a:pt x="10741" y="5400"/>
                          </a:cubicBezTo>
                          <a:cubicBezTo>
                            <a:pt x="7436" y="5400"/>
                            <a:pt x="0" y="6300"/>
                            <a:pt x="0" y="630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458" name="Grupo"/>
                  <p:cNvGrpSpPr/>
                  <p:nvPr/>
                </p:nvGrpSpPr>
                <p:grpSpPr>
                  <a:xfrm>
                    <a:off x="215900" y="2578100"/>
                    <a:ext cx="699162" cy="2479632"/>
                    <a:chOff x="0" y="0"/>
                    <a:chExt cx="699161" cy="2479631"/>
                  </a:xfrm>
                </p:grpSpPr>
                <p:sp>
                  <p:nvSpPr>
                    <p:cNvPr id="539" name="Figura"/>
                    <p:cNvSpPr/>
                    <p:nvPr/>
                  </p:nvSpPr>
                  <p:spPr>
                    <a:xfrm>
                      <a:off x="-1" y="2082799"/>
                      <a:ext cx="546216" cy="3968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87" h="19507" extrusionOk="0">
                          <a:moveTo>
                            <a:pt x="17131" y="89"/>
                          </a:moveTo>
                          <a:cubicBezTo>
                            <a:pt x="14197" y="-1222"/>
                            <a:pt x="1229" y="12387"/>
                            <a:pt x="1229" y="12387"/>
                          </a:cubicBezTo>
                          <a:cubicBezTo>
                            <a:pt x="1229" y="12387"/>
                            <a:pt x="-1535" y="16195"/>
                            <a:pt x="1229" y="18193"/>
                          </a:cubicBezTo>
                          <a:cubicBezTo>
                            <a:pt x="4163" y="20378"/>
                            <a:pt x="8670" y="19879"/>
                            <a:pt x="11178" y="16383"/>
                          </a:cubicBezTo>
                          <a:cubicBezTo>
                            <a:pt x="13645" y="12824"/>
                            <a:pt x="13730" y="10202"/>
                            <a:pt x="15218" y="8080"/>
                          </a:cubicBezTo>
                          <a:cubicBezTo>
                            <a:pt x="16663" y="5895"/>
                            <a:pt x="20065" y="1400"/>
                            <a:pt x="17131" y="89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40" name="Figura"/>
                    <p:cNvSpPr/>
                    <p:nvPr/>
                  </p:nvSpPr>
                  <p:spPr>
                    <a:xfrm>
                      <a:off x="12699" y="-1"/>
                      <a:ext cx="686463" cy="24361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01" h="21001" extrusionOk="0">
                          <a:moveTo>
                            <a:pt x="6526" y="380"/>
                          </a:moveTo>
                          <a:cubicBezTo>
                            <a:pt x="6526" y="380"/>
                            <a:pt x="6449" y="2810"/>
                            <a:pt x="6679" y="3872"/>
                          </a:cubicBezTo>
                          <a:cubicBezTo>
                            <a:pt x="6870" y="4934"/>
                            <a:pt x="7330" y="6149"/>
                            <a:pt x="7368" y="7890"/>
                          </a:cubicBezTo>
                          <a:cubicBezTo>
                            <a:pt x="7368" y="8273"/>
                            <a:pt x="6526" y="10178"/>
                            <a:pt x="6679" y="11098"/>
                          </a:cubicBezTo>
                          <a:cubicBezTo>
                            <a:pt x="6985" y="13342"/>
                            <a:pt x="8479" y="16156"/>
                            <a:pt x="8019" y="16911"/>
                          </a:cubicBezTo>
                          <a:cubicBezTo>
                            <a:pt x="7407" y="17929"/>
                            <a:pt x="5453" y="18477"/>
                            <a:pt x="4151" y="18980"/>
                          </a:cubicBezTo>
                          <a:cubicBezTo>
                            <a:pt x="436" y="20403"/>
                            <a:pt x="-521" y="20239"/>
                            <a:pt x="245" y="20633"/>
                          </a:cubicBezTo>
                          <a:cubicBezTo>
                            <a:pt x="1241" y="21126"/>
                            <a:pt x="5683" y="21071"/>
                            <a:pt x="7981" y="20776"/>
                          </a:cubicBezTo>
                          <a:cubicBezTo>
                            <a:pt x="10509" y="20447"/>
                            <a:pt x="10317" y="20141"/>
                            <a:pt x="10968" y="19779"/>
                          </a:cubicBezTo>
                          <a:cubicBezTo>
                            <a:pt x="11390" y="19539"/>
                            <a:pt x="12079" y="19265"/>
                            <a:pt x="12692" y="19079"/>
                          </a:cubicBezTo>
                          <a:cubicBezTo>
                            <a:pt x="13305" y="18893"/>
                            <a:pt x="13956" y="18882"/>
                            <a:pt x="14377" y="18739"/>
                          </a:cubicBezTo>
                          <a:cubicBezTo>
                            <a:pt x="15602" y="18345"/>
                            <a:pt x="14722" y="18050"/>
                            <a:pt x="14607" y="17283"/>
                          </a:cubicBezTo>
                          <a:cubicBezTo>
                            <a:pt x="14568" y="17152"/>
                            <a:pt x="15411" y="15597"/>
                            <a:pt x="16062" y="14568"/>
                          </a:cubicBezTo>
                          <a:cubicBezTo>
                            <a:pt x="17594" y="12127"/>
                            <a:pt x="17326" y="11185"/>
                            <a:pt x="17402" y="10846"/>
                          </a:cubicBezTo>
                          <a:cubicBezTo>
                            <a:pt x="17556" y="9937"/>
                            <a:pt x="16560" y="8317"/>
                            <a:pt x="16828" y="7846"/>
                          </a:cubicBezTo>
                          <a:cubicBezTo>
                            <a:pt x="16981" y="7573"/>
                            <a:pt x="18015" y="6128"/>
                            <a:pt x="18858" y="4879"/>
                          </a:cubicBezTo>
                          <a:cubicBezTo>
                            <a:pt x="20351" y="2712"/>
                            <a:pt x="21079" y="927"/>
                            <a:pt x="20505" y="380"/>
                          </a:cubicBezTo>
                          <a:cubicBezTo>
                            <a:pt x="19585" y="-474"/>
                            <a:pt x="6526" y="380"/>
                            <a:pt x="6526" y="38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41" name="Figura"/>
                    <p:cNvSpPr/>
                    <p:nvPr/>
                  </p:nvSpPr>
                  <p:spPr>
                    <a:xfrm>
                      <a:off x="63500" y="1828800"/>
                      <a:ext cx="288788" cy="535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86" h="20189" extrusionOk="0">
                          <a:moveTo>
                            <a:pt x="15131" y="1966"/>
                          </a:moveTo>
                          <a:cubicBezTo>
                            <a:pt x="14963" y="4552"/>
                            <a:pt x="14034" y="7186"/>
                            <a:pt x="12094" y="9820"/>
                          </a:cubicBezTo>
                          <a:cubicBezTo>
                            <a:pt x="10153" y="12406"/>
                            <a:pt x="788" y="18489"/>
                            <a:pt x="788" y="18489"/>
                          </a:cubicBezTo>
                          <a:cubicBezTo>
                            <a:pt x="-2250" y="20548"/>
                            <a:pt x="4247" y="20692"/>
                            <a:pt x="7622" y="19159"/>
                          </a:cubicBezTo>
                          <a:cubicBezTo>
                            <a:pt x="10913" y="17627"/>
                            <a:pt x="13697" y="14849"/>
                            <a:pt x="15891" y="11449"/>
                          </a:cubicBezTo>
                          <a:cubicBezTo>
                            <a:pt x="18337" y="7761"/>
                            <a:pt x="18928" y="6180"/>
                            <a:pt x="19181" y="2636"/>
                          </a:cubicBezTo>
                          <a:cubicBezTo>
                            <a:pt x="19350" y="-908"/>
                            <a:pt x="15300" y="-621"/>
                            <a:pt x="15131" y="1966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42" name="Figura"/>
                    <p:cNvSpPr/>
                    <p:nvPr/>
                  </p:nvSpPr>
                  <p:spPr>
                    <a:xfrm>
                      <a:off x="63499" y="2273299"/>
                      <a:ext cx="295911" cy="11906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471" extrusionOk="0">
                          <a:moveTo>
                            <a:pt x="1205" y="1817"/>
                          </a:moveTo>
                          <a:lnTo>
                            <a:pt x="0" y="4725"/>
                          </a:lnTo>
                          <a:cubicBezTo>
                            <a:pt x="0" y="4725"/>
                            <a:pt x="5840" y="-2129"/>
                            <a:pt x="12422" y="6802"/>
                          </a:cubicBezTo>
                          <a:cubicBezTo>
                            <a:pt x="19004" y="15733"/>
                            <a:pt x="19561" y="19471"/>
                            <a:pt x="19561" y="19471"/>
                          </a:cubicBezTo>
                          <a:lnTo>
                            <a:pt x="21600" y="14071"/>
                          </a:lnTo>
                          <a:cubicBezTo>
                            <a:pt x="21600" y="14071"/>
                            <a:pt x="17243" y="5556"/>
                            <a:pt x="12237" y="1609"/>
                          </a:cubicBezTo>
                          <a:cubicBezTo>
                            <a:pt x="7138" y="-2129"/>
                            <a:pt x="1205" y="1817"/>
                            <a:pt x="1205" y="1817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43" name="Figura"/>
                    <p:cNvSpPr/>
                    <p:nvPr/>
                  </p:nvSpPr>
                  <p:spPr>
                    <a:xfrm>
                      <a:off x="114300" y="2209799"/>
                      <a:ext cx="281941" cy="12460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806" extrusionOk="0">
                          <a:moveTo>
                            <a:pt x="12454" y="1638"/>
                          </a:moveTo>
                          <a:cubicBezTo>
                            <a:pt x="6227" y="-1794"/>
                            <a:pt x="1654" y="1234"/>
                            <a:pt x="1654" y="1234"/>
                          </a:cubicBezTo>
                          <a:lnTo>
                            <a:pt x="0" y="4262"/>
                          </a:lnTo>
                          <a:cubicBezTo>
                            <a:pt x="0" y="4262"/>
                            <a:pt x="6714" y="-381"/>
                            <a:pt x="12454" y="4868"/>
                          </a:cubicBezTo>
                          <a:cubicBezTo>
                            <a:pt x="18195" y="10116"/>
                            <a:pt x="20432" y="19806"/>
                            <a:pt x="20432" y="19806"/>
                          </a:cubicBezTo>
                          <a:lnTo>
                            <a:pt x="21600" y="14356"/>
                          </a:lnTo>
                          <a:cubicBezTo>
                            <a:pt x="21503" y="14557"/>
                            <a:pt x="18681" y="5271"/>
                            <a:pt x="12454" y="1638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44" name="Figura"/>
                    <p:cNvSpPr/>
                    <p:nvPr/>
                  </p:nvSpPr>
                  <p:spPr>
                    <a:xfrm>
                      <a:off x="165100" y="2146300"/>
                      <a:ext cx="266700" cy="1135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320" extrusionOk="0">
                          <a:moveTo>
                            <a:pt x="1337" y="1824"/>
                          </a:moveTo>
                          <a:lnTo>
                            <a:pt x="0" y="5280"/>
                          </a:lnTo>
                          <a:cubicBezTo>
                            <a:pt x="0" y="5280"/>
                            <a:pt x="5349" y="96"/>
                            <a:pt x="10800" y="4632"/>
                          </a:cubicBezTo>
                          <a:cubicBezTo>
                            <a:pt x="16251" y="9168"/>
                            <a:pt x="19954" y="19320"/>
                            <a:pt x="19954" y="19320"/>
                          </a:cubicBezTo>
                          <a:lnTo>
                            <a:pt x="21600" y="15648"/>
                          </a:lnTo>
                          <a:cubicBezTo>
                            <a:pt x="21600" y="15648"/>
                            <a:pt x="16766" y="5928"/>
                            <a:pt x="10800" y="1824"/>
                          </a:cubicBezTo>
                          <a:cubicBezTo>
                            <a:pt x="4834" y="-2280"/>
                            <a:pt x="1337" y="1824"/>
                            <a:pt x="1337" y="1824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45" name="Figura"/>
                    <p:cNvSpPr/>
                    <p:nvPr/>
                  </p:nvSpPr>
                  <p:spPr>
                    <a:xfrm>
                      <a:off x="266700" y="1993900"/>
                      <a:ext cx="231140" cy="38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2105" y="10080"/>
                          </a:moveTo>
                          <a:cubicBezTo>
                            <a:pt x="7358" y="9360"/>
                            <a:pt x="475" y="0"/>
                            <a:pt x="475" y="0"/>
                          </a:cubicBezTo>
                          <a:lnTo>
                            <a:pt x="0" y="10800"/>
                          </a:lnTo>
                          <a:cubicBezTo>
                            <a:pt x="0" y="10800"/>
                            <a:pt x="8308" y="21600"/>
                            <a:pt x="14479" y="21600"/>
                          </a:cubicBezTo>
                          <a:cubicBezTo>
                            <a:pt x="20651" y="21600"/>
                            <a:pt x="21600" y="16560"/>
                            <a:pt x="21600" y="16560"/>
                          </a:cubicBezTo>
                          <a:lnTo>
                            <a:pt x="21481" y="7920"/>
                          </a:lnTo>
                          <a:cubicBezTo>
                            <a:pt x="21363" y="6480"/>
                            <a:pt x="16853" y="10800"/>
                            <a:pt x="12105" y="1008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46" name="Figura"/>
                    <p:cNvSpPr/>
                    <p:nvPr/>
                  </p:nvSpPr>
                  <p:spPr>
                    <a:xfrm>
                      <a:off x="279400" y="1930400"/>
                      <a:ext cx="224791" cy="330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0" y="10800"/>
                          </a:lnTo>
                          <a:cubicBezTo>
                            <a:pt x="0" y="10800"/>
                            <a:pt x="8786" y="20769"/>
                            <a:pt x="13302" y="21600"/>
                          </a:cubicBezTo>
                          <a:cubicBezTo>
                            <a:pt x="18549" y="21600"/>
                            <a:pt x="21356" y="17446"/>
                            <a:pt x="21356" y="17446"/>
                          </a:cubicBezTo>
                          <a:lnTo>
                            <a:pt x="21600" y="5815"/>
                          </a:lnTo>
                          <a:cubicBezTo>
                            <a:pt x="20014" y="6646"/>
                            <a:pt x="16108" y="8308"/>
                            <a:pt x="12692" y="8308"/>
                          </a:cubicBezTo>
                          <a:cubicBezTo>
                            <a:pt x="8908" y="8308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47" name="Figura"/>
                    <p:cNvSpPr/>
                    <p:nvPr/>
                  </p:nvSpPr>
                  <p:spPr>
                    <a:xfrm>
                      <a:off x="279399" y="1879600"/>
                      <a:ext cx="232411" cy="304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0"/>
                          </a:moveTo>
                          <a:lnTo>
                            <a:pt x="236" y="10800"/>
                          </a:lnTo>
                          <a:cubicBezTo>
                            <a:pt x="236" y="10800"/>
                            <a:pt x="8144" y="21600"/>
                            <a:pt x="11685" y="21600"/>
                          </a:cubicBezTo>
                          <a:cubicBezTo>
                            <a:pt x="15226" y="21600"/>
                            <a:pt x="21246" y="21600"/>
                            <a:pt x="21246" y="21600"/>
                          </a:cubicBezTo>
                          <a:lnTo>
                            <a:pt x="21600" y="6300"/>
                          </a:lnTo>
                          <a:cubicBezTo>
                            <a:pt x="21600" y="6300"/>
                            <a:pt x="14164" y="5400"/>
                            <a:pt x="10859" y="5400"/>
                          </a:cubicBezTo>
                          <a:cubicBezTo>
                            <a:pt x="7554" y="5400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94463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459" name="Figura"/>
                  <p:cNvSpPr/>
                  <p:nvPr/>
                </p:nvSpPr>
                <p:spPr>
                  <a:xfrm>
                    <a:off x="342900" y="914400"/>
                    <a:ext cx="1102837" cy="12039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77" h="21600" extrusionOk="0">
                        <a:moveTo>
                          <a:pt x="19349" y="1663"/>
                        </a:moveTo>
                        <a:cubicBezTo>
                          <a:pt x="17344" y="957"/>
                          <a:pt x="14680" y="0"/>
                          <a:pt x="14680" y="0"/>
                        </a:cubicBezTo>
                        <a:cubicBezTo>
                          <a:pt x="14019" y="1162"/>
                          <a:pt x="11921" y="2165"/>
                          <a:pt x="10388" y="2210"/>
                        </a:cubicBezTo>
                        <a:cubicBezTo>
                          <a:pt x="8619" y="2256"/>
                          <a:pt x="5884" y="1230"/>
                          <a:pt x="5224" y="68"/>
                        </a:cubicBezTo>
                        <a:cubicBezTo>
                          <a:pt x="5224" y="68"/>
                          <a:pt x="2677" y="1003"/>
                          <a:pt x="743" y="1709"/>
                        </a:cubicBezTo>
                        <a:cubicBezTo>
                          <a:pt x="295" y="5035"/>
                          <a:pt x="-129" y="8271"/>
                          <a:pt x="36" y="11757"/>
                        </a:cubicBezTo>
                        <a:cubicBezTo>
                          <a:pt x="154" y="11803"/>
                          <a:pt x="248" y="11825"/>
                          <a:pt x="343" y="11848"/>
                        </a:cubicBezTo>
                        <a:cubicBezTo>
                          <a:pt x="791" y="14514"/>
                          <a:pt x="956" y="16952"/>
                          <a:pt x="1097" y="18228"/>
                        </a:cubicBezTo>
                        <a:cubicBezTo>
                          <a:pt x="1192" y="18957"/>
                          <a:pt x="1215" y="19549"/>
                          <a:pt x="1215" y="20438"/>
                        </a:cubicBezTo>
                        <a:cubicBezTo>
                          <a:pt x="5224" y="20643"/>
                          <a:pt x="9256" y="20894"/>
                          <a:pt x="13265" y="21213"/>
                        </a:cubicBezTo>
                        <a:cubicBezTo>
                          <a:pt x="15175" y="21372"/>
                          <a:pt x="17085" y="21532"/>
                          <a:pt x="18995" y="21600"/>
                        </a:cubicBezTo>
                        <a:cubicBezTo>
                          <a:pt x="18901" y="19959"/>
                          <a:pt x="18948" y="19230"/>
                          <a:pt x="19042" y="18205"/>
                        </a:cubicBezTo>
                        <a:cubicBezTo>
                          <a:pt x="19137" y="17476"/>
                          <a:pt x="19207" y="16382"/>
                          <a:pt x="19349" y="15084"/>
                        </a:cubicBezTo>
                        <a:cubicBezTo>
                          <a:pt x="19207" y="15015"/>
                          <a:pt x="19089" y="14856"/>
                          <a:pt x="19184" y="14673"/>
                        </a:cubicBezTo>
                        <a:cubicBezTo>
                          <a:pt x="21471" y="10139"/>
                          <a:pt x="20198" y="5924"/>
                          <a:pt x="19349" y="1663"/>
                        </a:cubicBezTo>
                        <a:close/>
                      </a:path>
                    </a:pathLst>
                  </a:cu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60" name="Figura"/>
                  <p:cNvSpPr/>
                  <p:nvPr/>
                </p:nvSpPr>
                <p:spPr>
                  <a:xfrm>
                    <a:off x="0" y="1257299"/>
                    <a:ext cx="379730" cy="5234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54" extrusionOk="0">
                        <a:moveTo>
                          <a:pt x="19866" y="6870"/>
                        </a:moveTo>
                        <a:cubicBezTo>
                          <a:pt x="18349" y="4632"/>
                          <a:pt x="9680" y="0"/>
                          <a:pt x="9680" y="0"/>
                        </a:cubicBezTo>
                        <a:cubicBezTo>
                          <a:pt x="9680" y="0"/>
                          <a:pt x="3323" y="10201"/>
                          <a:pt x="1662" y="12752"/>
                        </a:cubicBezTo>
                        <a:cubicBezTo>
                          <a:pt x="0" y="15302"/>
                          <a:pt x="0" y="15302"/>
                          <a:pt x="0" y="15302"/>
                        </a:cubicBezTo>
                        <a:cubicBezTo>
                          <a:pt x="0" y="15302"/>
                          <a:pt x="5346" y="15719"/>
                          <a:pt x="8669" y="17800"/>
                        </a:cubicBezTo>
                        <a:cubicBezTo>
                          <a:pt x="11992" y="19882"/>
                          <a:pt x="17410" y="21600"/>
                          <a:pt x="18349" y="21444"/>
                        </a:cubicBezTo>
                        <a:cubicBezTo>
                          <a:pt x="19288" y="21288"/>
                          <a:pt x="21600" y="21444"/>
                          <a:pt x="21600" y="21444"/>
                        </a:cubicBezTo>
                        <a:cubicBezTo>
                          <a:pt x="21600" y="21444"/>
                          <a:pt x="19216" y="13116"/>
                          <a:pt x="19866" y="687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61" name="Figura"/>
                  <p:cNvSpPr/>
                  <p:nvPr/>
                </p:nvSpPr>
                <p:spPr>
                  <a:xfrm>
                    <a:off x="1384300" y="1206499"/>
                    <a:ext cx="379730" cy="5682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873" extrusionOk="0">
                        <a:moveTo>
                          <a:pt x="10692" y="477"/>
                        </a:moveTo>
                        <a:cubicBezTo>
                          <a:pt x="10692" y="477"/>
                          <a:pt x="2817" y="-596"/>
                          <a:pt x="1373" y="477"/>
                        </a:cubicBezTo>
                        <a:cubicBezTo>
                          <a:pt x="3540" y="8548"/>
                          <a:pt x="0" y="20864"/>
                          <a:pt x="0" y="20864"/>
                        </a:cubicBezTo>
                        <a:cubicBezTo>
                          <a:pt x="0" y="20864"/>
                          <a:pt x="2312" y="20724"/>
                          <a:pt x="3251" y="20864"/>
                        </a:cubicBezTo>
                        <a:cubicBezTo>
                          <a:pt x="4190" y="21004"/>
                          <a:pt x="9608" y="19464"/>
                          <a:pt x="12931" y="17598"/>
                        </a:cubicBezTo>
                        <a:cubicBezTo>
                          <a:pt x="16254" y="15732"/>
                          <a:pt x="21600" y="15359"/>
                          <a:pt x="21600" y="15359"/>
                        </a:cubicBezTo>
                        <a:cubicBezTo>
                          <a:pt x="21600" y="15359"/>
                          <a:pt x="21600" y="15359"/>
                          <a:pt x="19938" y="13073"/>
                        </a:cubicBezTo>
                        <a:cubicBezTo>
                          <a:pt x="18349" y="10787"/>
                          <a:pt x="10692" y="477"/>
                          <a:pt x="10692" y="477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62" name="Rectángulo"/>
                  <p:cNvSpPr/>
                  <p:nvPr/>
                </p:nvSpPr>
                <p:spPr>
                  <a:xfrm>
                    <a:off x="342900" y="1511300"/>
                    <a:ext cx="1075690" cy="786131"/>
                  </a:xfrm>
                  <a:prstGeom prst="rect">
                    <a:avLst/>
                  </a:pr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63" name="Rectángulo"/>
                  <p:cNvSpPr/>
                  <p:nvPr/>
                </p:nvSpPr>
                <p:spPr>
                  <a:xfrm>
                    <a:off x="635000" y="1168400"/>
                    <a:ext cx="538480" cy="58420"/>
                  </a:xfrm>
                  <a:prstGeom prst="rect">
                    <a:avLst/>
                  </a:pr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64" name="Rectángulo"/>
                  <p:cNvSpPr/>
                  <p:nvPr/>
                </p:nvSpPr>
                <p:spPr>
                  <a:xfrm>
                    <a:off x="863600" y="1054100"/>
                    <a:ext cx="58420" cy="883920"/>
                  </a:xfrm>
                  <a:prstGeom prst="rect">
                    <a:avLst/>
                  </a:pr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465" name="Grupo"/>
                  <p:cNvGrpSpPr/>
                  <p:nvPr/>
                </p:nvGrpSpPr>
                <p:grpSpPr>
                  <a:xfrm>
                    <a:off x="63499" y="863600"/>
                    <a:ext cx="623428" cy="612866"/>
                    <a:chOff x="0" y="0"/>
                    <a:chExt cx="623426" cy="612865"/>
                  </a:xfrm>
                </p:grpSpPr>
                <p:sp>
                  <p:nvSpPr>
                    <p:cNvPr id="533" name="Figura"/>
                    <p:cNvSpPr/>
                    <p:nvPr/>
                  </p:nvSpPr>
                  <p:spPr>
                    <a:xfrm>
                      <a:off x="0" y="355600"/>
                      <a:ext cx="256541" cy="25726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024" extrusionOk="0">
                          <a:moveTo>
                            <a:pt x="0" y="10706"/>
                          </a:moveTo>
                          <a:cubicBezTo>
                            <a:pt x="0" y="10706"/>
                            <a:pt x="7806" y="15120"/>
                            <a:pt x="12618" y="18407"/>
                          </a:cubicBezTo>
                          <a:cubicBezTo>
                            <a:pt x="17323" y="21600"/>
                            <a:pt x="21600" y="11363"/>
                            <a:pt x="21600" y="11363"/>
                          </a:cubicBezTo>
                          <a:lnTo>
                            <a:pt x="7699" y="0"/>
                          </a:lnTo>
                          <a:lnTo>
                            <a:pt x="0" y="10706"/>
                          </a:lnTo>
                          <a:close/>
                        </a:path>
                      </a:pathLst>
                    </a:custGeom>
                    <a:solidFill>
                      <a:srgbClr val="9CA7A8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34" name="Figura"/>
                    <p:cNvSpPr/>
                    <p:nvPr/>
                  </p:nvSpPr>
                  <p:spPr>
                    <a:xfrm>
                      <a:off x="38100" y="266699"/>
                      <a:ext cx="224791" cy="2785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256" extrusionOk="0">
                          <a:moveTo>
                            <a:pt x="0" y="11151"/>
                          </a:moveTo>
                          <a:cubicBezTo>
                            <a:pt x="0" y="11151"/>
                            <a:pt x="8786" y="15454"/>
                            <a:pt x="14156" y="18527"/>
                          </a:cubicBezTo>
                          <a:cubicBezTo>
                            <a:pt x="19525" y="21600"/>
                            <a:pt x="21600" y="13961"/>
                            <a:pt x="21600" y="13961"/>
                          </a:cubicBezTo>
                          <a:lnTo>
                            <a:pt x="10007" y="0"/>
                          </a:lnTo>
                          <a:lnTo>
                            <a:pt x="0" y="11151"/>
                          </a:ln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35" name="Figura"/>
                    <p:cNvSpPr/>
                    <p:nvPr/>
                  </p:nvSpPr>
                  <p:spPr>
                    <a:xfrm>
                      <a:off x="114300" y="127000"/>
                      <a:ext cx="334873" cy="4556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372" h="21058" extrusionOk="0">
                          <a:moveTo>
                            <a:pt x="11461" y="0"/>
                          </a:moveTo>
                          <a:lnTo>
                            <a:pt x="0" y="4520"/>
                          </a:lnTo>
                          <a:cubicBezTo>
                            <a:pt x="0" y="4520"/>
                            <a:pt x="1322" y="8804"/>
                            <a:pt x="3894" y="13207"/>
                          </a:cubicBezTo>
                          <a:cubicBezTo>
                            <a:pt x="5731" y="16317"/>
                            <a:pt x="8302" y="21600"/>
                            <a:pt x="10580" y="21013"/>
                          </a:cubicBezTo>
                          <a:cubicBezTo>
                            <a:pt x="11608" y="20778"/>
                            <a:pt x="15576" y="19370"/>
                            <a:pt x="17045" y="18783"/>
                          </a:cubicBezTo>
                          <a:cubicBezTo>
                            <a:pt x="21600" y="16963"/>
                            <a:pt x="18514" y="13089"/>
                            <a:pt x="15869" y="7865"/>
                          </a:cubicBezTo>
                          <a:cubicBezTo>
                            <a:pt x="13959" y="4285"/>
                            <a:pt x="11461" y="0"/>
                            <a:pt x="11461" y="0"/>
                          </a:cubicBezTo>
                          <a:close/>
                        </a:path>
                      </a:pathLst>
                    </a:custGeom>
                    <a:solidFill>
                      <a:srgbClr val="9CA7A8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36" name="Figura"/>
                    <p:cNvSpPr/>
                    <p:nvPr/>
                  </p:nvSpPr>
                  <p:spPr>
                    <a:xfrm>
                      <a:off x="203199" y="76199"/>
                      <a:ext cx="310087" cy="46514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318" h="21266" extrusionOk="0">
                          <a:moveTo>
                            <a:pt x="12897" y="0"/>
                          </a:moveTo>
                          <a:lnTo>
                            <a:pt x="0" y="3542"/>
                          </a:lnTo>
                          <a:cubicBezTo>
                            <a:pt x="0" y="3542"/>
                            <a:pt x="870" y="7839"/>
                            <a:pt x="3007" y="12426"/>
                          </a:cubicBezTo>
                          <a:cubicBezTo>
                            <a:pt x="4589" y="15677"/>
                            <a:pt x="6804" y="21600"/>
                            <a:pt x="9257" y="21252"/>
                          </a:cubicBezTo>
                          <a:cubicBezTo>
                            <a:pt x="10365" y="21077"/>
                            <a:pt x="14796" y="20032"/>
                            <a:pt x="16457" y="19568"/>
                          </a:cubicBezTo>
                          <a:cubicBezTo>
                            <a:pt x="21600" y="18174"/>
                            <a:pt x="18673" y="13529"/>
                            <a:pt x="16457" y="8187"/>
                          </a:cubicBezTo>
                          <a:cubicBezTo>
                            <a:pt x="15033" y="4413"/>
                            <a:pt x="12897" y="0"/>
                            <a:pt x="12897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37" name="Figura"/>
                    <p:cNvSpPr/>
                    <p:nvPr/>
                  </p:nvSpPr>
                  <p:spPr>
                    <a:xfrm>
                      <a:off x="317500" y="0"/>
                      <a:ext cx="305927" cy="47031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488" h="21218" extrusionOk="0">
                          <a:moveTo>
                            <a:pt x="13187" y="0"/>
                          </a:moveTo>
                          <a:lnTo>
                            <a:pt x="0" y="3495"/>
                          </a:lnTo>
                          <a:cubicBezTo>
                            <a:pt x="0" y="3495"/>
                            <a:pt x="890" y="7735"/>
                            <a:pt x="3074" y="12261"/>
                          </a:cubicBezTo>
                          <a:cubicBezTo>
                            <a:pt x="4692" y="15469"/>
                            <a:pt x="6391" y="21600"/>
                            <a:pt x="8980" y="21199"/>
                          </a:cubicBezTo>
                          <a:cubicBezTo>
                            <a:pt x="10112" y="21027"/>
                            <a:pt x="14643" y="19996"/>
                            <a:pt x="16342" y="19537"/>
                          </a:cubicBezTo>
                          <a:cubicBezTo>
                            <a:pt x="21600" y="18162"/>
                            <a:pt x="19173" y="13292"/>
                            <a:pt x="16908" y="8021"/>
                          </a:cubicBezTo>
                          <a:cubicBezTo>
                            <a:pt x="15290" y="4354"/>
                            <a:pt x="13187" y="0"/>
                            <a:pt x="13187" y="0"/>
                          </a:cubicBezTo>
                          <a:close/>
                        </a:path>
                      </a:pathLst>
                    </a:cu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38" name="Círculo"/>
                    <p:cNvSpPr/>
                    <p:nvPr/>
                  </p:nvSpPr>
                  <p:spPr>
                    <a:xfrm>
                      <a:off x="431800" y="152400"/>
                      <a:ext cx="53340" cy="53340"/>
                    </a:xfrm>
                    <a:prstGeom prst="ellipse">
                      <a:avLst/>
                    </a:pr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466" name="Grupo"/>
                  <p:cNvGrpSpPr/>
                  <p:nvPr/>
                </p:nvGrpSpPr>
                <p:grpSpPr>
                  <a:xfrm>
                    <a:off x="1104900" y="863599"/>
                    <a:ext cx="612141" cy="601824"/>
                    <a:chOff x="0" y="0"/>
                    <a:chExt cx="612140" cy="601822"/>
                  </a:xfrm>
                </p:grpSpPr>
                <p:sp>
                  <p:nvSpPr>
                    <p:cNvPr id="527" name="Figura"/>
                    <p:cNvSpPr/>
                    <p:nvPr/>
                  </p:nvSpPr>
                  <p:spPr>
                    <a:xfrm>
                      <a:off x="355600" y="342899"/>
                      <a:ext cx="256541" cy="2589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8982" extrusionOk="0">
                          <a:moveTo>
                            <a:pt x="0" y="11359"/>
                          </a:moveTo>
                          <a:cubicBezTo>
                            <a:pt x="0" y="11359"/>
                            <a:pt x="4277" y="21600"/>
                            <a:pt x="8982" y="18341"/>
                          </a:cubicBezTo>
                          <a:cubicBezTo>
                            <a:pt x="13687" y="15176"/>
                            <a:pt x="21600" y="10707"/>
                            <a:pt x="21600" y="10707"/>
                          </a:cubicBezTo>
                          <a:lnTo>
                            <a:pt x="14008" y="0"/>
                          </a:lnTo>
                          <a:lnTo>
                            <a:pt x="0" y="11359"/>
                          </a:lnTo>
                          <a:close/>
                        </a:path>
                      </a:pathLst>
                    </a:custGeom>
                    <a:solidFill>
                      <a:srgbClr val="9CA7A8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28" name="Figura"/>
                    <p:cNvSpPr/>
                    <p:nvPr/>
                  </p:nvSpPr>
                  <p:spPr>
                    <a:xfrm>
                      <a:off x="355600" y="266699"/>
                      <a:ext cx="224791" cy="2772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19246" extrusionOk="0">
                          <a:moveTo>
                            <a:pt x="0" y="13930"/>
                          </a:moveTo>
                          <a:cubicBezTo>
                            <a:pt x="0" y="13930"/>
                            <a:pt x="2197" y="21600"/>
                            <a:pt x="7444" y="18514"/>
                          </a:cubicBezTo>
                          <a:cubicBezTo>
                            <a:pt x="12814" y="15429"/>
                            <a:pt x="21600" y="11109"/>
                            <a:pt x="21600" y="11109"/>
                          </a:cubicBezTo>
                          <a:lnTo>
                            <a:pt x="11593" y="0"/>
                          </a:lnTo>
                          <a:lnTo>
                            <a:pt x="0" y="13930"/>
                          </a:ln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29" name="Figura"/>
                    <p:cNvSpPr/>
                    <p:nvPr/>
                  </p:nvSpPr>
                  <p:spPr>
                    <a:xfrm>
                      <a:off x="177800" y="139699"/>
                      <a:ext cx="335204" cy="45547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392" h="21051" extrusionOk="0">
                          <a:moveTo>
                            <a:pt x="3523" y="7866"/>
                          </a:moveTo>
                          <a:cubicBezTo>
                            <a:pt x="804" y="13090"/>
                            <a:pt x="-2208" y="16964"/>
                            <a:pt x="2347" y="18783"/>
                          </a:cubicBezTo>
                          <a:cubicBezTo>
                            <a:pt x="3816" y="19370"/>
                            <a:pt x="7784" y="20720"/>
                            <a:pt x="8812" y="21014"/>
                          </a:cubicBezTo>
                          <a:cubicBezTo>
                            <a:pt x="11016" y="21542"/>
                            <a:pt x="13661" y="16318"/>
                            <a:pt x="15498" y="13207"/>
                          </a:cubicBezTo>
                          <a:cubicBezTo>
                            <a:pt x="18070" y="8805"/>
                            <a:pt x="19392" y="4520"/>
                            <a:pt x="19392" y="4520"/>
                          </a:cubicBezTo>
                          <a:lnTo>
                            <a:pt x="7931" y="1"/>
                          </a:lnTo>
                          <a:cubicBezTo>
                            <a:pt x="7857" y="-58"/>
                            <a:pt x="5359" y="4227"/>
                            <a:pt x="3523" y="7866"/>
                          </a:cubicBezTo>
                          <a:close/>
                        </a:path>
                      </a:pathLst>
                    </a:custGeom>
                    <a:solidFill>
                      <a:srgbClr val="9CA7A8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30" name="Figura"/>
                    <p:cNvSpPr/>
                    <p:nvPr/>
                  </p:nvSpPr>
                  <p:spPr>
                    <a:xfrm>
                      <a:off x="114299" y="63499"/>
                      <a:ext cx="309544" cy="46514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355" h="21266" extrusionOk="0">
                          <a:moveTo>
                            <a:pt x="2837" y="8187"/>
                          </a:moveTo>
                          <a:cubicBezTo>
                            <a:pt x="614" y="13529"/>
                            <a:pt x="-2245" y="18174"/>
                            <a:pt x="2837" y="19568"/>
                          </a:cubicBezTo>
                          <a:cubicBezTo>
                            <a:pt x="4505" y="20032"/>
                            <a:pt x="8952" y="21077"/>
                            <a:pt x="10064" y="21252"/>
                          </a:cubicBezTo>
                          <a:cubicBezTo>
                            <a:pt x="12526" y="21600"/>
                            <a:pt x="14749" y="15677"/>
                            <a:pt x="16337" y="12426"/>
                          </a:cubicBezTo>
                          <a:cubicBezTo>
                            <a:pt x="18561" y="7897"/>
                            <a:pt x="19355" y="3542"/>
                            <a:pt x="19355" y="3542"/>
                          </a:cubicBezTo>
                          <a:lnTo>
                            <a:pt x="6411" y="0"/>
                          </a:lnTo>
                          <a:cubicBezTo>
                            <a:pt x="6490" y="116"/>
                            <a:pt x="4346" y="4529"/>
                            <a:pt x="2837" y="8187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31" name="Figura"/>
                    <p:cNvSpPr/>
                    <p:nvPr/>
                  </p:nvSpPr>
                  <p:spPr>
                    <a:xfrm>
                      <a:off x="0" y="-1"/>
                      <a:ext cx="305927" cy="4702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488" h="21269" extrusionOk="0">
                          <a:moveTo>
                            <a:pt x="2580" y="8043"/>
                          </a:moveTo>
                          <a:cubicBezTo>
                            <a:pt x="315" y="13328"/>
                            <a:pt x="-2112" y="18211"/>
                            <a:pt x="3146" y="19589"/>
                          </a:cubicBezTo>
                          <a:cubicBezTo>
                            <a:pt x="4845" y="20049"/>
                            <a:pt x="9376" y="21083"/>
                            <a:pt x="10508" y="21255"/>
                          </a:cubicBezTo>
                          <a:cubicBezTo>
                            <a:pt x="13016" y="21600"/>
                            <a:pt x="14796" y="15453"/>
                            <a:pt x="16414" y="12294"/>
                          </a:cubicBezTo>
                          <a:cubicBezTo>
                            <a:pt x="18679" y="7813"/>
                            <a:pt x="19488" y="3504"/>
                            <a:pt x="19488" y="3504"/>
                          </a:cubicBezTo>
                          <a:lnTo>
                            <a:pt x="6301" y="0"/>
                          </a:lnTo>
                          <a:cubicBezTo>
                            <a:pt x="6301" y="57"/>
                            <a:pt x="4117" y="4423"/>
                            <a:pt x="2580" y="8043"/>
                          </a:cubicBezTo>
                          <a:close/>
                        </a:path>
                      </a:pathLst>
                    </a:custGeom>
                    <a:solidFill>
                      <a:srgbClr val="B8C1C4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532" name="Círculo"/>
                    <p:cNvSpPr/>
                    <p:nvPr/>
                  </p:nvSpPr>
                  <p:spPr>
                    <a:xfrm>
                      <a:off x="127000" y="152400"/>
                      <a:ext cx="53340" cy="53340"/>
                    </a:xfrm>
                    <a:prstGeom prst="ellipse">
                      <a:avLst/>
                    </a:prstGeom>
                    <a:solidFill>
                      <a:srgbClr val="FBCF3C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467" name="Rectángulo"/>
                  <p:cNvSpPr/>
                  <p:nvPr/>
                </p:nvSpPr>
                <p:spPr>
                  <a:xfrm>
                    <a:off x="342900" y="1663700"/>
                    <a:ext cx="1075690" cy="41910"/>
                  </a:xfrm>
                  <a:prstGeom prst="rect">
                    <a:avLst/>
                  </a:pr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68" name="Rectángulo"/>
                  <p:cNvSpPr/>
                  <p:nvPr/>
                </p:nvSpPr>
                <p:spPr>
                  <a:xfrm>
                    <a:off x="342900" y="1841500"/>
                    <a:ext cx="1075690" cy="41910"/>
                  </a:xfrm>
                  <a:prstGeom prst="rect">
                    <a:avLst/>
                  </a:pr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69" name="Rectángulo"/>
                  <p:cNvSpPr/>
                  <p:nvPr/>
                </p:nvSpPr>
                <p:spPr>
                  <a:xfrm>
                    <a:off x="342900" y="2019300"/>
                    <a:ext cx="1075690" cy="41910"/>
                  </a:xfrm>
                  <a:prstGeom prst="rect">
                    <a:avLst/>
                  </a:pr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70" name="Rectángulo"/>
                  <p:cNvSpPr/>
                  <p:nvPr/>
                </p:nvSpPr>
                <p:spPr>
                  <a:xfrm>
                    <a:off x="342900" y="2197100"/>
                    <a:ext cx="1075690" cy="41910"/>
                  </a:xfrm>
                  <a:prstGeom prst="rect">
                    <a:avLst/>
                  </a:prstGeom>
                  <a:solidFill>
                    <a:srgbClr val="9CA7A8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71" name="Figura"/>
                  <p:cNvSpPr/>
                  <p:nvPr/>
                </p:nvSpPr>
                <p:spPr>
                  <a:xfrm>
                    <a:off x="215900" y="2298699"/>
                    <a:ext cx="1339287" cy="10406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08" h="20724" extrusionOk="0">
                        <a:moveTo>
                          <a:pt x="19276" y="0"/>
                        </a:moveTo>
                        <a:lnTo>
                          <a:pt x="2082" y="0"/>
                        </a:lnTo>
                        <a:cubicBezTo>
                          <a:pt x="2082" y="0"/>
                          <a:pt x="945" y="8068"/>
                          <a:pt x="376" y="12039"/>
                        </a:cubicBezTo>
                        <a:cubicBezTo>
                          <a:pt x="-192" y="16010"/>
                          <a:pt x="52" y="19526"/>
                          <a:pt x="52" y="19526"/>
                        </a:cubicBezTo>
                        <a:cubicBezTo>
                          <a:pt x="52" y="19526"/>
                          <a:pt x="2346" y="19197"/>
                          <a:pt x="4335" y="19652"/>
                        </a:cubicBezTo>
                        <a:cubicBezTo>
                          <a:pt x="6325" y="20108"/>
                          <a:pt x="9309" y="21600"/>
                          <a:pt x="11704" y="20007"/>
                        </a:cubicBezTo>
                        <a:cubicBezTo>
                          <a:pt x="12658" y="19374"/>
                          <a:pt x="15297" y="19526"/>
                          <a:pt x="17368" y="20259"/>
                        </a:cubicBezTo>
                        <a:cubicBezTo>
                          <a:pt x="18972" y="20841"/>
                          <a:pt x="21408" y="19121"/>
                          <a:pt x="21408" y="19121"/>
                        </a:cubicBezTo>
                        <a:cubicBezTo>
                          <a:pt x="21408" y="19121"/>
                          <a:pt x="21185" y="11888"/>
                          <a:pt x="20900" y="9839"/>
                        </a:cubicBezTo>
                        <a:cubicBezTo>
                          <a:pt x="20413" y="6475"/>
                          <a:pt x="19276" y="0"/>
                          <a:pt x="19276" y="0"/>
                        </a:cubicBezTo>
                        <a:close/>
                      </a:path>
                    </a:pathLst>
                  </a:custGeom>
                  <a:solidFill>
                    <a:srgbClr val="D9446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72" name="Rectángulo"/>
                  <p:cNvSpPr/>
                  <p:nvPr/>
                </p:nvSpPr>
                <p:spPr>
                  <a:xfrm>
                    <a:off x="342900" y="2197100"/>
                    <a:ext cx="1075690" cy="100331"/>
                  </a:xfrm>
                  <a:prstGeom prst="rect">
                    <a:avLst/>
                  </a:prstGeom>
                  <a:solidFill>
                    <a:srgbClr val="F2C12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473" name="Grupo"/>
                  <p:cNvGrpSpPr/>
                  <p:nvPr/>
                </p:nvGrpSpPr>
                <p:grpSpPr>
                  <a:xfrm>
                    <a:off x="749300" y="2184400"/>
                    <a:ext cx="322580" cy="309880"/>
                    <a:chOff x="0" y="0"/>
                    <a:chExt cx="322579" cy="309880"/>
                  </a:xfrm>
                </p:grpSpPr>
                <p:grpSp>
                  <p:nvGrpSpPr>
                    <p:cNvPr id="507" name="Grupo"/>
                    <p:cNvGrpSpPr/>
                    <p:nvPr/>
                  </p:nvGrpSpPr>
                  <p:grpSpPr>
                    <a:xfrm>
                      <a:off x="0" y="-1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523" name="Figura"/>
                      <p:cNvSpPr/>
                      <p:nvPr/>
                    </p:nvSpPr>
                    <p:spPr>
                      <a:xfrm>
                        <a:off x="888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24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263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25" name="Círculo"/>
                      <p:cNvSpPr/>
                      <p:nvPr/>
                    </p:nvSpPr>
                    <p:spPr>
                      <a:xfrm>
                        <a:off x="24130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26" name="Figura"/>
                      <p:cNvSpPr/>
                      <p:nvPr/>
                    </p:nvSpPr>
                    <p:spPr>
                      <a:xfrm>
                        <a:off x="1650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08" name="Grupo"/>
                    <p:cNvGrpSpPr/>
                    <p:nvPr/>
                  </p:nvGrpSpPr>
                  <p:grpSpPr>
                    <a:xfrm>
                      <a:off x="0" y="761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519" name="Figura"/>
                      <p:cNvSpPr/>
                      <p:nvPr/>
                    </p:nvSpPr>
                    <p:spPr>
                      <a:xfrm>
                        <a:off x="888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20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21" name="Círculo"/>
                      <p:cNvSpPr/>
                      <p:nvPr/>
                    </p:nvSpPr>
                    <p:spPr>
                      <a:xfrm>
                        <a:off x="24130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22" name="Figura"/>
                      <p:cNvSpPr/>
                      <p:nvPr/>
                    </p:nvSpPr>
                    <p:spPr>
                      <a:xfrm>
                        <a:off x="1650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09" name="Grupo"/>
                    <p:cNvGrpSpPr/>
                    <p:nvPr/>
                  </p:nvGrpSpPr>
                  <p:grpSpPr>
                    <a:xfrm>
                      <a:off x="0" y="1523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515" name="Figura"/>
                      <p:cNvSpPr/>
                      <p:nvPr/>
                    </p:nvSpPr>
                    <p:spPr>
                      <a:xfrm>
                        <a:off x="888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16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263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17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18" name="Figura"/>
                      <p:cNvSpPr/>
                      <p:nvPr/>
                    </p:nvSpPr>
                    <p:spPr>
                      <a:xfrm>
                        <a:off x="1650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510" name="Grupo"/>
                    <p:cNvGrpSpPr/>
                    <p:nvPr/>
                  </p:nvGrpSpPr>
                  <p:grpSpPr>
                    <a:xfrm>
                      <a:off x="0" y="2285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511" name="Figura"/>
                      <p:cNvSpPr/>
                      <p:nvPr/>
                    </p:nvSpPr>
                    <p:spPr>
                      <a:xfrm>
                        <a:off x="888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12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263" y="5063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13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14" name="Figura"/>
                      <p:cNvSpPr/>
                      <p:nvPr/>
                    </p:nvSpPr>
                    <p:spPr>
                      <a:xfrm>
                        <a:off x="1650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74" name="Grupo"/>
                  <p:cNvGrpSpPr/>
                  <p:nvPr/>
                </p:nvGrpSpPr>
                <p:grpSpPr>
                  <a:xfrm>
                    <a:off x="749300" y="2501899"/>
                    <a:ext cx="322580" cy="474982"/>
                    <a:chOff x="0" y="0"/>
                    <a:chExt cx="322579" cy="474980"/>
                  </a:xfrm>
                </p:grpSpPr>
                <p:grpSp>
                  <p:nvGrpSpPr>
                    <p:cNvPr id="477" name="Grupo"/>
                    <p:cNvGrpSpPr/>
                    <p:nvPr/>
                  </p:nvGrpSpPr>
                  <p:grpSpPr>
                    <a:xfrm>
                      <a:off x="0" y="-1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503" name="Figura"/>
                      <p:cNvSpPr/>
                      <p:nvPr/>
                    </p:nvSpPr>
                    <p:spPr>
                      <a:xfrm>
                        <a:off x="888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04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263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05" name="Círculo"/>
                      <p:cNvSpPr/>
                      <p:nvPr/>
                    </p:nvSpPr>
                    <p:spPr>
                      <a:xfrm>
                        <a:off x="24130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06" name="Figura"/>
                      <p:cNvSpPr/>
                      <p:nvPr/>
                    </p:nvSpPr>
                    <p:spPr>
                      <a:xfrm>
                        <a:off x="1650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78" name="Grupo"/>
                    <p:cNvGrpSpPr/>
                    <p:nvPr/>
                  </p:nvGrpSpPr>
                  <p:grpSpPr>
                    <a:xfrm>
                      <a:off x="0" y="761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499" name="Figura"/>
                      <p:cNvSpPr/>
                      <p:nvPr/>
                    </p:nvSpPr>
                    <p:spPr>
                      <a:xfrm>
                        <a:off x="888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00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01" name="Círculo"/>
                      <p:cNvSpPr/>
                      <p:nvPr/>
                    </p:nvSpPr>
                    <p:spPr>
                      <a:xfrm>
                        <a:off x="24130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502" name="Figura"/>
                      <p:cNvSpPr/>
                      <p:nvPr/>
                    </p:nvSpPr>
                    <p:spPr>
                      <a:xfrm>
                        <a:off x="1650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79" name="Grupo"/>
                    <p:cNvGrpSpPr/>
                    <p:nvPr/>
                  </p:nvGrpSpPr>
                  <p:grpSpPr>
                    <a:xfrm>
                      <a:off x="0" y="1523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495" name="Figura"/>
                      <p:cNvSpPr/>
                      <p:nvPr/>
                    </p:nvSpPr>
                    <p:spPr>
                      <a:xfrm>
                        <a:off x="888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96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263" y="5063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97" name="Círculo"/>
                      <p:cNvSpPr/>
                      <p:nvPr/>
                    </p:nvSpPr>
                    <p:spPr>
                      <a:xfrm>
                        <a:off x="24130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98" name="Figura"/>
                      <p:cNvSpPr/>
                      <p:nvPr/>
                    </p:nvSpPr>
                    <p:spPr>
                      <a:xfrm>
                        <a:off x="1650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80" name="Grupo"/>
                    <p:cNvGrpSpPr/>
                    <p:nvPr/>
                  </p:nvGrpSpPr>
                  <p:grpSpPr>
                    <a:xfrm>
                      <a:off x="0" y="2412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491" name="Figura"/>
                      <p:cNvSpPr/>
                      <p:nvPr/>
                    </p:nvSpPr>
                    <p:spPr>
                      <a:xfrm>
                        <a:off x="888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92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263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93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94" name="Figura"/>
                      <p:cNvSpPr/>
                      <p:nvPr/>
                    </p:nvSpPr>
                    <p:spPr>
                      <a:xfrm>
                        <a:off x="1650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81" name="Grupo"/>
                    <p:cNvGrpSpPr/>
                    <p:nvPr/>
                  </p:nvGrpSpPr>
                  <p:grpSpPr>
                    <a:xfrm>
                      <a:off x="0" y="3174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487" name="Figura"/>
                      <p:cNvSpPr/>
                      <p:nvPr/>
                    </p:nvSpPr>
                    <p:spPr>
                      <a:xfrm>
                        <a:off x="888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88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263" y="5063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89" name="Figura"/>
                      <p:cNvSpPr/>
                      <p:nvPr/>
                    </p:nvSpPr>
                    <p:spPr>
                      <a:xfrm>
                        <a:off x="2412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875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90" name="Figura"/>
                      <p:cNvSpPr/>
                      <p:nvPr/>
                    </p:nvSpPr>
                    <p:spPr>
                      <a:xfrm>
                        <a:off x="1650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538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5063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482" name="Grupo"/>
                    <p:cNvGrpSpPr/>
                    <p:nvPr/>
                  </p:nvGrpSpPr>
                  <p:grpSpPr>
                    <a:xfrm>
                      <a:off x="0" y="393699"/>
                      <a:ext cx="322580" cy="81282"/>
                      <a:chOff x="0" y="0"/>
                      <a:chExt cx="322580" cy="81280"/>
                    </a:xfrm>
                  </p:grpSpPr>
                  <p:sp>
                    <p:nvSpPr>
                      <p:cNvPr id="483" name="Figura"/>
                      <p:cNvSpPr/>
                      <p:nvPr/>
                    </p:nvSpPr>
                    <p:spPr>
                      <a:xfrm>
                        <a:off x="888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84" name="Figura"/>
                      <p:cNvSpPr/>
                      <p:nvPr/>
                    </p:nvSpPr>
                    <p:spPr>
                      <a:xfrm>
                        <a:off x="-1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538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85" name="Círculo"/>
                      <p:cNvSpPr/>
                      <p:nvPr/>
                    </p:nvSpPr>
                    <p:spPr>
                      <a:xfrm>
                        <a:off x="241300" y="0"/>
                        <a:ext cx="81281" cy="81281"/>
                      </a:xfrm>
                      <a:prstGeom prst="ellipse">
                        <a:avLst/>
                      </a:pr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86" name="Figura"/>
                      <p:cNvSpPr/>
                      <p:nvPr/>
                    </p:nvSpPr>
                    <p:spPr>
                      <a:xfrm>
                        <a:off x="165099" y="-1"/>
                        <a:ext cx="81282" cy="812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0800" y="0"/>
                            </a:moveTo>
                            <a:cubicBezTo>
                              <a:pt x="5063" y="0"/>
                              <a:pt x="0" y="4725"/>
                              <a:pt x="0" y="10800"/>
                            </a:cubicBezTo>
                            <a:cubicBezTo>
                              <a:pt x="0" y="16875"/>
                              <a:pt x="4725" y="21600"/>
                              <a:pt x="10800" y="21600"/>
                            </a:cubicBezTo>
                            <a:cubicBezTo>
                              <a:pt x="16538" y="21600"/>
                              <a:pt x="21600" y="16875"/>
                              <a:pt x="21600" y="10800"/>
                            </a:cubicBezTo>
                            <a:cubicBezTo>
                              <a:pt x="21600" y="4725"/>
                              <a:pt x="16875" y="0"/>
                              <a:pt x="108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CDB93"/>
                      </a:solidFill>
                      <a:ln w="254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38100" tIns="38100" rIns="38100" bIns="38100" numCol="1" anchor="ctr">
                        <a:noAutofit/>
                      </a:bodyPr>
                      <a:lstStyle/>
                      <a:p>
                        <a:pPr>
                          <a:defRPr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</p:grpSp>
              <p:sp>
                <p:nvSpPr>
                  <p:cNvPr id="475" name="Rectángulo"/>
                  <p:cNvSpPr/>
                  <p:nvPr/>
                </p:nvSpPr>
                <p:spPr>
                  <a:xfrm>
                    <a:off x="584200" y="215900"/>
                    <a:ext cx="580390" cy="40641"/>
                  </a:xfrm>
                  <a:prstGeom prst="rect">
                    <a:avLst/>
                  </a:prstGeom>
                  <a:solidFill>
                    <a:srgbClr val="AAB5B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76" name="Figura"/>
                  <p:cNvSpPr/>
                  <p:nvPr/>
                </p:nvSpPr>
                <p:spPr>
                  <a:xfrm>
                    <a:off x="634999" y="812800"/>
                    <a:ext cx="509271" cy="2446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498" extrusionOk="0">
                        <a:moveTo>
                          <a:pt x="16698" y="66"/>
                        </a:moveTo>
                        <a:cubicBezTo>
                          <a:pt x="15244" y="3258"/>
                          <a:pt x="13628" y="5067"/>
                          <a:pt x="10773" y="6769"/>
                        </a:cubicBezTo>
                        <a:cubicBezTo>
                          <a:pt x="7918" y="8472"/>
                          <a:pt x="4848" y="1555"/>
                          <a:pt x="3878" y="66"/>
                        </a:cubicBezTo>
                        <a:cubicBezTo>
                          <a:pt x="2424" y="810"/>
                          <a:pt x="0" y="9110"/>
                          <a:pt x="0" y="9110"/>
                        </a:cubicBezTo>
                        <a:cubicBezTo>
                          <a:pt x="0" y="9110"/>
                          <a:pt x="2155" y="20282"/>
                          <a:pt x="11096" y="20495"/>
                        </a:cubicBezTo>
                        <a:cubicBezTo>
                          <a:pt x="19392" y="20708"/>
                          <a:pt x="21600" y="8897"/>
                          <a:pt x="21600" y="8897"/>
                        </a:cubicBezTo>
                        <a:cubicBezTo>
                          <a:pt x="21600" y="8897"/>
                          <a:pt x="18584" y="-892"/>
                          <a:pt x="16698" y="66"/>
                        </a:cubicBezTo>
                        <a:close/>
                      </a:path>
                    </a:pathLst>
                  </a:custGeom>
                  <a:solidFill>
                    <a:srgbClr val="E63C76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448" name="Grupo"/>
                <p:cNvGrpSpPr/>
                <p:nvPr/>
              </p:nvGrpSpPr>
              <p:grpSpPr>
                <a:xfrm>
                  <a:off x="0" y="2387599"/>
                  <a:ext cx="719784" cy="472542"/>
                  <a:chOff x="0" y="0"/>
                  <a:chExt cx="719783" cy="472540"/>
                </a:xfrm>
              </p:grpSpPr>
              <p:grpSp>
                <p:nvGrpSpPr>
                  <p:cNvPr id="449" name="Grupo"/>
                  <p:cNvGrpSpPr/>
                  <p:nvPr/>
                </p:nvGrpSpPr>
                <p:grpSpPr>
                  <a:xfrm>
                    <a:off x="0" y="38099"/>
                    <a:ext cx="180341" cy="218442"/>
                    <a:chOff x="0" y="0"/>
                    <a:chExt cx="180340" cy="218439"/>
                  </a:xfrm>
                </p:grpSpPr>
                <p:sp>
                  <p:nvSpPr>
                    <p:cNvPr id="451" name="Figura"/>
                    <p:cNvSpPr/>
                    <p:nvPr/>
                  </p:nvSpPr>
                  <p:spPr>
                    <a:xfrm>
                      <a:off x="0" y="63499"/>
                      <a:ext cx="180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8406" y="0"/>
                          </a:moveTo>
                          <a:lnTo>
                            <a:pt x="3194" y="0"/>
                          </a:lnTo>
                          <a:cubicBezTo>
                            <a:pt x="136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1369" y="21600"/>
                            <a:pt x="3194" y="21600"/>
                          </a:cubicBezTo>
                          <a:lnTo>
                            <a:pt x="18406" y="21600"/>
                          </a:lnTo>
                          <a:cubicBezTo>
                            <a:pt x="20231" y="21600"/>
                            <a:pt x="21600" y="16971"/>
                            <a:pt x="21600" y="10800"/>
                          </a:cubicBezTo>
                          <a:cubicBezTo>
                            <a:pt x="21600" y="4629"/>
                            <a:pt x="20231" y="0"/>
                            <a:pt x="18406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452" name="Figura"/>
                    <p:cNvSpPr/>
                    <p:nvPr/>
                  </p:nvSpPr>
                  <p:spPr>
                    <a:xfrm>
                      <a:off x="0" y="165099"/>
                      <a:ext cx="180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8406" y="0"/>
                          </a:moveTo>
                          <a:lnTo>
                            <a:pt x="3194" y="0"/>
                          </a:lnTo>
                          <a:cubicBezTo>
                            <a:pt x="136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1369" y="21600"/>
                            <a:pt x="3194" y="21600"/>
                          </a:cubicBezTo>
                          <a:lnTo>
                            <a:pt x="18406" y="21600"/>
                          </a:lnTo>
                          <a:cubicBezTo>
                            <a:pt x="20231" y="21600"/>
                            <a:pt x="21600" y="16971"/>
                            <a:pt x="21600" y="10800"/>
                          </a:cubicBezTo>
                          <a:cubicBezTo>
                            <a:pt x="21600" y="4629"/>
                            <a:pt x="20231" y="0"/>
                            <a:pt x="18406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453" name="Figura"/>
                    <p:cNvSpPr/>
                    <p:nvPr/>
                  </p:nvSpPr>
                  <p:spPr>
                    <a:xfrm>
                      <a:off x="0" y="-1"/>
                      <a:ext cx="180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8406" y="0"/>
                          </a:moveTo>
                          <a:lnTo>
                            <a:pt x="3194" y="0"/>
                          </a:lnTo>
                          <a:cubicBezTo>
                            <a:pt x="136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1369" y="21600"/>
                            <a:pt x="3194" y="21600"/>
                          </a:cubicBezTo>
                          <a:lnTo>
                            <a:pt x="18406" y="21600"/>
                          </a:lnTo>
                          <a:cubicBezTo>
                            <a:pt x="20231" y="21600"/>
                            <a:pt x="21600" y="16971"/>
                            <a:pt x="21600" y="10800"/>
                          </a:cubicBezTo>
                          <a:cubicBezTo>
                            <a:pt x="21600" y="4629"/>
                            <a:pt x="20231" y="0"/>
                            <a:pt x="18406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454" name="Figura"/>
                    <p:cNvSpPr/>
                    <p:nvPr/>
                  </p:nvSpPr>
                  <p:spPr>
                    <a:xfrm>
                      <a:off x="0" y="114299"/>
                      <a:ext cx="180341" cy="533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8406" y="0"/>
                          </a:moveTo>
                          <a:lnTo>
                            <a:pt x="3194" y="0"/>
                          </a:lnTo>
                          <a:cubicBezTo>
                            <a:pt x="1369" y="0"/>
                            <a:pt x="0" y="4629"/>
                            <a:pt x="0" y="10800"/>
                          </a:cubicBezTo>
                          <a:cubicBezTo>
                            <a:pt x="0" y="16971"/>
                            <a:pt x="1369" y="21600"/>
                            <a:pt x="3194" y="21600"/>
                          </a:cubicBezTo>
                          <a:lnTo>
                            <a:pt x="18406" y="21600"/>
                          </a:lnTo>
                          <a:cubicBezTo>
                            <a:pt x="20231" y="21600"/>
                            <a:pt x="21600" y="16971"/>
                            <a:pt x="21600" y="10800"/>
                          </a:cubicBezTo>
                          <a:cubicBezTo>
                            <a:pt x="21600" y="5143"/>
                            <a:pt x="20231" y="0"/>
                            <a:pt x="18406" y="0"/>
                          </a:cubicBezTo>
                          <a:close/>
                        </a:path>
                      </a:pathLst>
                    </a:custGeom>
                    <a:solidFill>
                      <a:srgbClr val="F9D7BE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450" name="Figura"/>
                  <p:cNvSpPr/>
                  <p:nvPr/>
                </p:nvSpPr>
                <p:spPr>
                  <a:xfrm>
                    <a:off x="190500" y="-1"/>
                    <a:ext cx="529284" cy="4725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81" h="20929" extrusionOk="0">
                        <a:moveTo>
                          <a:pt x="9243" y="6019"/>
                        </a:moveTo>
                        <a:cubicBezTo>
                          <a:pt x="5055" y="5344"/>
                          <a:pt x="3472" y="3825"/>
                          <a:pt x="2400" y="2981"/>
                        </a:cubicBezTo>
                        <a:cubicBezTo>
                          <a:pt x="1328" y="2138"/>
                          <a:pt x="1072" y="0"/>
                          <a:pt x="1072" y="0"/>
                        </a:cubicBezTo>
                        <a:cubicBezTo>
                          <a:pt x="1072" y="0"/>
                          <a:pt x="204" y="225"/>
                          <a:pt x="204" y="2081"/>
                        </a:cubicBezTo>
                        <a:cubicBezTo>
                          <a:pt x="204" y="3994"/>
                          <a:pt x="0" y="11925"/>
                          <a:pt x="0" y="11925"/>
                        </a:cubicBezTo>
                        <a:cubicBezTo>
                          <a:pt x="0" y="11925"/>
                          <a:pt x="9089" y="17888"/>
                          <a:pt x="11183" y="18394"/>
                        </a:cubicBezTo>
                        <a:cubicBezTo>
                          <a:pt x="14247" y="19125"/>
                          <a:pt x="16851" y="21600"/>
                          <a:pt x="20477" y="20756"/>
                        </a:cubicBezTo>
                        <a:cubicBezTo>
                          <a:pt x="21498" y="20531"/>
                          <a:pt x="21600" y="15919"/>
                          <a:pt x="20477" y="13838"/>
                        </a:cubicBezTo>
                        <a:cubicBezTo>
                          <a:pt x="19353" y="11756"/>
                          <a:pt x="14860" y="6919"/>
                          <a:pt x="9243" y="6019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44" name="Grupo"/>
              <p:cNvGrpSpPr/>
              <p:nvPr/>
            </p:nvGrpSpPr>
            <p:grpSpPr>
              <a:xfrm>
                <a:off x="1206500" y="2324100"/>
                <a:ext cx="1840230" cy="3418840"/>
                <a:chOff x="0" y="0"/>
                <a:chExt cx="1840229" cy="3418839"/>
              </a:xfrm>
            </p:grpSpPr>
            <p:grpSp>
              <p:nvGrpSpPr>
                <p:cNvPr id="296" name="Grupo"/>
                <p:cNvGrpSpPr/>
                <p:nvPr/>
              </p:nvGrpSpPr>
              <p:grpSpPr>
                <a:xfrm>
                  <a:off x="0" y="63500"/>
                  <a:ext cx="1840230" cy="3355340"/>
                  <a:chOff x="0" y="0"/>
                  <a:chExt cx="1840229" cy="3355339"/>
                </a:xfrm>
              </p:grpSpPr>
              <p:sp>
                <p:nvSpPr>
                  <p:cNvPr id="444" name="Figura"/>
                  <p:cNvSpPr/>
                  <p:nvPr/>
                </p:nvSpPr>
                <p:spPr>
                  <a:xfrm>
                    <a:off x="0" y="0"/>
                    <a:ext cx="1840230" cy="33553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097" y="0"/>
                        </a:moveTo>
                        <a:lnTo>
                          <a:pt x="3503" y="0"/>
                        </a:lnTo>
                        <a:cubicBezTo>
                          <a:pt x="1565" y="0"/>
                          <a:pt x="0" y="858"/>
                          <a:pt x="0" y="1921"/>
                        </a:cubicBezTo>
                        <a:lnTo>
                          <a:pt x="0" y="19679"/>
                        </a:lnTo>
                        <a:cubicBezTo>
                          <a:pt x="0" y="20742"/>
                          <a:pt x="1565" y="21600"/>
                          <a:pt x="3503" y="21600"/>
                        </a:cubicBezTo>
                        <a:lnTo>
                          <a:pt x="18097" y="21600"/>
                        </a:lnTo>
                        <a:cubicBezTo>
                          <a:pt x="20035" y="21600"/>
                          <a:pt x="21600" y="20742"/>
                          <a:pt x="21600" y="19679"/>
                        </a:cubicBezTo>
                        <a:lnTo>
                          <a:pt x="21600" y="1921"/>
                        </a:lnTo>
                        <a:cubicBezTo>
                          <a:pt x="21600" y="858"/>
                          <a:pt x="20020" y="0"/>
                          <a:pt x="18097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45" name="Figura"/>
                  <p:cNvSpPr/>
                  <p:nvPr/>
                </p:nvSpPr>
                <p:spPr>
                  <a:xfrm>
                    <a:off x="76199" y="76200"/>
                    <a:ext cx="1682751" cy="31902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155" y="0"/>
                        </a:moveTo>
                        <a:lnTo>
                          <a:pt x="2445" y="0"/>
                        </a:lnTo>
                        <a:cubicBezTo>
                          <a:pt x="1109" y="0"/>
                          <a:pt x="0" y="576"/>
                          <a:pt x="0" y="1290"/>
                        </a:cubicBezTo>
                        <a:lnTo>
                          <a:pt x="0" y="20310"/>
                        </a:lnTo>
                        <a:cubicBezTo>
                          <a:pt x="0" y="21015"/>
                          <a:pt x="1092" y="21600"/>
                          <a:pt x="2445" y="21600"/>
                        </a:cubicBezTo>
                        <a:lnTo>
                          <a:pt x="19155" y="21600"/>
                        </a:lnTo>
                        <a:cubicBezTo>
                          <a:pt x="20491" y="21600"/>
                          <a:pt x="21600" y="21024"/>
                          <a:pt x="21600" y="20310"/>
                        </a:cubicBezTo>
                        <a:lnTo>
                          <a:pt x="21600" y="1290"/>
                        </a:lnTo>
                        <a:cubicBezTo>
                          <a:pt x="21584" y="576"/>
                          <a:pt x="20491" y="0"/>
                          <a:pt x="19155" y="0"/>
                        </a:cubicBezTo>
                        <a:close/>
                      </a:path>
                    </a:pathLst>
                  </a:custGeom>
                  <a:solidFill>
                    <a:srgbClr val="C5334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297" name="Grupo"/>
                <p:cNvGrpSpPr/>
                <p:nvPr/>
              </p:nvGrpSpPr>
              <p:grpSpPr>
                <a:xfrm>
                  <a:off x="1054100" y="279400"/>
                  <a:ext cx="580981" cy="1303020"/>
                  <a:chOff x="0" y="0"/>
                  <a:chExt cx="580980" cy="1303019"/>
                </a:xfrm>
              </p:grpSpPr>
              <p:sp>
                <p:nvSpPr>
                  <p:cNvPr id="414" name="Figura"/>
                  <p:cNvSpPr/>
                  <p:nvPr/>
                </p:nvSpPr>
                <p:spPr>
                  <a:xfrm>
                    <a:off x="241300" y="152399"/>
                    <a:ext cx="320162" cy="7200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71" h="21600" extrusionOk="0">
                        <a:moveTo>
                          <a:pt x="19406" y="0"/>
                        </a:moveTo>
                        <a:cubicBezTo>
                          <a:pt x="19322" y="1295"/>
                          <a:pt x="18900" y="3162"/>
                          <a:pt x="17212" y="4990"/>
                        </a:cubicBezTo>
                        <a:cubicBezTo>
                          <a:pt x="14934" y="7505"/>
                          <a:pt x="11222" y="10286"/>
                          <a:pt x="7256" y="13181"/>
                        </a:cubicBezTo>
                        <a:cubicBezTo>
                          <a:pt x="4809" y="14971"/>
                          <a:pt x="2363" y="16838"/>
                          <a:pt x="0" y="18743"/>
                        </a:cubicBezTo>
                        <a:cubicBezTo>
                          <a:pt x="1097" y="19543"/>
                          <a:pt x="1266" y="20762"/>
                          <a:pt x="1181" y="21600"/>
                        </a:cubicBezTo>
                        <a:cubicBezTo>
                          <a:pt x="3797" y="19314"/>
                          <a:pt x="6919" y="16686"/>
                          <a:pt x="10716" y="13638"/>
                        </a:cubicBezTo>
                        <a:cubicBezTo>
                          <a:pt x="17044" y="8495"/>
                          <a:pt x="19913" y="4648"/>
                          <a:pt x="21178" y="2705"/>
                        </a:cubicBezTo>
                        <a:cubicBezTo>
                          <a:pt x="21600" y="1333"/>
                          <a:pt x="20503" y="305"/>
                          <a:pt x="19406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15" name="Figura"/>
                  <p:cNvSpPr/>
                  <p:nvPr/>
                </p:nvSpPr>
                <p:spPr>
                  <a:xfrm>
                    <a:off x="190500" y="787399"/>
                    <a:ext cx="52634" cy="1066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93" h="21600" extrusionOk="0">
                        <a:moveTo>
                          <a:pt x="3840" y="11829"/>
                        </a:moveTo>
                        <a:cubicBezTo>
                          <a:pt x="2400" y="13114"/>
                          <a:pt x="1440" y="14657"/>
                          <a:pt x="0" y="16200"/>
                        </a:cubicBezTo>
                        <a:cubicBezTo>
                          <a:pt x="6240" y="17486"/>
                          <a:pt x="12480" y="19029"/>
                          <a:pt x="19200" y="21600"/>
                        </a:cubicBezTo>
                        <a:cubicBezTo>
                          <a:pt x="19680" y="18514"/>
                          <a:pt x="21600" y="6943"/>
                          <a:pt x="15840" y="0"/>
                        </a:cubicBezTo>
                        <a:cubicBezTo>
                          <a:pt x="11520" y="3857"/>
                          <a:pt x="7200" y="7971"/>
                          <a:pt x="3840" y="11829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16" name="Figura"/>
                  <p:cNvSpPr/>
                  <p:nvPr/>
                </p:nvSpPr>
                <p:spPr>
                  <a:xfrm>
                    <a:off x="126999" y="977900"/>
                    <a:ext cx="68582" cy="90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7600" y="0"/>
                        </a:moveTo>
                        <a:cubicBezTo>
                          <a:pt x="4800" y="5780"/>
                          <a:pt x="2400" y="11865"/>
                          <a:pt x="0" y="17645"/>
                        </a:cubicBezTo>
                        <a:cubicBezTo>
                          <a:pt x="3600" y="18558"/>
                          <a:pt x="7200" y="19775"/>
                          <a:pt x="10800" y="21600"/>
                        </a:cubicBezTo>
                        <a:cubicBezTo>
                          <a:pt x="14000" y="16428"/>
                          <a:pt x="17600" y="10952"/>
                          <a:pt x="21600" y="5172"/>
                        </a:cubicBezTo>
                        <a:cubicBezTo>
                          <a:pt x="21200" y="4868"/>
                          <a:pt x="20800" y="4563"/>
                          <a:pt x="20000" y="4259"/>
                        </a:cubicBezTo>
                        <a:cubicBezTo>
                          <a:pt x="16000" y="2434"/>
                          <a:pt x="11600" y="1217"/>
                          <a:pt x="760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17" name="Figura"/>
                  <p:cNvSpPr/>
                  <p:nvPr/>
                </p:nvSpPr>
                <p:spPr>
                  <a:xfrm>
                    <a:off x="88900" y="1066800"/>
                    <a:ext cx="64770" cy="1282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9675"/>
                        </a:moveTo>
                        <a:cubicBezTo>
                          <a:pt x="1271" y="20103"/>
                          <a:pt x="2118" y="20745"/>
                          <a:pt x="2965" y="21386"/>
                        </a:cubicBezTo>
                        <a:cubicBezTo>
                          <a:pt x="2965" y="21386"/>
                          <a:pt x="2965" y="21600"/>
                          <a:pt x="3388" y="21600"/>
                        </a:cubicBezTo>
                        <a:cubicBezTo>
                          <a:pt x="8894" y="15826"/>
                          <a:pt x="14824" y="9410"/>
                          <a:pt x="21600" y="2566"/>
                        </a:cubicBezTo>
                        <a:cubicBezTo>
                          <a:pt x="18212" y="1497"/>
                          <a:pt x="14824" y="642"/>
                          <a:pt x="11012" y="0"/>
                        </a:cubicBezTo>
                        <a:cubicBezTo>
                          <a:pt x="6353" y="8127"/>
                          <a:pt x="2118" y="15184"/>
                          <a:pt x="0" y="19675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18" name="Figura"/>
                  <p:cNvSpPr/>
                  <p:nvPr/>
                </p:nvSpPr>
                <p:spPr>
                  <a:xfrm>
                    <a:off x="152399" y="889000"/>
                    <a:ext cx="81282" cy="952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6416"/>
                        </a:moveTo>
                        <a:cubicBezTo>
                          <a:pt x="3712" y="17568"/>
                          <a:pt x="7425" y="19008"/>
                          <a:pt x="11137" y="21024"/>
                        </a:cubicBezTo>
                        <a:cubicBezTo>
                          <a:pt x="11475" y="21312"/>
                          <a:pt x="11813" y="21312"/>
                          <a:pt x="12150" y="21600"/>
                        </a:cubicBezTo>
                        <a:cubicBezTo>
                          <a:pt x="15188" y="16704"/>
                          <a:pt x="18225" y="11520"/>
                          <a:pt x="21600" y="6048"/>
                        </a:cubicBezTo>
                        <a:cubicBezTo>
                          <a:pt x="16875" y="3168"/>
                          <a:pt x="12488" y="1152"/>
                          <a:pt x="7762" y="0"/>
                        </a:cubicBezTo>
                        <a:cubicBezTo>
                          <a:pt x="5063" y="4896"/>
                          <a:pt x="2362" y="10656"/>
                          <a:pt x="0" y="1641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19" name="Figura"/>
                  <p:cNvSpPr/>
                  <p:nvPr/>
                </p:nvSpPr>
                <p:spPr>
                  <a:xfrm>
                    <a:off x="63499" y="965199"/>
                    <a:ext cx="68582" cy="787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9510"/>
                        </a:moveTo>
                        <a:cubicBezTo>
                          <a:pt x="4400" y="19858"/>
                          <a:pt x="9200" y="20206"/>
                          <a:pt x="14000" y="21600"/>
                        </a:cubicBezTo>
                        <a:cubicBezTo>
                          <a:pt x="16400" y="14981"/>
                          <a:pt x="18800" y="8361"/>
                          <a:pt x="21600" y="1742"/>
                        </a:cubicBezTo>
                        <a:cubicBezTo>
                          <a:pt x="16400" y="697"/>
                          <a:pt x="10800" y="0"/>
                          <a:pt x="5600" y="0"/>
                        </a:cubicBezTo>
                        <a:cubicBezTo>
                          <a:pt x="3600" y="6619"/>
                          <a:pt x="1600" y="13239"/>
                          <a:pt x="0" y="1951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20" name="Figura"/>
                  <p:cNvSpPr/>
                  <p:nvPr/>
                </p:nvSpPr>
                <p:spPr>
                  <a:xfrm>
                    <a:off x="114300" y="787400"/>
                    <a:ext cx="91440" cy="76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9440"/>
                        </a:moveTo>
                        <a:cubicBezTo>
                          <a:pt x="4200" y="19440"/>
                          <a:pt x="8400" y="20160"/>
                          <a:pt x="12600" y="21600"/>
                        </a:cubicBezTo>
                        <a:cubicBezTo>
                          <a:pt x="13500" y="19440"/>
                          <a:pt x="14400" y="16920"/>
                          <a:pt x="15300" y="14760"/>
                        </a:cubicBezTo>
                        <a:cubicBezTo>
                          <a:pt x="17400" y="9720"/>
                          <a:pt x="19500" y="4680"/>
                          <a:pt x="21600" y="0"/>
                        </a:cubicBezTo>
                        <a:cubicBezTo>
                          <a:pt x="12900" y="3960"/>
                          <a:pt x="4200" y="14040"/>
                          <a:pt x="0" y="1944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21" name="Figura"/>
                  <p:cNvSpPr/>
                  <p:nvPr/>
                </p:nvSpPr>
                <p:spPr>
                  <a:xfrm>
                    <a:off x="126999" y="50799"/>
                    <a:ext cx="382211" cy="773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54" h="21600" extrusionOk="0">
                        <a:moveTo>
                          <a:pt x="18606" y="0"/>
                        </a:moveTo>
                        <a:cubicBezTo>
                          <a:pt x="19248" y="1277"/>
                          <a:pt x="19818" y="3369"/>
                          <a:pt x="18321" y="5817"/>
                        </a:cubicBezTo>
                        <a:cubicBezTo>
                          <a:pt x="16966" y="8087"/>
                          <a:pt x="13830" y="10357"/>
                          <a:pt x="10194" y="12946"/>
                        </a:cubicBezTo>
                        <a:cubicBezTo>
                          <a:pt x="7414" y="14932"/>
                          <a:pt x="4562" y="16989"/>
                          <a:pt x="2067" y="19366"/>
                        </a:cubicBezTo>
                        <a:cubicBezTo>
                          <a:pt x="1283" y="20110"/>
                          <a:pt x="570" y="20855"/>
                          <a:pt x="0" y="21600"/>
                        </a:cubicBezTo>
                        <a:cubicBezTo>
                          <a:pt x="1354" y="20997"/>
                          <a:pt x="3137" y="20323"/>
                          <a:pt x="4990" y="20110"/>
                        </a:cubicBezTo>
                        <a:cubicBezTo>
                          <a:pt x="6986" y="18301"/>
                          <a:pt x="9125" y="16528"/>
                          <a:pt x="11263" y="14790"/>
                        </a:cubicBezTo>
                        <a:cubicBezTo>
                          <a:pt x="14543" y="12095"/>
                          <a:pt x="17679" y="9541"/>
                          <a:pt x="19604" y="7200"/>
                        </a:cubicBezTo>
                        <a:cubicBezTo>
                          <a:pt x="21386" y="5036"/>
                          <a:pt x="21600" y="3228"/>
                          <a:pt x="21386" y="1986"/>
                        </a:cubicBezTo>
                        <a:cubicBezTo>
                          <a:pt x="20958" y="638"/>
                          <a:pt x="19533" y="106"/>
                          <a:pt x="18606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22" name="Figura"/>
                  <p:cNvSpPr/>
                  <p:nvPr/>
                </p:nvSpPr>
                <p:spPr>
                  <a:xfrm>
                    <a:off x="88900" y="876299"/>
                    <a:ext cx="80011" cy="803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49" extrusionOk="0">
                        <a:moveTo>
                          <a:pt x="0" y="19662"/>
                        </a:moveTo>
                        <a:cubicBezTo>
                          <a:pt x="4457" y="19662"/>
                          <a:pt x="9257" y="20337"/>
                          <a:pt x="13714" y="21349"/>
                        </a:cubicBezTo>
                        <a:cubicBezTo>
                          <a:pt x="16114" y="14599"/>
                          <a:pt x="18857" y="7849"/>
                          <a:pt x="21600" y="1774"/>
                        </a:cubicBezTo>
                        <a:cubicBezTo>
                          <a:pt x="16457" y="424"/>
                          <a:pt x="11314" y="-251"/>
                          <a:pt x="6857" y="86"/>
                        </a:cubicBezTo>
                        <a:cubicBezTo>
                          <a:pt x="4114" y="6837"/>
                          <a:pt x="2057" y="13587"/>
                          <a:pt x="0" y="19662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23" name="Figura"/>
                  <p:cNvSpPr/>
                  <p:nvPr/>
                </p:nvSpPr>
                <p:spPr>
                  <a:xfrm>
                    <a:off x="50799" y="1054100"/>
                    <a:ext cx="59691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0691"/>
                        </a:moveTo>
                        <a:cubicBezTo>
                          <a:pt x="3677" y="20691"/>
                          <a:pt x="6894" y="21145"/>
                          <a:pt x="9651" y="21600"/>
                        </a:cubicBezTo>
                        <a:cubicBezTo>
                          <a:pt x="12409" y="16598"/>
                          <a:pt x="16545" y="9322"/>
                          <a:pt x="21600" y="1137"/>
                        </a:cubicBezTo>
                        <a:cubicBezTo>
                          <a:pt x="16545" y="455"/>
                          <a:pt x="11030" y="0"/>
                          <a:pt x="5974" y="0"/>
                        </a:cubicBezTo>
                        <a:cubicBezTo>
                          <a:pt x="1838" y="9322"/>
                          <a:pt x="460" y="16371"/>
                          <a:pt x="0" y="20691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24" name="Figura"/>
                  <p:cNvSpPr/>
                  <p:nvPr/>
                </p:nvSpPr>
                <p:spPr>
                  <a:xfrm>
                    <a:off x="25399" y="876300"/>
                    <a:ext cx="73661" cy="76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4469" y="20880"/>
                          <a:pt x="9683" y="20160"/>
                          <a:pt x="14897" y="20160"/>
                        </a:cubicBezTo>
                        <a:cubicBezTo>
                          <a:pt x="16759" y="14040"/>
                          <a:pt x="18993" y="7560"/>
                          <a:pt x="21600" y="1080"/>
                        </a:cubicBezTo>
                        <a:lnTo>
                          <a:pt x="21600" y="0"/>
                        </a:lnTo>
                        <a:cubicBezTo>
                          <a:pt x="14897" y="720"/>
                          <a:pt x="8938" y="2520"/>
                          <a:pt x="3724" y="4680"/>
                        </a:cubicBezTo>
                        <a:cubicBezTo>
                          <a:pt x="2607" y="10440"/>
                          <a:pt x="1117" y="162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25" name="Figura"/>
                  <p:cNvSpPr/>
                  <p:nvPr/>
                </p:nvSpPr>
                <p:spPr>
                  <a:xfrm>
                    <a:off x="38099" y="774700"/>
                    <a:ext cx="57413" cy="100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extrusionOk="0">
                        <a:moveTo>
                          <a:pt x="0" y="21600"/>
                        </a:moveTo>
                        <a:cubicBezTo>
                          <a:pt x="5974" y="20233"/>
                          <a:pt x="13328" y="19413"/>
                          <a:pt x="20681" y="18866"/>
                        </a:cubicBezTo>
                        <a:cubicBezTo>
                          <a:pt x="21600" y="12030"/>
                          <a:pt x="15626" y="4101"/>
                          <a:pt x="11949" y="0"/>
                        </a:cubicBezTo>
                        <a:cubicBezTo>
                          <a:pt x="7353" y="7382"/>
                          <a:pt x="3217" y="14491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26" name="Figura"/>
                  <p:cNvSpPr/>
                  <p:nvPr/>
                </p:nvSpPr>
                <p:spPr>
                  <a:xfrm>
                    <a:off x="76200" y="0"/>
                    <a:ext cx="380368" cy="8420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01" h="21600" extrusionOk="0">
                        <a:moveTo>
                          <a:pt x="17502" y="0"/>
                        </a:moveTo>
                        <a:cubicBezTo>
                          <a:pt x="17502" y="0"/>
                          <a:pt x="20280" y="3160"/>
                          <a:pt x="16530" y="7070"/>
                        </a:cubicBezTo>
                        <a:cubicBezTo>
                          <a:pt x="13266" y="10425"/>
                          <a:pt x="6876" y="12771"/>
                          <a:pt x="1389" y="18016"/>
                        </a:cubicBezTo>
                        <a:cubicBezTo>
                          <a:pt x="903" y="18505"/>
                          <a:pt x="417" y="18961"/>
                          <a:pt x="0" y="19450"/>
                        </a:cubicBezTo>
                        <a:cubicBezTo>
                          <a:pt x="347" y="19743"/>
                          <a:pt x="1389" y="20655"/>
                          <a:pt x="1667" y="21600"/>
                        </a:cubicBezTo>
                        <a:cubicBezTo>
                          <a:pt x="2361" y="20753"/>
                          <a:pt x="3195" y="19906"/>
                          <a:pt x="4167" y="19026"/>
                        </a:cubicBezTo>
                        <a:cubicBezTo>
                          <a:pt x="6598" y="16843"/>
                          <a:pt x="9446" y="14921"/>
                          <a:pt x="12154" y="13097"/>
                        </a:cubicBezTo>
                        <a:cubicBezTo>
                          <a:pt x="15627" y="10719"/>
                          <a:pt x="18683" y="8699"/>
                          <a:pt x="19933" y="6646"/>
                        </a:cubicBezTo>
                        <a:cubicBezTo>
                          <a:pt x="21600" y="4040"/>
                          <a:pt x="20489" y="1824"/>
                          <a:pt x="19725" y="847"/>
                        </a:cubicBezTo>
                        <a:cubicBezTo>
                          <a:pt x="18961" y="130"/>
                          <a:pt x="17502" y="0"/>
                          <a:pt x="17502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27" name="Figura"/>
                  <p:cNvSpPr/>
                  <p:nvPr/>
                </p:nvSpPr>
                <p:spPr>
                  <a:xfrm>
                    <a:off x="-1" y="1054099"/>
                    <a:ext cx="44451" cy="1181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4320" y="21368"/>
                          <a:pt x="9257" y="21135"/>
                          <a:pt x="13577" y="21135"/>
                        </a:cubicBezTo>
                        <a:cubicBezTo>
                          <a:pt x="14194" y="16955"/>
                          <a:pt x="16663" y="9523"/>
                          <a:pt x="21600" y="0"/>
                        </a:cubicBezTo>
                        <a:cubicBezTo>
                          <a:pt x="14194" y="0"/>
                          <a:pt x="7406" y="232"/>
                          <a:pt x="2469" y="465"/>
                        </a:cubicBezTo>
                        <a:cubicBezTo>
                          <a:pt x="1234" y="8129"/>
                          <a:pt x="617" y="15097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28" name="Figura"/>
                  <p:cNvSpPr/>
                  <p:nvPr/>
                </p:nvSpPr>
                <p:spPr>
                  <a:xfrm>
                    <a:off x="12699" y="965199"/>
                    <a:ext cx="58421" cy="736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4226" y="21228"/>
                          <a:pt x="9391" y="20855"/>
                          <a:pt x="15026" y="20855"/>
                        </a:cubicBezTo>
                        <a:cubicBezTo>
                          <a:pt x="16904" y="14524"/>
                          <a:pt x="18783" y="7448"/>
                          <a:pt x="21600" y="0"/>
                        </a:cubicBezTo>
                        <a:cubicBezTo>
                          <a:pt x="15026" y="372"/>
                          <a:pt x="8452" y="1117"/>
                          <a:pt x="3287" y="1862"/>
                        </a:cubicBezTo>
                        <a:cubicBezTo>
                          <a:pt x="1878" y="8566"/>
                          <a:pt x="939" y="15269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29" name="Figura"/>
                  <p:cNvSpPr/>
                  <p:nvPr/>
                </p:nvSpPr>
                <p:spPr>
                  <a:xfrm>
                    <a:off x="165100" y="1003300"/>
                    <a:ext cx="67310" cy="952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1004" y="0"/>
                        </a:moveTo>
                        <a:cubicBezTo>
                          <a:pt x="6928" y="5472"/>
                          <a:pt x="3668" y="10656"/>
                          <a:pt x="0" y="15552"/>
                        </a:cubicBezTo>
                        <a:cubicBezTo>
                          <a:pt x="0" y="15552"/>
                          <a:pt x="408" y="15840"/>
                          <a:pt x="408" y="15840"/>
                        </a:cubicBezTo>
                        <a:cubicBezTo>
                          <a:pt x="3260" y="17568"/>
                          <a:pt x="6113" y="19584"/>
                          <a:pt x="8558" y="21600"/>
                        </a:cubicBezTo>
                        <a:cubicBezTo>
                          <a:pt x="12634" y="17280"/>
                          <a:pt x="17117" y="12672"/>
                          <a:pt x="21600" y="7776"/>
                        </a:cubicBezTo>
                        <a:cubicBezTo>
                          <a:pt x="18340" y="4896"/>
                          <a:pt x="15079" y="2304"/>
                          <a:pt x="11004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30" name="Figura"/>
                  <p:cNvSpPr/>
                  <p:nvPr/>
                </p:nvSpPr>
                <p:spPr>
                  <a:xfrm>
                    <a:off x="215899" y="927100"/>
                    <a:ext cx="73661" cy="1016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055" y="0"/>
                        </a:moveTo>
                        <a:cubicBezTo>
                          <a:pt x="6331" y="5130"/>
                          <a:pt x="2979" y="9720"/>
                          <a:pt x="0" y="14310"/>
                        </a:cubicBezTo>
                        <a:cubicBezTo>
                          <a:pt x="3724" y="16470"/>
                          <a:pt x="7076" y="18900"/>
                          <a:pt x="10055" y="21600"/>
                        </a:cubicBezTo>
                        <a:cubicBezTo>
                          <a:pt x="13779" y="17280"/>
                          <a:pt x="17876" y="12960"/>
                          <a:pt x="21600" y="8370"/>
                        </a:cubicBezTo>
                        <a:cubicBezTo>
                          <a:pt x="18993" y="6210"/>
                          <a:pt x="16386" y="4050"/>
                          <a:pt x="13407" y="2160"/>
                        </a:cubicBezTo>
                        <a:cubicBezTo>
                          <a:pt x="12290" y="1350"/>
                          <a:pt x="11172" y="810"/>
                          <a:pt x="10055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31" name="Figura"/>
                  <p:cNvSpPr/>
                  <p:nvPr/>
                </p:nvSpPr>
                <p:spPr>
                  <a:xfrm>
                    <a:off x="101600" y="1092199"/>
                    <a:ext cx="85091" cy="1422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8514"/>
                        </a:moveTo>
                        <a:cubicBezTo>
                          <a:pt x="322" y="19479"/>
                          <a:pt x="967" y="20443"/>
                          <a:pt x="1290" y="21600"/>
                        </a:cubicBezTo>
                        <a:cubicBezTo>
                          <a:pt x="5803" y="17743"/>
                          <a:pt x="12896" y="11571"/>
                          <a:pt x="21600" y="3857"/>
                        </a:cubicBezTo>
                        <a:cubicBezTo>
                          <a:pt x="19666" y="2507"/>
                          <a:pt x="17409" y="1157"/>
                          <a:pt x="15152" y="0"/>
                        </a:cubicBezTo>
                        <a:cubicBezTo>
                          <a:pt x="9349" y="6557"/>
                          <a:pt x="4513" y="12729"/>
                          <a:pt x="0" y="18514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32" name="Figura"/>
                  <p:cNvSpPr/>
                  <p:nvPr/>
                </p:nvSpPr>
                <p:spPr>
                  <a:xfrm>
                    <a:off x="254000" y="876299"/>
                    <a:ext cx="85091" cy="71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643"/>
                        </a:moveTo>
                        <a:cubicBezTo>
                          <a:pt x="1290" y="10800"/>
                          <a:pt x="2579" y="11957"/>
                          <a:pt x="3869" y="13500"/>
                        </a:cubicBezTo>
                        <a:cubicBezTo>
                          <a:pt x="6125" y="16200"/>
                          <a:pt x="8382" y="18900"/>
                          <a:pt x="10316" y="21600"/>
                        </a:cubicBezTo>
                        <a:cubicBezTo>
                          <a:pt x="14185" y="14657"/>
                          <a:pt x="17731" y="7329"/>
                          <a:pt x="21600" y="0"/>
                        </a:cubicBezTo>
                        <a:cubicBezTo>
                          <a:pt x="13218" y="2314"/>
                          <a:pt x="3546" y="7714"/>
                          <a:pt x="0" y="9643"/>
                        </a:cubicBezTo>
                        <a:cubicBezTo>
                          <a:pt x="322" y="9643"/>
                          <a:pt x="322" y="9643"/>
                          <a:pt x="0" y="964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33" name="Figura"/>
                  <p:cNvSpPr/>
                  <p:nvPr/>
                </p:nvSpPr>
                <p:spPr>
                  <a:xfrm>
                    <a:off x="266699" y="266700"/>
                    <a:ext cx="314282" cy="6184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6" h="21600" extrusionOk="0">
                        <a:moveTo>
                          <a:pt x="10069" y="12020"/>
                        </a:moveTo>
                        <a:cubicBezTo>
                          <a:pt x="6110" y="15745"/>
                          <a:pt x="2840" y="18850"/>
                          <a:pt x="0" y="21600"/>
                        </a:cubicBezTo>
                        <a:cubicBezTo>
                          <a:pt x="1463" y="21290"/>
                          <a:pt x="3786" y="20802"/>
                          <a:pt x="5766" y="20713"/>
                        </a:cubicBezTo>
                        <a:cubicBezTo>
                          <a:pt x="7573" y="19161"/>
                          <a:pt x="9466" y="17608"/>
                          <a:pt x="11187" y="15967"/>
                        </a:cubicBezTo>
                        <a:cubicBezTo>
                          <a:pt x="15920" y="11754"/>
                          <a:pt x="19104" y="6963"/>
                          <a:pt x="20912" y="3859"/>
                        </a:cubicBezTo>
                        <a:cubicBezTo>
                          <a:pt x="21600" y="1863"/>
                          <a:pt x="21342" y="710"/>
                          <a:pt x="20309" y="0"/>
                        </a:cubicBezTo>
                        <a:cubicBezTo>
                          <a:pt x="18932" y="2439"/>
                          <a:pt x="15748" y="6742"/>
                          <a:pt x="10069" y="1202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34" name="Figura"/>
                  <p:cNvSpPr/>
                  <p:nvPr/>
                </p:nvSpPr>
                <p:spPr>
                  <a:xfrm>
                    <a:off x="254000" y="977900"/>
                    <a:ext cx="69850" cy="1041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2644"/>
                        </a:moveTo>
                        <a:cubicBezTo>
                          <a:pt x="3142" y="15541"/>
                          <a:pt x="6284" y="18702"/>
                          <a:pt x="8640" y="21600"/>
                        </a:cubicBezTo>
                        <a:cubicBezTo>
                          <a:pt x="12960" y="17912"/>
                          <a:pt x="17280" y="13961"/>
                          <a:pt x="21600" y="10273"/>
                        </a:cubicBezTo>
                        <a:cubicBezTo>
                          <a:pt x="19244" y="6585"/>
                          <a:pt x="16102" y="3161"/>
                          <a:pt x="12567" y="0"/>
                        </a:cubicBezTo>
                        <a:cubicBezTo>
                          <a:pt x="7855" y="4478"/>
                          <a:pt x="3927" y="8693"/>
                          <a:pt x="0" y="12644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35" name="Figura"/>
                  <p:cNvSpPr/>
                  <p:nvPr/>
                </p:nvSpPr>
                <p:spPr>
                  <a:xfrm>
                    <a:off x="203200" y="1054099"/>
                    <a:ext cx="66041" cy="927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4203"/>
                        </a:moveTo>
                        <a:cubicBezTo>
                          <a:pt x="2908" y="16570"/>
                          <a:pt x="5400" y="19233"/>
                          <a:pt x="7477" y="21600"/>
                        </a:cubicBezTo>
                        <a:cubicBezTo>
                          <a:pt x="12046" y="17753"/>
                          <a:pt x="17031" y="13907"/>
                          <a:pt x="21600" y="10060"/>
                        </a:cubicBezTo>
                        <a:cubicBezTo>
                          <a:pt x="19108" y="6805"/>
                          <a:pt x="16200" y="3255"/>
                          <a:pt x="13292" y="0"/>
                        </a:cubicBezTo>
                        <a:cubicBezTo>
                          <a:pt x="8723" y="5326"/>
                          <a:pt x="4154" y="9764"/>
                          <a:pt x="0" y="1420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36" name="Figura"/>
                  <p:cNvSpPr/>
                  <p:nvPr/>
                </p:nvSpPr>
                <p:spPr>
                  <a:xfrm>
                    <a:off x="114299" y="1130300"/>
                    <a:ext cx="107951" cy="1397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9440"/>
                        </a:moveTo>
                        <a:cubicBezTo>
                          <a:pt x="0" y="19636"/>
                          <a:pt x="0" y="19636"/>
                          <a:pt x="0" y="19833"/>
                        </a:cubicBezTo>
                        <a:cubicBezTo>
                          <a:pt x="254" y="20422"/>
                          <a:pt x="254" y="21011"/>
                          <a:pt x="254" y="21600"/>
                        </a:cubicBezTo>
                        <a:cubicBezTo>
                          <a:pt x="7624" y="16298"/>
                          <a:pt x="14739" y="10604"/>
                          <a:pt x="21600" y="4713"/>
                        </a:cubicBezTo>
                        <a:cubicBezTo>
                          <a:pt x="20329" y="3142"/>
                          <a:pt x="18805" y="1571"/>
                          <a:pt x="17280" y="0"/>
                        </a:cubicBezTo>
                        <a:cubicBezTo>
                          <a:pt x="9656" y="8836"/>
                          <a:pt x="3304" y="15709"/>
                          <a:pt x="0" y="1944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37" name="Figura"/>
                  <p:cNvSpPr/>
                  <p:nvPr/>
                </p:nvSpPr>
                <p:spPr>
                  <a:xfrm>
                    <a:off x="304799" y="889000"/>
                    <a:ext cx="48367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63" h="21600" extrusionOk="0">
                        <a:moveTo>
                          <a:pt x="0" y="12960"/>
                        </a:moveTo>
                        <a:cubicBezTo>
                          <a:pt x="4741" y="15688"/>
                          <a:pt x="8956" y="18644"/>
                          <a:pt x="12644" y="21600"/>
                        </a:cubicBezTo>
                        <a:cubicBezTo>
                          <a:pt x="19493" y="14552"/>
                          <a:pt x="21600" y="6594"/>
                          <a:pt x="18966" y="0"/>
                        </a:cubicBezTo>
                        <a:cubicBezTo>
                          <a:pt x="12117" y="4320"/>
                          <a:pt x="5795" y="8867"/>
                          <a:pt x="0" y="1296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38" name="Figura"/>
                  <p:cNvSpPr/>
                  <p:nvPr/>
                </p:nvSpPr>
                <p:spPr>
                  <a:xfrm>
                    <a:off x="355599" y="419099"/>
                    <a:ext cx="217335" cy="5473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35" h="21600" extrusionOk="0">
                        <a:moveTo>
                          <a:pt x="7800" y="12128"/>
                        </a:moveTo>
                        <a:cubicBezTo>
                          <a:pt x="5280" y="13982"/>
                          <a:pt x="2640" y="15837"/>
                          <a:pt x="0" y="17591"/>
                        </a:cubicBezTo>
                        <a:cubicBezTo>
                          <a:pt x="840" y="18794"/>
                          <a:pt x="840" y="20197"/>
                          <a:pt x="120" y="21600"/>
                        </a:cubicBezTo>
                        <a:cubicBezTo>
                          <a:pt x="2040" y="20447"/>
                          <a:pt x="3960" y="19245"/>
                          <a:pt x="5760" y="17992"/>
                        </a:cubicBezTo>
                        <a:cubicBezTo>
                          <a:pt x="11520" y="13982"/>
                          <a:pt x="15960" y="9773"/>
                          <a:pt x="18840" y="6716"/>
                        </a:cubicBezTo>
                        <a:cubicBezTo>
                          <a:pt x="21600" y="3258"/>
                          <a:pt x="20160" y="652"/>
                          <a:pt x="20160" y="0"/>
                        </a:cubicBezTo>
                        <a:cubicBezTo>
                          <a:pt x="17640" y="3508"/>
                          <a:pt x="13440" y="8019"/>
                          <a:pt x="7800" y="12128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39" name="Figura"/>
                  <p:cNvSpPr/>
                  <p:nvPr/>
                </p:nvSpPr>
                <p:spPr>
                  <a:xfrm>
                    <a:off x="114300" y="1168400"/>
                    <a:ext cx="134620" cy="134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8340"/>
                        </a:moveTo>
                        <a:cubicBezTo>
                          <a:pt x="204" y="19358"/>
                          <a:pt x="204" y="20377"/>
                          <a:pt x="408" y="21600"/>
                        </a:cubicBezTo>
                        <a:cubicBezTo>
                          <a:pt x="2242" y="20785"/>
                          <a:pt x="4483" y="19766"/>
                          <a:pt x="6725" y="18340"/>
                        </a:cubicBezTo>
                        <a:cubicBezTo>
                          <a:pt x="11819" y="15283"/>
                          <a:pt x="16709" y="11615"/>
                          <a:pt x="21600" y="6928"/>
                        </a:cubicBezTo>
                        <a:cubicBezTo>
                          <a:pt x="20581" y="4891"/>
                          <a:pt x="19562" y="2445"/>
                          <a:pt x="18136" y="0"/>
                        </a:cubicBezTo>
                        <a:cubicBezTo>
                          <a:pt x="12226" y="6521"/>
                          <a:pt x="6317" y="12634"/>
                          <a:pt x="0" y="1834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40" name="Figura"/>
                  <p:cNvSpPr/>
                  <p:nvPr/>
                </p:nvSpPr>
                <p:spPr>
                  <a:xfrm>
                    <a:off x="342900" y="673099"/>
                    <a:ext cx="200661" cy="3530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641" y="21367"/>
                          <a:pt x="3965" y="21134"/>
                          <a:pt x="6425" y="21289"/>
                        </a:cubicBezTo>
                        <a:cubicBezTo>
                          <a:pt x="12987" y="15151"/>
                          <a:pt x="18319" y="7925"/>
                          <a:pt x="21600" y="0"/>
                        </a:cubicBezTo>
                        <a:cubicBezTo>
                          <a:pt x="18456" y="4118"/>
                          <a:pt x="14491" y="8858"/>
                          <a:pt x="9570" y="13519"/>
                        </a:cubicBezTo>
                        <a:cubicBezTo>
                          <a:pt x="6562" y="16239"/>
                          <a:pt x="3418" y="18958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41" name="Figura"/>
                  <p:cNvSpPr/>
                  <p:nvPr/>
                </p:nvSpPr>
                <p:spPr>
                  <a:xfrm>
                    <a:off x="342900" y="1028700"/>
                    <a:ext cx="50800" cy="560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95" extrusionOk="0">
                        <a:moveTo>
                          <a:pt x="5940" y="21195"/>
                        </a:moveTo>
                        <a:cubicBezTo>
                          <a:pt x="11340" y="14475"/>
                          <a:pt x="16740" y="7275"/>
                          <a:pt x="21600" y="75"/>
                        </a:cubicBezTo>
                        <a:cubicBezTo>
                          <a:pt x="12960" y="-405"/>
                          <a:pt x="4860" y="1515"/>
                          <a:pt x="0" y="2955"/>
                        </a:cubicBezTo>
                        <a:cubicBezTo>
                          <a:pt x="2700" y="9195"/>
                          <a:pt x="4860" y="14955"/>
                          <a:pt x="5940" y="21195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42" name="Figura"/>
                  <p:cNvSpPr/>
                  <p:nvPr/>
                </p:nvSpPr>
                <p:spPr>
                  <a:xfrm>
                    <a:off x="292100" y="1041400"/>
                    <a:ext cx="55881" cy="1028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709" y="0"/>
                        </a:moveTo>
                        <a:cubicBezTo>
                          <a:pt x="10800" y="3733"/>
                          <a:pt x="5400" y="7467"/>
                          <a:pt x="0" y="10933"/>
                        </a:cubicBezTo>
                        <a:cubicBezTo>
                          <a:pt x="3436" y="14667"/>
                          <a:pt x="6382" y="18400"/>
                          <a:pt x="8345" y="21600"/>
                        </a:cubicBezTo>
                        <a:cubicBezTo>
                          <a:pt x="12764" y="18667"/>
                          <a:pt x="17182" y="15733"/>
                          <a:pt x="21600" y="12533"/>
                        </a:cubicBezTo>
                        <a:cubicBezTo>
                          <a:pt x="21109" y="8267"/>
                          <a:pt x="19145" y="4000"/>
                          <a:pt x="15709" y="0"/>
                        </a:cubicBezTo>
                        <a:lnTo>
                          <a:pt x="15709" y="0"/>
                        </a:ln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43" name="Figura"/>
                  <p:cNvSpPr/>
                  <p:nvPr/>
                </p:nvSpPr>
                <p:spPr>
                  <a:xfrm>
                    <a:off x="241299" y="1104900"/>
                    <a:ext cx="62232" cy="914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1400"/>
                        </a:moveTo>
                        <a:cubicBezTo>
                          <a:pt x="3086" y="15000"/>
                          <a:pt x="5731" y="18600"/>
                          <a:pt x="7935" y="21600"/>
                        </a:cubicBezTo>
                        <a:cubicBezTo>
                          <a:pt x="12784" y="18600"/>
                          <a:pt x="17192" y="15300"/>
                          <a:pt x="21600" y="12000"/>
                        </a:cubicBezTo>
                        <a:cubicBezTo>
                          <a:pt x="19837" y="8400"/>
                          <a:pt x="17633" y="4200"/>
                          <a:pt x="14547" y="0"/>
                        </a:cubicBezTo>
                        <a:cubicBezTo>
                          <a:pt x="9698" y="3900"/>
                          <a:pt x="4849" y="7500"/>
                          <a:pt x="0" y="114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298" name="Grupo"/>
                <p:cNvGrpSpPr/>
                <p:nvPr/>
              </p:nvGrpSpPr>
              <p:grpSpPr>
                <a:xfrm>
                  <a:off x="203200" y="279400"/>
                  <a:ext cx="579120" cy="1303020"/>
                  <a:chOff x="0" y="0"/>
                  <a:chExt cx="579120" cy="1303019"/>
                </a:xfrm>
              </p:grpSpPr>
              <p:sp>
                <p:nvSpPr>
                  <p:cNvPr id="384" name="Figura"/>
                  <p:cNvSpPr/>
                  <p:nvPr/>
                </p:nvSpPr>
                <p:spPr>
                  <a:xfrm>
                    <a:off x="25399" y="152399"/>
                    <a:ext cx="319765" cy="7200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7" h="21600" extrusionOk="0">
                        <a:moveTo>
                          <a:pt x="4047" y="4990"/>
                        </a:moveTo>
                        <a:cubicBezTo>
                          <a:pt x="2353" y="3162"/>
                          <a:pt x="1929" y="1295"/>
                          <a:pt x="1845" y="0"/>
                        </a:cubicBezTo>
                        <a:cubicBezTo>
                          <a:pt x="743" y="267"/>
                          <a:pt x="-273" y="1333"/>
                          <a:pt x="66" y="2705"/>
                        </a:cubicBezTo>
                        <a:cubicBezTo>
                          <a:pt x="1252" y="4648"/>
                          <a:pt x="4216" y="8495"/>
                          <a:pt x="10569" y="13638"/>
                        </a:cubicBezTo>
                        <a:cubicBezTo>
                          <a:pt x="14381" y="16724"/>
                          <a:pt x="17515" y="19314"/>
                          <a:pt x="20141" y="21600"/>
                        </a:cubicBezTo>
                        <a:cubicBezTo>
                          <a:pt x="20056" y="20724"/>
                          <a:pt x="20226" y="19543"/>
                          <a:pt x="21327" y="18743"/>
                        </a:cubicBezTo>
                        <a:cubicBezTo>
                          <a:pt x="19040" y="16838"/>
                          <a:pt x="16499" y="15010"/>
                          <a:pt x="14042" y="13181"/>
                        </a:cubicBezTo>
                        <a:cubicBezTo>
                          <a:pt x="10146" y="10286"/>
                          <a:pt x="6419" y="7505"/>
                          <a:pt x="4047" y="499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85" name="Figura"/>
                  <p:cNvSpPr/>
                  <p:nvPr/>
                </p:nvSpPr>
                <p:spPr>
                  <a:xfrm>
                    <a:off x="342900" y="787399"/>
                    <a:ext cx="53574" cy="1066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08" h="21600" extrusionOk="0">
                        <a:moveTo>
                          <a:pt x="4312" y="0"/>
                        </a:moveTo>
                        <a:cubicBezTo>
                          <a:pt x="-1792" y="7200"/>
                          <a:pt x="86" y="18514"/>
                          <a:pt x="1025" y="21600"/>
                        </a:cubicBezTo>
                        <a:cubicBezTo>
                          <a:pt x="7130" y="19286"/>
                          <a:pt x="13704" y="17486"/>
                          <a:pt x="19808" y="16200"/>
                        </a:cubicBezTo>
                        <a:cubicBezTo>
                          <a:pt x="18399" y="14657"/>
                          <a:pt x="17460" y="13371"/>
                          <a:pt x="16051" y="11829"/>
                        </a:cubicBezTo>
                        <a:cubicBezTo>
                          <a:pt x="11825" y="7971"/>
                          <a:pt x="8069" y="3857"/>
                          <a:pt x="4312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86" name="Figura"/>
                  <p:cNvSpPr/>
                  <p:nvPr/>
                </p:nvSpPr>
                <p:spPr>
                  <a:xfrm>
                    <a:off x="393699" y="977900"/>
                    <a:ext cx="68582" cy="90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00" y="4259"/>
                        </a:moveTo>
                        <a:cubicBezTo>
                          <a:pt x="1200" y="4563"/>
                          <a:pt x="800" y="4868"/>
                          <a:pt x="0" y="5172"/>
                        </a:cubicBezTo>
                        <a:cubicBezTo>
                          <a:pt x="4000" y="10952"/>
                          <a:pt x="7200" y="16428"/>
                          <a:pt x="10800" y="21600"/>
                        </a:cubicBezTo>
                        <a:cubicBezTo>
                          <a:pt x="14000" y="19775"/>
                          <a:pt x="17600" y="18558"/>
                          <a:pt x="21600" y="17645"/>
                        </a:cubicBezTo>
                        <a:cubicBezTo>
                          <a:pt x="19200" y="11865"/>
                          <a:pt x="16800" y="6085"/>
                          <a:pt x="14000" y="0"/>
                        </a:cubicBezTo>
                        <a:cubicBezTo>
                          <a:pt x="9600" y="913"/>
                          <a:pt x="5600" y="2130"/>
                          <a:pt x="1600" y="4259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87" name="Figura"/>
                  <p:cNvSpPr/>
                  <p:nvPr/>
                </p:nvSpPr>
                <p:spPr>
                  <a:xfrm>
                    <a:off x="431800" y="1066800"/>
                    <a:ext cx="64770" cy="1282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566"/>
                        </a:moveTo>
                        <a:cubicBezTo>
                          <a:pt x="6776" y="9410"/>
                          <a:pt x="12706" y="15612"/>
                          <a:pt x="18212" y="21600"/>
                        </a:cubicBezTo>
                        <a:cubicBezTo>
                          <a:pt x="18212" y="21600"/>
                          <a:pt x="18212" y="21386"/>
                          <a:pt x="18635" y="21386"/>
                        </a:cubicBezTo>
                        <a:cubicBezTo>
                          <a:pt x="19482" y="20745"/>
                          <a:pt x="20753" y="20103"/>
                          <a:pt x="21600" y="19675"/>
                        </a:cubicBezTo>
                        <a:cubicBezTo>
                          <a:pt x="19059" y="15184"/>
                          <a:pt x="15247" y="7913"/>
                          <a:pt x="10588" y="0"/>
                        </a:cubicBezTo>
                        <a:cubicBezTo>
                          <a:pt x="6776" y="428"/>
                          <a:pt x="3388" y="1283"/>
                          <a:pt x="0" y="256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88" name="Figura"/>
                  <p:cNvSpPr/>
                  <p:nvPr/>
                </p:nvSpPr>
                <p:spPr>
                  <a:xfrm>
                    <a:off x="342899" y="889000"/>
                    <a:ext cx="81282" cy="965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6253"/>
                        </a:moveTo>
                        <a:cubicBezTo>
                          <a:pt x="3375" y="11653"/>
                          <a:pt x="6412" y="16768"/>
                          <a:pt x="9450" y="21600"/>
                        </a:cubicBezTo>
                        <a:cubicBezTo>
                          <a:pt x="9788" y="21316"/>
                          <a:pt x="10125" y="21316"/>
                          <a:pt x="10463" y="21032"/>
                        </a:cubicBezTo>
                        <a:cubicBezTo>
                          <a:pt x="14175" y="19042"/>
                          <a:pt x="17888" y="17621"/>
                          <a:pt x="21600" y="16484"/>
                        </a:cubicBezTo>
                        <a:cubicBezTo>
                          <a:pt x="19238" y="10800"/>
                          <a:pt x="16538" y="5116"/>
                          <a:pt x="13837" y="0"/>
                        </a:cubicBezTo>
                        <a:cubicBezTo>
                          <a:pt x="9450" y="1421"/>
                          <a:pt x="4725" y="3411"/>
                          <a:pt x="0" y="625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89" name="Figura"/>
                  <p:cNvSpPr/>
                  <p:nvPr/>
                </p:nvSpPr>
                <p:spPr>
                  <a:xfrm>
                    <a:off x="444499" y="965199"/>
                    <a:ext cx="68582" cy="787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742"/>
                        </a:moveTo>
                        <a:cubicBezTo>
                          <a:pt x="2800" y="8361"/>
                          <a:pt x="5200" y="15329"/>
                          <a:pt x="7600" y="21600"/>
                        </a:cubicBezTo>
                        <a:cubicBezTo>
                          <a:pt x="12400" y="20555"/>
                          <a:pt x="17200" y="19858"/>
                          <a:pt x="21600" y="19510"/>
                        </a:cubicBezTo>
                        <a:cubicBezTo>
                          <a:pt x="20000" y="13587"/>
                          <a:pt x="18000" y="6968"/>
                          <a:pt x="16000" y="0"/>
                        </a:cubicBezTo>
                        <a:cubicBezTo>
                          <a:pt x="10800" y="0"/>
                          <a:pt x="5600" y="697"/>
                          <a:pt x="0" y="1742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90" name="Figura"/>
                  <p:cNvSpPr/>
                  <p:nvPr/>
                </p:nvSpPr>
                <p:spPr>
                  <a:xfrm>
                    <a:off x="368300" y="787400"/>
                    <a:ext cx="91440" cy="76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00" y="5040"/>
                          <a:pt x="4500" y="9720"/>
                          <a:pt x="6300" y="14760"/>
                        </a:cubicBezTo>
                        <a:cubicBezTo>
                          <a:pt x="7200" y="16920"/>
                          <a:pt x="8100" y="19080"/>
                          <a:pt x="9000" y="21600"/>
                        </a:cubicBezTo>
                        <a:cubicBezTo>
                          <a:pt x="13500" y="20160"/>
                          <a:pt x="17700" y="19440"/>
                          <a:pt x="21600" y="19440"/>
                        </a:cubicBezTo>
                        <a:cubicBezTo>
                          <a:pt x="18000" y="14040"/>
                          <a:pt x="9300" y="396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91" name="Figura"/>
                  <p:cNvSpPr/>
                  <p:nvPr/>
                </p:nvSpPr>
                <p:spPr>
                  <a:xfrm>
                    <a:off x="63500" y="50799"/>
                    <a:ext cx="382210" cy="774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54" h="21600" extrusionOk="0">
                        <a:moveTo>
                          <a:pt x="11260" y="12925"/>
                        </a:moveTo>
                        <a:cubicBezTo>
                          <a:pt x="7624" y="10340"/>
                          <a:pt x="4488" y="8073"/>
                          <a:pt x="3133" y="5807"/>
                        </a:cubicBezTo>
                        <a:cubicBezTo>
                          <a:pt x="1636" y="3364"/>
                          <a:pt x="2206" y="1275"/>
                          <a:pt x="2848" y="0"/>
                        </a:cubicBezTo>
                        <a:cubicBezTo>
                          <a:pt x="1921" y="142"/>
                          <a:pt x="424" y="673"/>
                          <a:pt x="68" y="2018"/>
                        </a:cubicBezTo>
                        <a:cubicBezTo>
                          <a:pt x="-146" y="3293"/>
                          <a:pt x="68" y="5099"/>
                          <a:pt x="1850" y="7224"/>
                        </a:cubicBezTo>
                        <a:cubicBezTo>
                          <a:pt x="3775" y="9525"/>
                          <a:pt x="6911" y="12075"/>
                          <a:pt x="10191" y="14801"/>
                        </a:cubicBezTo>
                        <a:cubicBezTo>
                          <a:pt x="12329" y="16536"/>
                          <a:pt x="14468" y="18271"/>
                          <a:pt x="16464" y="20113"/>
                        </a:cubicBezTo>
                        <a:cubicBezTo>
                          <a:pt x="18317" y="20325"/>
                          <a:pt x="20171" y="20998"/>
                          <a:pt x="21454" y="21600"/>
                        </a:cubicBezTo>
                        <a:cubicBezTo>
                          <a:pt x="20812" y="20892"/>
                          <a:pt x="20171" y="20148"/>
                          <a:pt x="19387" y="19369"/>
                        </a:cubicBezTo>
                        <a:cubicBezTo>
                          <a:pt x="16892" y="16997"/>
                          <a:pt x="13969" y="14943"/>
                          <a:pt x="11260" y="12925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92" name="Figura"/>
                  <p:cNvSpPr/>
                  <p:nvPr/>
                </p:nvSpPr>
                <p:spPr>
                  <a:xfrm>
                    <a:off x="419100" y="876300"/>
                    <a:ext cx="80011" cy="79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90" extrusionOk="0">
                        <a:moveTo>
                          <a:pt x="0" y="1615"/>
                        </a:moveTo>
                        <a:cubicBezTo>
                          <a:pt x="2743" y="7690"/>
                          <a:pt x="5486" y="14440"/>
                          <a:pt x="7886" y="21190"/>
                        </a:cubicBezTo>
                        <a:cubicBezTo>
                          <a:pt x="12686" y="20177"/>
                          <a:pt x="17143" y="19502"/>
                          <a:pt x="21600" y="19502"/>
                        </a:cubicBezTo>
                        <a:cubicBezTo>
                          <a:pt x="19543" y="13427"/>
                          <a:pt x="17486" y="6677"/>
                          <a:pt x="14743" y="265"/>
                        </a:cubicBezTo>
                        <a:cubicBezTo>
                          <a:pt x="9943" y="-410"/>
                          <a:pt x="5143" y="265"/>
                          <a:pt x="0" y="1615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93" name="Figura"/>
                  <p:cNvSpPr/>
                  <p:nvPr/>
                </p:nvSpPr>
                <p:spPr>
                  <a:xfrm>
                    <a:off x="482599" y="1054100"/>
                    <a:ext cx="59691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137"/>
                        </a:moveTo>
                        <a:cubicBezTo>
                          <a:pt x="5055" y="9322"/>
                          <a:pt x="9191" y="16598"/>
                          <a:pt x="11949" y="21600"/>
                        </a:cubicBezTo>
                        <a:cubicBezTo>
                          <a:pt x="14706" y="21145"/>
                          <a:pt x="18383" y="20691"/>
                          <a:pt x="21600" y="20691"/>
                        </a:cubicBezTo>
                        <a:cubicBezTo>
                          <a:pt x="21140" y="16598"/>
                          <a:pt x="19302" y="9322"/>
                          <a:pt x="15626" y="0"/>
                        </a:cubicBezTo>
                        <a:cubicBezTo>
                          <a:pt x="10570" y="0"/>
                          <a:pt x="5515" y="455"/>
                          <a:pt x="0" y="113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94" name="Figura"/>
                  <p:cNvSpPr/>
                  <p:nvPr/>
                </p:nvSpPr>
                <p:spPr>
                  <a:xfrm>
                    <a:off x="482599" y="876300"/>
                    <a:ext cx="73661" cy="76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1080"/>
                        </a:lnTo>
                        <a:cubicBezTo>
                          <a:pt x="2607" y="7560"/>
                          <a:pt x="4841" y="14040"/>
                          <a:pt x="6703" y="20160"/>
                        </a:cubicBezTo>
                        <a:cubicBezTo>
                          <a:pt x="12290" y="20160"/>
                          <a:pt x="17131" y="20880"/>
                          <a:pt x="21600" y="21600"/>
                        </a:cubicBezTo>
                        <a:cubicBezTo>
                          <a:pt x="20483" y="15840"/>
                          <a:pt x="19366" y="10080"/>
                          <a:pt x="17503" y="4320"/>
                        </a:cubicBezTo>
                        <a:cubicBezTo>
                          <a:pt x="12662" y="2520"/>
                          <a:pt x="6703" y="72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95" name="Figura"/>
                  <p:cNvSpPr/>
                  <p:nvPr/>
                </p:nvSpPr>
                <p:spPr>
                  <a:xfrm>
                    <a:off x="482599" y="774700"/>
                    <a:ext cx="57414" cy="100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extrusionOk="0">
                        <a:moveTo>
                          <a:pt x="95" y="18866"/>
                        </a:moveTo>
                        <a:cubicBezTo>
                          <a:pt x="7908" y="19413"/>
                          <a:pt x="14802" y="20506"/>
                          <a:pt x="20776" y="21600"/>
                        </a:cubicBezTo>
                        <a:cubicBezTo>
                          <a:pt x="17559" y="14491"/>
                          <a:pt x="13423" y="7382"/>
                          <a:pt x="8367" y="0"/>
                        </a:cubicBezTo>
                        <a:cubicBezTo>
                          <a:pt x="5150" y="4101"/>
                          <a:pt x="-824" y="11757"/>
                          <a:pt x="95" y="1886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96" name="Figura"/>
                  <p:cNvSpPr/>
                  <p:nvPr/>
                </p:nvSpPr>
                <p:spPr>
                  <a:xfrm>
                    <a:off x="126999" y="0"/>
                    <a:ext cx="379471" cy="8407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19" h="21600" extrusionOk="0">
                        <a:moveTo>
                          <a:pt x="4305" y="7080"/>
                        </a:moveTo>
                        <a:cubicBezTo>
                          <a:pt x="543" y="3165"/>
                          <a:pt x="3330" y="0"/>
                          <a:pt x="3330" y="0"/>
                        </a:cubicBezTo>
                        <a:cubicBezTo>
                          <a:pt x="3330" y="0"/>
                          <a:pt x="1867" y="131"/>
                          <a:pt x="1031" y="816"/>
                        </a:cubicBezTo>
                        <a:cubicBezTo>
                          <a:pt x="334" y="1795"/>
                          <a:pt x="-781" y="3981"/>
                          <a:pt x="822" y="6624"/>
                        </a:cubicBezTo>
                        <a:cubicBezTo>
                          <a:pt x="2145" y="8679"/>
                          <a:pt x="5142" y="10702"/>
                          <a:pt x="8625" y="13084"/>
                        </a:cubicBezTo>
                        <a:cubicBezTo>
                          <a:pt x="11343" y="14911"/>
                          <a:pt x="14200" y="16836"/>
                          <a:pt x="16638" y="19022"/>
                        </a:cubicBezTo>
                        <a:cubicBezTo>
                          <a:pt x="17614" y="19903"/>
                          <a:pt x="18450" y="20784"/>
                          <a:pt x="19147" y="21600"/>
                        </a:cubicBezTo>
                        <a:cubicBezTo>
                          <a:pt x="19425" y="20654"/>
                          <a:pt x="20471" y="19740"/>
                          <a:pt x="20819" y="19447"/>
                        </a:cubicBezTo>
                        <a:cubicBezTo>
                          <a:pt x="20401" y="18990"/>
                          <a:pt x="19983" y="18500"/>
                          <a:pt x="19425" y="18011"/>
                        </a:cubicBezTo>
                        <a:cubicBezTo>
                          <a:pt x="13991" y="12758"/>
                          <a:pt x="7511" y="10441"/>
                          <a:pt x="4305" y="708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97" name="Figura"/>
                  <p:cNvSpPr/>
                  <p:nvPr/>
                </p:nvSpPr>
                <p:spPr>
                  <a:xfrm>
                    <a:off x="533399" y="1054099"/>
                    <a:ext cx="44451" cy="1181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4937" y="9523"/>
                          <a:pt x="7406" y="16955"/>
                          <a:pt x="8023" y="21135"/>
                        </a:cubicBezTo>
                        <a:cubicBezTo>
                          <a:pt x="12960" y="21135"/>
                          <a:pt x="17280" y="21368"/>
                          <a:pt x="21600" y="21600"/>
                        </a:cubicBezTo>
                        <a:cubicBezTo>
                          <a:pt x="21600" y="15097"/>
                          <a:pt x="20983" y="7897"/>
                          <a:pt x="19131" y="465"/>
                        </a:cubicBezTo>
                        <a:cubicBezTo>
                          <a:pt x="14194" y="232"/>
                          <a:pt x="7406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98" name="Figura"/>
                  <p:cNvSpPr/>
                  <p:nvPr/>
                </p:nvSpPr>
                <p:spPr>
                  <a:xfrm>
                    <a:off x="520699" y="965199"/>
                    <a:ext cx="58421" cy="736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817" y="7448"/>
                          <a:pt x="4696" y="14524"/>
                          <a:pt x="6574" y="20855"/>
                        </a:cubicBezTo>
                        <a:cubicBezTo>
                          <a:pt x="12209" y="20855"/>
                          <a:pt x="17374" y="21228"/>
                          <a:pt x="21600" y="21600"/>
                        </a:cubicBezTo>
                        <a:cubicBezTo>
                          <a:pt x="20661" y="15269"/>
                          <a:pt x="19722" y="8566"/>
                          <a:pt x="18313" y="1862"/>
                        </a:cubicBezTo>
                        <a:cubicBezTo>
                          <a:pt x="12678" y="1117"/>
                          <a:pt x="6574" y="37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99" name="Figura"/>
                  <p:cNvSpPr/>
                  <p:nvPr/>
                </p:nvSpPr>
                <p:spPr>
                  <a:xfrm>
                    <a:off x="342900" y="1003300"/>
                    <a:ext cx="67310" cy="952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7776"/>
                        </a:moveTo>
                        <a:cubicBezTo>
                          <a:pt x="4483" y="12672"/>
                          <a:pt x="8966" y="17280"/>
                          <a:pt x="13042" y="21600"/>
                        </a:cubicBezTo>
                        <a:cubicBezTo>
                          <a:pt x="15487" y="19584"/>
                          <a:pt x="18340" y="17568"/>
                          <a:pt x="21192" y="15840"/>
                        </a:cubicBezTo>
                        <a:cubicBezTo>
                          <a:pt x="21192" y="15840"/>
                          <a:pt x="21600" y="15552"/>
                          <a:pt x="21600" y="15552"/>
                        </a:cubicBezTo>
                        <a:cubicBezTo>
                          <a:pt x="18340" y="10656"/>
                          <a:pt x="14672" y="5472"/>
                          <a:pt x="10596" y="0"/>
                        </a:cubicBezTo>
                        <a:cubicBezTo>
                          <a:pt x="6521" y="2304"/>
                          <a:pt x="3260" y="4896"/>
                          <a:pt x="0" y="777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00" name="Figura"/>
                  <p:cNvSpPr/>
                  <p:nvPr/>
                </p:nvSpPr>
                <p:spPr>
                  <a:xfrm>
                    <a:off x="292099" y="927100"/>
                    <a:ext cx="73661" cy="1016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8193" y="2160"/>
                        </a:moveTo>
                        <a:cubicBezTo>
                          <a:pt x="5214" y="4050"/>
                          <a:pt x="2607" y="6210"/>
                          <a:pt x="0" y="8370"/>
                        </a:cubicBezTo>
                        <a:cubicBezTo>
                          <a:pt x="4097" y="12960"/>
                          <a:pt x="7821" y="17280"/>
                          <a:pt x="11545" y="21600"/>
                        </a:cubicBezTo>
                        <a:cubicBezTo>
                          <a:pt x="14524" y="18900"/>
                          <a:pt x="17876" y="16470"/>
                          <a:pt x="21600" y="14310"/>
                        </a:cubicBezTo>
                        <a:cubicBezTo>
                          <a:pt x="18248" y="9720"/>
                          <a:pt x="14897" y="4860"/>
                          <a:pt x="11545" y="0"/>
                        </a:cubicBezTo>
                        <a:cubicBezTo>
                          <a:pt x="10800" y="810"/>
                          <a:pt x="9310" y="1350"/>
                          <a:pt x="8193" y="216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01" name="Figura"/>
                  <p:cNvSpPr/>
                  <p:nvPr/>
                </p:nvSpPr>
                <p:spPr>
                  <a:xfrm>
                    <a:off x="393700" y="1079499"/>
                    <a:ext cx="85091" cy="1435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4014"/>
                        </a:moveTo>
                        <a:cubicBezTo>
                          <a:pt x="8704" y="11660"/>
                          <a:pt x="15797" y="17777"/>
                          <a:pt x="20310" y="21600"/>
                        </a:cubicBezTo>
                        <a:cubicBezTo>
                          <a:pt x="20633" y="20644"/>
                          <a:pt x="20955" y="19688"/>
                          <a:pt x="21600" y="18542"/>
                        </a:cubicBezTo>
                        <a:cubicBezTo>
                          <a:pt x="17087" y="12807"/>
                          <a:pt x="11928" y="6881"/>
                          <a:pt x="6448" y="0"/>
                        </a:cubicBezTo>
                        <a:cubicBezTo>
                          <a:pt x="4191" y="1338"/>
                          <a:pt x="2257" y="2676"/>
                          <a:pt x="0" y="4014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02" name="Figura"/>
                  <p:cNvSpPr/>
                  <p:nvPr/>
                </p:nvSpPr>
                <p:spPr>
                  <a:xfrm>
                    <a:off x="241300" y="876299"/>
                    <a:ext cx="85091" cy="71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3869" y="7329"/>
                          <a:pt x="7737" y="14657"/>
                          <a:pt x="11284" y="21600"/>
                        </a:cubicBezTo>
                        <a:cubicBezTo>
                          <a:pt x="13218" y="18900"/>
                          <a:pt x="15475" y="16200"/>
                          <a:pt x="17731" y="13500"/>
                        </a:cubicBezTo>
                        <a:cubicBezTo>
                          <a:pt x="19021" y="11957"/>
                          <a:pt x="20310" y="10800"/>
                          <a:pt x="21600" y="9643"/>
                        </a:cubicBezTo>
                        <a:cubicBezTo>
                          <a:pt x="21600" y="9643"/>
                          <a:pt x="21600" y="9257"/>
                          <a:pt x="21600" y="9257"/>
                        </a:cubicBezTo>
                        <a:cubicBezTo>
                          <a:pt x="18376" y="7329"/>
                          <a:pt x="8382" y="192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03" name="Figura"/>
                  <p:cNvSpPr/>
                  <p:nvPr/>
                </p:nvSpPr>
                <p:spPr>
                  <a:xfrm>
                    <a:off x="0" y="266700"/>
                    <a:ext cx="314281" cy="6184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6" h="21600" extrusionOk="0">
                        <a:moveTo>
                          <a:pt x="987" y="0"/>
                        </a:moveTo>
                        <a:cubicBezTo>
                          <a:pt x="-46" y="710"/>
                          <a:pt x="-304" y="1863"/>
                          <a:pt x="384" y="3859"/>
                        </a:cubicBezTo>
                        <a:cubicBezTo>
                          <a:pt x="2192" y="6963"/>
                          <a:pt x="5462" y="11754"/>
                          <a:pt x="10109" y="15967"/>
                        </a:cubicBezTo>
                        <a:cubicBezTo>
                          <a:pt x="11916" y="17564"/>
                          <a:pt x="13723" y="19161"/>
                          <a:pt x="15530" y="20713"/>
                        </a:cubicBezTo>
                        <a:cubicBezTo>
                          <a:pt x="17423" y="20846"/>
                          <a:pt x="19747" y="21290"/>
                          <a:pt x="21296" y="21600"/>
                        </a:cubicBezTo>
                        <a:cubicBezTo>
                          <a:pt x="18542" y="18894"/>
                          <a:pt x="15272" y="15745"/>
                          <a:pt x="11227" y="12020"/>
                        </a:cubicBezTo>
                        <a:cubicBezTo>
                          <a:pt x="5634" y="6786"/>
                          <a:pt x="2450" y="2484"/>
                          <a:pt x="987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04" name="Figura"/>
                  <p:cNvSpPr/>
                  <p:nvPr/>
                </p:nvSpPr>
                <p:spPr>
                  <a:xfrm>
                    <a:off x="254000" y="977900"/>
                    <a:ext cx="69850" cy="1041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273"/>
                        </a:moveTo>
                        <a:cubicBezTo>
                          <a:pt x="4320" y="14224"/>
                          <a:pt x="8247" y="17912"/>
                          <a:pt x="12960" y="21600"/>
                        </a:cubicBezTo>
                        <a:cubicBezTo>
                          <a:pt x="15316" y="18439"/>
                          <a:pt x="18458" y="15541"/>
                          <a:pt x="21600" y="12644"/>
                        </a:cubicBezTo>
                        <a:cubicBezTo>
                          <a:pt x="17673" y="8693"/>
                          <a:pt x="13745" y="4215"/>
                          <a:pt x="9425" y="0"/>
                        </a:cubicBezTo>
                        <a:cubicBezTo>
                          <a:pt x="5498" y="3161"/>
                          <a:pt x="2356" y="6585"/>
                          <a:pt x="0" y="1027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05" name="Figura"/>
                  <p:cNvSpPr/>
                  <p:nvPr/>
                </p:nvSpPr>
                <p:spPr>
                  <a:xfrm>
                    <a:off x="304800" y="1054100"/>
                    <a:ext cx="66041" cy="914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900"/>
                        </a:moveTo>
                        <a:cubicBezTo>
                          <a:pt x="4569" y="13800"/>
                          <a:pt x="9138" y="17700"/>
                          <a:pt x="14123" y="21600"/>
                        </a:cubicBezTo>
                        <a:cubicBezTo>
                          <a:pt x="16200" y="18900"/>
                          <a:pt x="18692" y="16500"/>
                          <a:pt x="21600" y="14100"/>
                        </a:cubicBezTo>
                        <a:cubicBezTo>
                          <a:pt x="17446" y="9600"/>
                          <a:pt x="13292" y="4800"/>
                          <a:pt x="8723" y="0"/>
                        </a:cubicBezTo>
                        <a:cubicBezTo>
                          <a:pt x="4985" y="3000"/>
                          <a:pt x="2492" y="6300"/>
                          <a:pt x="0" y="99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06" name="Figura"/>
                  <p:cNvSpPr/>
                  <p:nvPr/>
                </p:nvSpPr>
                <p:spPr>
                  <a:xfrm>
                    <a:off x="368299" y="1130300"/>
                    <a:ext cx="107951" cy="1397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4713"/>
                        </a:moveTo>
                        <a:cubicBezTo>
                          <a:pt x="6861" y="10604"/>
                          <a:pt x="13722" y="16298"/>
                          <a:pt x="21346" y="21600"/>
                        </a:cubicBezTo>
                        <a:cubicBezTo>
                          <a:pt x="21346" y="21011"/>
                          <a:pt x="21600" y="20422"/>
                          <a:pt x="21600" y="19833"/>
                        </a:cubicBezTo>
                        <a:cubicBezTo>
                          <a:pt x="21600" y="19636"/>
                          <a:pt x="21600" y="19636"/>
                          <a:pt x="21600" y="19440"/>
                        </a:cubicBezTo>
                        <a:cubicBezTo>
                          <a:pt x="18296" y="15709"/>
                          <a:pt x="12198" y="8836"/>
                          <a:pt x="4320" y="0"/>
                        </a:cubicBezTo>
                        <a:cubicBezTo>
                          <a:pt x="2541" y="1571"/>
                          <a:pt x="1271" y="3142"/>
                          <a:pt x="0" y="471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07" name="Figura"/>
                  <p:cNvSpPr/>
                  <p:nvPr/>
                </p:nvSpPr>
                <p:spPr>
                  <a:xfrm>
                    <a:off x="228599" y="889000"/>
                    <a:ext cx="48367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63" h="21600" extrusionOk="0">
                        <a:moveTo>
                          <a:pt x="7419" y="21600"/>
                        </a:moveTo>
                        <a:cubicBezTo>
                          <a:pt x="11107" y="18644"/>
                          <a:pt x="15322" y="15688"/>
                          <a:pt x="20063" y="12960"/>
                        </a:cubicBezTo>
                        <a:cubicBezTo>
                          <a:pt x="13741" y="8867"/>
                          <a:pt x="7419" y="4320"/>
                          <a:pt x="1097" y="0"/>
                        </a:cubicBezTo>
                        <a:cubicBezTo>
                          <a:pt x="-1537" y="6594"/>
                          <a:pt x="570" y="14552"/>
                          <a:pt x="7419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08" name="Figura"/>
                  <p:cNvSpPr/>
                  <p:nvPr/>
                </p:nvSpPr>
                <p:spPr>
                  <a:xfrm>
                    <a:off x="-1" y="419099"/>
                    <a:ext cx="217335" cy="5473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35" h="21600" extrusionOk="0">
                        <a:moveTo>
                          <a:pt x="12855" y="12128"/>
                        </a:moveTo>
                        <a:cubicBezTo>
                          <a:pt x="7215" y="8019"/>
                          <a:pt x="3135" y="3458"/>
                          <a:pt x="375" y="0"/>
                        </a:cubicBezTo>
                        <a:cubicBezTo>
                          <a:pt x="375" y="652"/>
                          <a:pt x="-1065" y="3258"/>
                          <a:pt x="1695" y="6716"/>
                        </a:cubicBezTo>
                        <a:cubicBezTo>
                          <a:pt x="4575" y="9773"/>
                          <a:pt x="9015" y="13932"/>
                          <a:pt x="14775" y="17992"/>
                        </a:cubicBezTo>
                        <a:cubicBezTo>
                          <a:pt x="16575" y="19245"/>
                          <a:pt x="18495" y="20447"/>
                          <a:pt x="20415" y="21600"/>
                        </a:cubicBezTo>
                        <a:cubicBezTo>
                          <a:pt x="19695" y="20197"/>
                          <a:pt x="19695" y="18794"/>
                          <a:pt x="20535" y="17591"/>
                        </a:cubicBezTo>
                        <a:cubicBezTo>
                          <a:pt x="18135" y="15837"/>
                          <a:pt x="15495" y="14032"/>
                          <a:pt x="12855" y="12128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09" name="Figura"/>
                  <p:cNvSpPr/>
                  <p:nvPr/>
                </p:nvSpPr>
                <p:spPr>
                  <a:xfrm>
                    <a:off x="330200" y="1168400"/>
                    <a:ext cx="134620" cy="134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464" y="0"/>
                        </a:moveTo>
                        <a:cubicBezTo>
                          <a:pt x="2038" y="2445"/>
                          <a:pt x="815" y="4891"/>
                          <a:pt x="0" y="6928"/>
                        </a:cubicBezTo>
                        <a:cubicBezTo>
                          <a:pt x="4891" y="11411"/>
                          <a:pt x="9985" y="15283"/>
                          <a:pt x="14875" y="18340"/>
                        </a:cubicBezTo>
                        <a:cubicBezTo>
                          <a:pt x="17117" y="19766"/>
                          <a:pt x="19155" y="20785"/>
                          <a:pt x="21192" y="21600"/>
                        </a:cubicBezTo>
                        <a:cubicBezTo>
                          <a:pt x="21192" y="20581"/>
                          <a:pt x="21396" y="19562"/>
                          <a:pt x="21600" y="18340"/>
                        </a:cubicBezTo>
                        <a:cubicBezTo>
                          <a:pt x="15283" y="12430"/>
                          <a:pt x="9170" y="6317"/>
                          <a:pt x="3464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10" name="Figura"/>
                  <p:cNvSpPr/>
                  <p:nvPr/>
                </p:nvSpPr>
                <p:spPr>
                  <a:xfrm>
                    <a:off x="38100" y="673099"/>
                    <a:ext cx="200661" cy="3530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3144" y="7925"/>
                          <a:pt x="8613" y="15151"/>
                          <a:pt x="15175" y="21289"/>
                        </a:cubicBezTo>
                        <a:cubicBezTo>
                          <a:pt x="17635" y="21134"/>
                          <a:pt x="19959" y="21367"/>
                          <a:pt x="21600" y="21600"/>
                        </a:cubicBezTo>
                        <a:cubicBezTo>
                          <a:pt x="18182" y="18958"/>
                          <a:pt x="15038" y="16239"/>
                          <a:pt x="12167" y="13442"/>
                        </a:cubicBezTo>
                        <a:cubicBezTo>
                          <a:pt x="7109" y="8858"/>
                          <a:pt x="3144" y="411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11" name="Figura"/>
                  <p:cNvSpPr/>
                  <p:nvPr/>
                </p:nvSpPr>
                <p:spPr>
                  <a:xfrm>
                    <a:off x="190500" y="1028700"/>
                    <a:ext cx="50800" cy="558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660" y="21600"/>
                        </a:moveTo>
                        <a:cubicBezTo>
                          <a:pt x="17280" y="15218"/>
                          <a:pt x="19440" y="8836"/>
                          <a:pt x="21600" y="2945"/>
                        </a:cubicBezTo>
                        <a:cubicBezTo>
                          <a:pt x="16740" y="1473"/>
                          <a:pt x="8640" y="0"/>
                          <a:pt x="0" y="0"/>
                        </a:cubicBezTo>
                        <a:cubicBezTo>
                          <a:pt x="4860" y="7855"/>
                          <a:pt x="10260" y="14727"/>
                          <a:pt x="1566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12" name="Figura"/>
                  <p:cNvSpPr/>
                  <p:nvPr/>
                </p:nvSpPr>
                <p:spPr>
                  <a:xfrm>
                    <a:off x="228600" y="1041400"/>
                    <a:ext cx="55881" cy="1028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5891" y="0"/>
                        </a:moveTo>
                        <a:cubicBezTo>
                          <a:pt x="2945" y="4000"/>
                          <a:pt x="982" y="8267"/>
                          <a:pt x="0" y="12533"/>
                        </a:cubicBezTo>
                        <a:cubicBezTo>
                          <a:pt x="4418" y="15733"/>
                          <a:pt x="8836" y="18667"/>
                          <a:pt x="13255" y="21600"/>
                        </a:cubicBezTo>
                        <a:cubicBezTo>
                          <a:pt x="15218" y="18400"/>
                          <a:pt x="18164" y="14667"/>
                          <a:pt x="21600" y="10933"/>
                        </a:cubicBezTo>
                        <a:cubicBezTo>
                          <a:pt x="16200" y="7467"/>
                          <a:pt x="11291" y="3733"/>
                          <a:pt x="5891" y="0"/>
                        </a:cubicBezTo>
                        <a:lnTo>
                          <a:pt x="5891" y="0"/>
                        </a:ln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413" name="Figura"/>
                  <p:cNvSpPr/>
                  <p:nvPr/>
                </p:nvSpPr>
                <p:spPr>
                  <a:xfrm>
                    <a:off x="279399" y="1104900"/>
                    <a:ext cx="62232" cy="914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2000"/>
                        </a:moveTo>
                        <a:cubicBezTo>
                          <a:pt x="4408" y="15300"/>
                          <a:pt x="9257" y="18600"/>
                          <a:pt x="13665" y="21600"/>
                        </a:cubicBezTo>
                        <a:cubicBezTo>
                          <a:pt x="15869" y="18600"/>
                          <a:pt x="18514" y="15000"/>
                          <a:pt x="21600" y="11400"/>
                        </a:cubicBezTo>
                        <a:cubicBezTo>
                          <a:pt x="16751" y="7500"/>
                          <a:pt x="11902" y="3900"/>
                          <a:pt x="7053" y="0"/>
                        </a:cubicBezTo>
                        <a:cubicBezTo>
                          <a:pt x="4408" y="4200"/>
                          <a:pt x="1763" y="8400"/>
                          <a:pt x="0" y="120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299" name="Figura"/>
                <p:cNvSpPr/>
                <p:nvPr/>
              </p:nvSpPr>
              <p:spPr>
                <a:xfrm>
                  <a:off x="863599" y="241300"/>
                  <a:ext cx="116841" cy="12128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0" y="1832"/>
                      </a:lnTo>
                      <a:lnTo>
                        <a:pt x="7983" y="1832"/>
                      </a:lnTo>
                      <a:lnTo>
                        <a:pt x="0" y="21600"/>
                      </a:lnTo>
                      <a:lnTo>
                        <a:pt x="10800" y="21600"/>
                      </a:lnTo>
                      <a:lnTo>
                        <a:pt x="21600" y="21600"/>
                      </a:lnTo>
                      <a:lnTo>
                        <a:pt x="13617" y="1832"/>
                      </a:lnTo>
                      <a:lnTo>
                        <a:pt x="21600" y="1832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300" name="Grupo"/>
                <p:cNvGrpSpPr/>
                <p:nvPr/>
              </p:nvGrpSpPr>
              <p:grpSpPr>
                <a:xfrm>
                  <a:off x="1054100" y="1854200"/>
                  <a:ext cx="582251" cy="1299210"/>
                  <a:chOff x="0" y="0"/>
                  <a:chExt cx="582250" cy="1299209"/>
                </a:xfrm>
              </p:grpSpPr>
              <p:sp>
                <p:nvSpPr>
                  <p:cNvPr id="354" name="Figura"/>
                  <p:cNvSpPr/>
                  <p:nvPr/>
                </p:nvSpPr>
                <p:spPr>
                  <a:xfrm>
                    <a:off x="241300" y="431799"/>
                    <a:ext cx="319764" cy="7200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7" h="21600" extrusionOk="0">
                        <a:moveTo>
                          <a:pt x="10758" y="7962"/>
                        </a:moveTo>
                        <a:cubicBezTo>
                          <a:pt x="6946" y="4876"/>
                          <a:pt x="3812" y="2286"/>
                          <a:pt x="1186" y="0"/>
                        </a:cubicBezTo>
                        <a:cubicBezTo>
                          <a:pt x="1271" y="876"/>
                          <a:pt x="1101" y="2057"/>
                          <a:pt x="0" y="2857"/>
                        </a:cubicBezTo>
                        <a:cubicBezTo>
                          <a:pt x="2287" y="4762"/>
                          <a:pt x="4828" y="6590"/>
                          <a:pt x="7285" y="8419"/>
                        </a:cubicBezTo>
                        <a:cubicBezTo>
                          <a:pt x="11266" y="11352"/>
                          <a:pt x="14993" y="14095"/>
                          <a:pt x="17280" y="16610"/>
                        </a:cubicBezTo>
                        <a:cubicBezTo>
                          <a:pt x="18974" y="18438"/>
                          <a:pt x="19398" y="20305"/>
                          <a:pt x="19482" y="21600"/>
                        </a:cubicBezTo>
                        <a:cubicBezTo>
                          <a:pt x="20584" y="21333"/>
                          <a:pt x="21600" y="20267"/>
                          <a:pt x="21261" y="18895"/>
                        </a:cubicBezTo>
                        <a:cubicBezTo>
                          <a:pt x="19991" y="16952"/>
                          <a:pt x="17111" y="13105"/>
                          <a:pt x="10758" y="7962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55" name="Figura"/>
                  <p:cNvSpPr/>
                  <p:nvPr/>
                </p:nvSpPr>
                <p:spPr>
                  <a:xfrm>
                    <a:off x="190499" y="406399"/>
                    <a:ext cx="52305" cy="1066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8" h="21600" extrusionOk="0">
                        <a:moveTo>
                          <a:pt x="0" y="5143"/>
                        </a:moveTo>
                        <a:cubicBezTo>
                          <a:pt x="1440" y="6686"/>
                          <a:pt x="2400" y="7971"/>
                          <a:pt x="3840" y="9514"/>
                        </a:cubicBezTo>
                        <a:cubicBezTo>
                          <a:pt x="7680" y="13629"/>
                          <a:pt x="11520" y="17486"/>
                          <a:pt x="15360" y="21600"/>
                        </a:cubicBezTo>
                        <a:cubicBezTo>
                          <a:pt x="21600" y="14400"/>
                          <a:pt x="19680" y="3086"/>
                          <a:pt x="18720" y="0"/>
                        </a:cubicBezTo>
                        <a:cubicBezTo>
                          <a:pt x="12480" y="2057"/>
                          <a:pt x="6240" y="3857"/>
                          <a:pt x="0" y="514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56" name="Figura"/>
                  <p:cNvSpPr/>
                  <p:nvPr/>
                </p:nvSpPr>
                <p:spPr>
                  <a:xfrm>
                    <a:off x="126999" y="241300"/>
                    <a:ext cx="68582" cy="90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3955"/>
                        </a:moveTo>
                        <a:cubicBezTo>
                          <a:pt x="2400" y="9735"/>
                          <a:pt x="4800" y="15515"/>
                          <a:pt x="7600" y="21600"/>
                        </a:cubicBezTo>
                        <a:cubicBezTo>
                          <a:pt x="12000" y="20687"/>
                          <a:pt x="16000" y="19166"/>
                          <a:pt x="20000" y="17341"/>
                        </a:cubicBezTo>
                        <a:cubicBezTo>
                          <a:pt x="20400" y="17037"/>
                          <a:pt x="20800" y="16732"/>
                          <a:pt x="21600" y="16428"/>
                        </a:cubicBezTo>
                        <a:cubicBezTo>
                          <a:pt x="17600" y="10648"/>
                          <a:pt x="14400" y="5172"/>
                          <a:pt x="10800" y="0"/>
                        </a:cubicBezTo>
                        <a:cubicBezTo>
                          <a:pt x="7200" y="1825"/>
                          <a:pt x="3600" y="3042"/>
                          <a:pt x="0" y="3955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57" name="Figura"/>
                  <p:cNvSpPr/>
                  <p:nvPr/>
                </p:nvSpPr>
                <p:spPr>
                  <a:xfrm>
                    <a:off x="88900" y="114300"/>
                    <a:ext cx="64770" cy="1282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965" y="214"/>
                        </a:moveTo>
                        <a:cubicBezTo>
                          <a:pt x="2118" y="855"/>
                          <a:pt x="847" y="1497"/>
                          <a:pt x="0" y="1925"/>
                        </a:cubicBezTo>
                        <a:cubicBezTo>
                          <a:pt x="2541" y="6416"/>
                          <a:pt x="6353" y="13687"/>
                          <a:pt x="11012" y="21600"/>
                        </a:cubicBezTo>
                        <a:cubicBezTo>
                          <a:pt x="14824" y="20958"/>
                          <a:pt x="18212" y="20103"/>
                          <a:pt x="21600" y="19034"/>
                        </a:cubicBezTo>
                        <a:cubicBezTo>
                          <a:pt x="14824" y="12190"/>
                          <a:pt x="8894" y="5988"/>
                          <a:pt x="3388" y="0"/>
                        </a:cubicBezTo>
                        <a:cubicBezTo>
                          <a:pt x="3388" y="0"/>
                          <a:pt x="2965" y="0"/>
                          <a:pt x="2965" y="214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58" name="Figura"/>
                  <p:cNvSpPr/>
                  <p:nvPr/>
                </p:nvSpPr>
                <p:spPr>
                  <a:xfrm>
                    <a:off x="152399" y="317499"/>
                    <a:ext cx="81282" cy="957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34" extrusionOk="0">
                        <a:moveTo>
                          <a:pt x="11137" y="402"/>
                        </a:moveTo>
                        <a:cubicBezTo>
                          <a:pt x="7425" y="2392"/>
                          <a:pt x="3712" y="3813"/>
                          <a:pt x="0" y="4950"/>
                        </a:cubicBezTo>
                        <a:cubicBezTo>
                          <a:pt x="2362" y="10634"/>
                          <a:pt x="5063" y="16318"/>
                          <a:pt x="7762" y="21434"/>
                        </a:cubicBezTo>
                        <a:cubicBezTo>
                          <a:pt x="12150" y="20013"/>
                          <a:pt x="16875" y="18023"/>
                          <a:pt x="21600" y="15466"/>
                        </a:cubicBezTo>
                        <a:cubicBezTo>
                          <a:pt x="18225" y="10066"/>
                          <a:pt x="15188" y="4950"/>
                          <a:pt x="12150" y="118"/>
                        </a:cubicBezTo>
                        <a:cubicBezTo>
                          <a:pt x="11813" y="-166"/>
                          <a:pt x="11475" y="118"/>
                          <a:pt x="11137" y="402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59" name="Figura"/>
                  <p:cNvSpPr/>
                  <p:nvPr/>
                </p:nvSpPr>
                <p:spPr>
                  <a:xfrm>
                    <a:off x="63499" y="253999"/>
                    <a:ext cx="68582" cy="787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090"/>
                        </a:moveTo>
                        <a:cubicBezTo>
                          <a:pt x="1600" y="8013"/>
                          <a:pt x="3600" y="14632"/>
                          <a:pt x="5600" y="21600"/>
                        </a:cubicBezTo>
                        <a:cubicBezTo>
                          <a:pt x="10800" y="21600"/>
                          <a:pt x="16000" y="20903"/>
                          <a:pt x="21600" y="19858"/>
                        </a:cubicBezTo>
                        <a:cubicBezTo>
                          <a:pt x="18800" y="13239"/>
                          <a:pt x="16400" y="6271"/>
                          <a:pt x="14000" y="0"/>
                        </a:cubicBezTo>
                        <a:cubicBezTo>
                          <a:pt x="9200" y="1394"/>
                          <a:pt x="4400" y="2090"/>
                          <a:pt x="0" y="209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60" name="Figura"/>
                  <p:cNvSpPr/>
                  <p:nvPr/>
                </p:nvSpPr>
                <p:spPr>
                  <a:xfrm>
                    <a:off x="114299" y="431800"/>
                    <a:ext cx="92711" cy="76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2427" y="0"/>
                        </a:moveTo>
                        <a:cubicBezTo>
                          <a:pt x="7989" y="1440"/>
                          <a:pt x="3847" y="2160"/>
                          <a:pt x="0" y="2160"/>
                        </a:cubicBezTo>
                        <a:cubicBezTo>
                          <a:pt x="4142" y="7560"/>
                          <a:pt x="12723" y="17640"/>
                          <a:pt x="21600" y="21600"/>
                        </a:cubicBezTo>
                        <a:cubicBezTo>
                          <a:pt x="19529" y="16560"/>
                          <a:pt x="17162" y="11880"/>
                          <a:pt x="15386" y="6840"/>
                        </a:cubicBezTo>
                        <a:cubicBezTo>
                          <a:pt x="14203" y="4680"/>
                          <a:pt x="13315" y="2520"/>
                          <a:pt x="12427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61" name="Figura"/>
                  <p:cNvSpPr/>
                  <p:nvPr/>
                </p:nvSpPr>
                <p:spPr>
                  <a:xfrm>
                    <a:off x="126999" y="482599"/>
                    <a:ext cx="382211" cy="773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54" h="21600" extrusionOk="0">
                        <a:moveTo>
                          <a:pt x="11263" y="6810"/>
                        </a:moveTo>
                        <a:cubicBezTo>
                          <a:pt x="9125" y="5072"/>
                          <a:pt x="6986" y="3334"/>
                          <a:pt x="4990" y="1490"/>
                        </a:cubicBezTo>
                        <a:cubicBezTo>
                          <a:pt x="3137" y="1277"/>
                          <a:pt x="1283" y="603"/>
                          <a:pt x="0" y="0"/>
                        </a:cubicBezTo>
                        <a:cubicBezTo>
                          <a:pt x="642" y="709"/>
                          <a:pt x="1283" y="1454"/>
                          <a:pt x="2067" y="2234"/>
                        </a:cubicBezTo>
                        <a:cubicBezTo>
                          <a:pt x="4562" y="4611"/>
                          <a:pt x="7414" y="6668"/>
                          <a:pt x="10194" y="8654"/>
                        </a:cubicBezTo>
                        <a:cubicBezTo>
                          <a:pt x="13830" y="11243"/>
                          <a:pt x="16966" y="13513"/>
                          <a:pt x="18321" y="15783"/>
                        </a:cubicBezTo>
                        <a:cubicBezTo>
                          <a:pt x="19818" y="18231"/>
                          <a:pt x="19248" y="20323"/>
                          <a:pt x="18606" y="21600"/>
                        </a:cubicBezTo>
                        <a:cubicBezTo>
                          <a:pt x="19533" y="21458"/>
                          <a:pt x="21030" y="20926"/>
                          <a:pt x="21386" y="19578"/>
                        </a:cubicBezTo>
                        <a:cubicBezTo>
                          <a:pt x="21600" y="18301"/>
                          <a:pt x="21386" y="16493"/>
                          <a:pt x="19604" y="14365"/>
                        </a:cubicBezTo>
                        <a:cubicBezTo>
                          <a:pt x="17679" y="12059"/>
                          <a:pt x="14543" y="9505"/>
                          <a:pt x="11263" y="681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62" name="Figura"/>
                  <p:cNvSpPr/>
                  <p:nvPr/>
                </p:nvSpPr>
                <p:spPr>
                  <a:xfrm>
                    <a:off x="88900" y="342900"/>
                    <a:ext cx="80011" cy="800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057"/>
                        </a:moveTo>
                        <a:cubicBezTo>
                          <a:pt x="2057" y="8229"/>
                          <a:pt x="4114" y="15086"/>
                          <a:pt x="6857" y="21600"/>
                        </a:cubicBezTo>
                        <a:cubicBezTo>
                          <a:pt x="11657" y="21600"/>
                          <a:pt x="16457" y="21257"/>
                          <a:pt x="21600" y="19886"/>
                        </a:cubicBezTo>
                        <a:cubicBezTo>
                          <a:pt x="18857" y="13714"/>
                          <a:pt x="16114" y="6857"/>
                          <a:pt x="13714" y="0"/>
                        </a:cubicBezTo>
                        <a:cubicBezTo>
                          <a:pt x="9257" y="1371"/>
                          <a:pt x="4457" y="2057"/>
                          <a:pt x="0" y="205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63" name="Figura"/>
                  <p:cNvSpPr/>
                  <p:nvPr/>
                </p:nvSpPr>
                <p:spPr>
                  <a:xfrm>
                    <a:off x="50799" y="127000"/>
                    <a:ext cx="59691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09"/>
                        </a:moveTo>
                        <a:cubicBezTo>
                          <a:pt x="460" y="5002"/>
                          <a:pt x="2298" y="12278"/>
                          <a:pt x="5974" y="21600"/>
                        </a:cubicBezTo>
                        <a:cubicBezTo>
                          <a:pt x="11030" y="21373"/>
                          <a:pt x="16545" y="21145"/>
                          <a:pt x="21600" y="20463"/>
                        </a:cubicBezTo>
                        <a:cubicBezTo>
                          <a:pt x="16545" y="12278"/>
                          <a:pt x="12409" y="5002"/>
                          <a:pt x="9651" y="0"/>
                        </a:cubicBezTo>
                        <a:cubicBezTo>
                          <a:pt x="6434" y="682"/>
                          <a:pt x="3217" y="909"/>
                          <a:pt x="0" y="909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64" name="Figura"/>
                  <p:cNvSpPr/>
                  <p:nvPr/>
                </p:nvSpPr>
                <p:spPr>
                  <a:xfrm>
                    <a:off x="25400" y="355599"/>
                    <a:ext cx="74931" cy="774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644" y="1416"/>
                        </a:moveTo>
                        <a:cubicBezTo>
                          <a:pt x="9153" y="1416"/>
                          <a:pt x="4393" y="708"/>
                          <a:pt x="0" y="0"/>
                        </a:cubicBezTo>
                        <a:cubicBezTo>
                          <a:pt x="1098" y="5666"/>
                          <a:pt x="2197" y="11331"/>
                          <a:pt x="4027" y="16997"/>
                        </a:cubicBezTo>
                        <a:cubicBezTo>
                          <a:pt x="9153" y="19121"/>
                          <a:pt x="15010" y="20538"/>
                          <a:pt x="21600" y="21600"/>
                        </a:cubicBezTo>
                        <a:lnTo>
                          <a:pt x="21600" y="20538"/>
                        </a:lnTo>
                        <a:cubicBezTo>
                          <a:pt x="18671" y="13810"/>
                          <a:pt x="16475" y="7436"/>
                          <a:pt x="14644" y="141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65" name="Figura"/>
                  <p:cNvSpPr/>
                  <p:nvPr/>
                </p:nvSpPr>
                <p:spPr>
                  <a:xfrm>
                    <a:off x="38100" y="431800"/>
                    <a:ext cx="57225" cy="100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58" h="21600" extrusionOk="0">
                        <a:moveTo>
                          <a:pt x="12209" y="21600"/>
                        </a:moveTo>
                        <a:cubicBezTo>
                          <a:pt x="15965" y="17499"/>
                          <a:pt x="21600" y="9570"/>
                          <a:pt x="21130" y="2734"/>
                        </a:cubicBezTo>
                        <a:cubicBezTo>
                          <a:pt x="13148" y="2187"/>
                          <a:pt x="6104" y="1094"/>
                          <a:pt x="0" y="0"/>
                        </a:cubicBezTo>
                        <a:cubicBezTo>
                          <a:pt x="2817" y="7109"/>
                          <a:pt x="7043" y="14218"/>
                          <a:pt x="12209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66" name="Figura"/>
                  <p:cNvSpPr/>
                  <p:nvPr/>
                </p:nvSpPr>
                <p:spPr>
                  <a:xfrm>
                    <a:off x="76199" y="457200"/>
                    <a:ext cx="380741" cy="8420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22" h="21600" extrusionOk="0">
                        <a:moveTo>
                          <a:pt x="12154" y="8503"/>
                        </a:moveTo>
                        <a:cubicBezTo>
                          <a:pt x="9446" y="6679"/>
                          <a:pt x="6598" y="4757"/>
                          <a:pt x="4167" y="2574"/>
                        </a:cubicBezTo>
                        <a:cubicBezTo>
                          <a:pt x="3195" y="1694"/>
                          <a:pt x="2361" y="814"/>
                          <a:pt x="1667" y="0"/>
                        </a:cubicBezTo>
                        <a:cubicBezTo>
                          <a:pt x="1389" y="945"/>
                          <a:pt x="347" y="1857"/>
                          <a:pt x="0" y="2150"/>
                        </a:cubicBezTo>
                        <a:cubicBezTo>
                          <a:pt x="417" y="2606"/>
                          <a:pt x="833" y="3095"/>
                          <a:pt x="1389" y="3584"/>
                        </a:cubicBezTo>
                        <a:cubicBezTo>
                          <a:pt x="6876" y="8829"/>
                          <a:pt x="13335" y="11175"/>
                          <a:pt x="16530" y="14530"/>
                        </a:cubicBezTo>
                        <a:cubicBezTo>
                          <a:pt x="20280" y="18440"/>
                          <a:pt x="17502" y="21600"/>
                          <a:pt x="17502" y="21600"/>
                        </a:cubicBezTo>
                        <a:cubicBezTo>
                          <a:pt x="17502" y="21600"/>
                          <a:pt x="18961" y="21470"/>
                          <a:pt x="19794" y="20786"/>
                        </a:cubicBezTo>
                        <a:cubicBezTo>
                          <a:pt x="20489" y="19808"/>
                          <a:pt x="21600" y="17625"/>
                          <a:pt x="20003" y="14986"/>
                        </a:cubicBezTo>
                        <a:cubicBezTo>
                          <a:pt x="18683" y="12934"/>
                          <a:pt x="15696" y="10881"/>
                          <a:pt x="12154" y="850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67" name="Figura"/>
                  <p:cNvSpPr/>
                  <p:nvPr/>
                </p:nvSpPr>
                <p:spPr>
                  <a:xfrm>
                    <a:off x="-1" y="139699"/>
                    <a:ext cx="44451" cy="1181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6503"/>
                          <a:pt x="1234" y="13703"/>
                          <a:pt x="2469" y="21135"/>
                        </a:cubicBezTo>
                        <a:cubicBezTo>
                          <a:pt x="7406" y="21368"/>
                          <a:pt x="14194" y="21600"/>
                          <a:pt x="21600" y="21600"/>
                        </a:cubicBezTo>
                        <a:cubicBezTo>
                          <a:pt x="16663" y="12077"/>
                          <a:pt x="14194" y="4645"/>
                          <a:pt x="13577" y="465"/>
                        </a:cubicBezTo>
                        <a:cubicBezTo>
                          <a:pt x="9257" y="232"/>
                          <a:pt x="432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68" name="Figura"/>
                  <p:cNvSpPr/>
                  <p:nvPr/>
                </p:nvSpPr>
                <p:spPr>
                  <a:xfrm>
                    <a:off x="12699" y="266699"/>
                    <a:ext cx="58421" cy="736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939" y="6331"/>
                          <a:pt x="1878" y="13034"/>
                          <a:pt x="3287" y="19738"/>
                        </a:cubicBezTo>
                        <a:cubicBezTo>
                          <a:pt x="8452" y="20483"/>
                          <a:pt x="15026" y="21228"/>
                          <a:pt x="21600" y="21600"/>
                        </a:cubicBezTo>
                        <a:cubicBezTo>
                          <a:pt x="18783" y="14152"/>
                          <a:pt x="16904" y="7076"/>
                          <a:pt x="15026" y="745"/>
                        </a:cubicBezTo>
                        <a:cubicBezTo>
                          <a:pt x="9391" y="745"/>
                          <a:pt x="4226" y="37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69" name="Figura"/>
                  <p:cNvSpPr/>
                  <p:nvPr/>
                </p:nvSpPr>
                <p:spPr>
                  <a:xfrm>
                    <a:off x="165100" y="203200"/>
                    <a:ext cx="67310" cy="952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08" y="5760"/>
                        </a:moveTo>
                        <a:cubicBezTo>
                          <a:pt x="408" y="5760"/>
                          <a:pt x="0" y="6048"/>
                          <a:pt x="0" y="6048"/>
                        </a:cubicBezTo>
                        <a:cubicBezTo>
                          <a:pt x="3260" y="10944"/>
                          <a:pt x="6928" y="16128"/>
                          <a:pt x="11004" y="21600"/>
                        </a:cubicBezTo>
                        <a:cubicBezTo>
                          <a:pt x="15079" y="19296"/>
                          <a:pt x="18340" y="16704"/>
                          <a:pt x="21600" y="13824"/>
                        </a:cubicBezTo>
                        <a:cubicBezTo>
                          <a:pt x="17117" y="8928"/>
                          <a:pt x="12634" y="4320"/>
                          <a:pt x="8558" y="0"/>
                        </a:cubicBezTo>
                        <a:cubicBezTo>
                          <a:pt x="6113" y="2016"/>
                          <a:pt x="3260" y="4032"/>
                          <a:pt x="408" y="576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70" name="Figura"/>
                  <p:cNvSpPr/>
                  <p:nvPr/>
                </p:nvSpPr>
                <p:spPr>
                  <a:xfrm>
                    <a:off x="215900" y="279400"/>
                    <a:ext cx="74931" cy="1016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7290"/>
                        </a:moveTo>
                        <a:cubicBezTo>
                          <a:pt x="3295" y="11880"/>
                          <a:pt x="6590" y="16740"/>
                          <a:pt x="9885" y="21600"/>
                        </a:cubicBezTo>
                        <a:cubicBezTo>
                          <a:pt x="10983" y="20790"/>
                          <a:pt x="12447" y="20250"/>
                          <a:pt x="13546" y="19440"/>
                        </a:cubicBezTo>
                        <a:cubicBezTo>
                          <a:pt x="16475" y="17550"/>
                          <a:pt x="19037" y="15390"/>
                          <a:pt x="21600" y="13230"/>
                        </a:cubicBezTo>
                        <a:cubicBezTo>
                          <a:pt x="17573" y="8640"/>
                          <a:pt x="13912" y="4320"/>
                          <a:pt x="10251" y="0"/>
                        </a:cubicBezTo>
                        <a:cubicBezTo>
                          <a:pt x="7322" y="2700"/>
                          <a:pt x="4027" y="5130"/>
                          <a:pt x="0" y="729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71" name="Figura"/>
                  <p:cNvSpPr/>
                  <p:nvPr/>
                </p:nvSpPr>
                <p:spPr>
                  <a:xfrm>
                    <a:off x="101600" y="76199"/>
                    <a:ext cx="85091" cy="1422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893"/>
                        </a:moveTo>
                        <a:cubicBezTo>
                          <a:pt x="4513" y="8679"/>
                          <a:pt x="9672" y="14657"/>
                          <a:pt x="15152" y="21600"/>
                        </a:cubicBezTo>
                        <a:cubicBezTo>
                          <a:pt x="17409" y="20443"/>
                          <a:pt x="19666" y="19093"/>
                          <a:pt x="21600" y="17743"/>
                        </a:cubicBezTo>
                        <a:cubicBezTo>
                          <a:pt x="12896" y="10029"/>
                          <a:pt x="5803" y="3857"/>
                          <a:pt x="1290" y="0"/>
                        </a:cubicBezTo>
                        <a:cubicBezTo>
                          <a:pt x="645" y="964"/>
                          <a:pt x="322" y="1929"/>
                          <a:pt x="0" y="289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72" name="Figura"/>
                  <p:cNvSpPr/>
                  <p:nvPr/>
                </p:nvSpPr>
                <p:spPr>
                  <a:xfrm>
                    <a:off x="254000" y="355599"/>
                    <a:ext cx="85091" cy="71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869" y="8100"/>
                        </a:moveTo>
                        <a:cubicBezTo>
                          <a:pt x="2579" y="9643"/>
                          <a:pt x="1290" y="10800"/>
                          <a:pt x="0" y="11957"/>
                        </a:cubicBezTo>
                        <a:cubicBezTo>
                          <a:pt x="0" y="11957"/>
                          <a:pt x="0" y="12343"/>
                          <a:pt x="0" y="12343"/>
                        </a:cubicBezTo>
                        <a:cubicBezTo>
                          <a:pt x="3224" y="14271"/>
                          <a:pt x="12896" y="19286"/>
                          <a:pt x="21600" y="21600"/>
                        </a:cubicBezTo>
                        <a:cubicBezTo>
                          <a:pt x="17731" y="14271"/>
                          <a:pt x="13863" y="6943"/>
                          <a:pt x="10316" y="0"/>
                        </a:cubicBezTo>
                        <a:cubicBezTo>
                          <a:pt x="8382" y="3086"/>
                          <a:pt x="6125" y="5786"/>
                          <a:pt x="3869" y="81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73" name="Figura"/>
                  <p:cNvSpPr/>
                  <p:nvPr/>
                </p:nvSpPr>
                <p:spPr>
                  <a:xfrm>
                    <a:off x="266700" y="419099"/>
                    <a:ext cx="315551" cy="6197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7" h="21600" extrusionOk="0">
                        <a:moveTo>
                          <a:pt x="11143" y="5621"/>
                        </a:moveTo>
                        <a:cubicBezTo>
                          <a:pt x="9343" y="4028"/>
                          <a:pt x="7543" y="2434"/>
                          <a:pt x="5743" y="885"/>
                        </a:cubicBezTo>
                        <a:cubicBezTo>
                          <a:pt x="3857" y="752"/>
                          <a:pt x="1543" y="310"/>
                          <a:pt x="0" y="0"/>
                        </a:cubicBezTo>
                        <a:cubicBezTo>
                          <a:pt x="2743" y="2700"/>
                          <a:pt x="6000" y="5843"/>
                          <a:pt x="10029" y="9561"/>
                        </a:cubicBezTo>
                        <a:cubicBezTo>
                          <a:pt x="15686" y="14784"/>
                          <a:pt x="18857" y="19121"/>
                          <a:pt x="20314" y="21600"/>
                        </a:cubicBezTo>
                        <a:cubicBezTo>
                          <a:pt x="21343" y="20892"/>
                          <a:pt x="21600" y="19741"/>
                          <a:pt x="20914" y="17749"/>
                        </a:cubicBezTo>
                        <a:cubicBezTo>
                          <a:pt x="19029" y="14607"/>
                          <a:pt x="15857" y="9826"/>
                          <a:pt x="11143" y="5621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74" name="Figura"/>
                  <p:cNvSpPr/>
                  <p:nvPr/>
                </p:nvSpPr>
                <p:spPr>
                  <a:xfrm>
                    <a:off x="253999" y="228600"/>
                    <a:ext cx="68582" cy="1041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8956"/>
                        </a:moveTo>
                        <a:cubicBezTo>
                          <a:pt x="4000" y="12907"/>
                          <a:pt x="8000" y="17385"/>
                          <a:pt x="12400" y="21600"/>
                        </a:cubicBezTo>
                        <a:cubicBezTo>
                          <a:pt x="16000" y="18439"/>
                          <a:pt x="19200" y="14751"/>
                          <a:pt x="21600" y="11327"/>
                        </a:cubicBezTo>
                        <a:cubicBezTo>
                          <a:pt x="17200" y="7376"/>
                          <a:pt x="13200" y="3688"/>
                          <a:pt x="8400" y="0"/>
                        </a:cubicBezTo>
                        <a:cubicBezTo>
                          <a:pt x="6000" y="2898"/>
                          <a:pt x="3200" y="6059"/>
                          <a:pt x="0" y="895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75" name="Figura"/>
                  <p:cNvSpPr/>
                  <p:nvPr/>
                </p:nvSpPr>
                <p:spPr>
                  <a:xfrm>
                    <a:off x="203200" y="165099"/>
                    <a:ext cx="64770" cy="927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7693"/>
                        </a:moveTo>
                        <a:cubicBezTo>
                          <a:pt x="4235" y="12132"/>
                          <a:pt x="8471" y="16866"/>
                          <a:pt x="13129" y="21600"/>
                        </a:cubicBezTo>
                        <a:cubicBezTo>
                          <a:pt x="16518" y="18345"/>
                          <a:pt x="19482" y="15090"/>
                          <a:pt x="21600" y="11540"/>
                        </a:cubicBezTo>
                        <a:cubicBezTo>
                          <a:pt x="16941" y="7693"/>
                          <a:pt x="12282" y="3847"/>
                          <a:pt x="7200" y="0"/>
                        </a:cubicBezTo>
                        <a:cubicBezTo>
                          <a:pt x="5506" y="2663"/>
                          <a:pt x="2965" y="5326"/>
                          <a:pt x="0" y="769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76" name="Figura"/>
                  <p:cNvSpPr/>
                  <p:nvPr/>
                </p:nvSpPr>
                <p:spPr>
                  <a:xfrm>
                    <a:off x="114299" y="38100"/>
                    <a:ext cx="107951" cy="1397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54" y="0"/>
                        </a:moveTo>
                        <a:cubicBezTo>
                          <a:pt x="254" y="589"/>
                          <a:pt x="0" y="1178"/>
                          <a:pt x="0" y="1767"/>
                        </a:cubicBezTo>
                        <a:cubicBezTo>
                          <a:pt x="0" y="1964"/>
                          <a:pt x="0" y="1964"/>
                          <a:pt x="0" y="2160"/>
                        </a:cubicBezTo>
                        <a:cubicBezTo>
                          <a:pt x="3304" y="5891"/>
                          <a:pt x="9402" y="12764"/>
                          <a:pt x="17280" y="21600"/>
                        </a:cubicBezTo>
                        <a:cubicBezTo>
                          <a:pt x="18805" y="20029"/>
                          <a:pt x="20329" y="18458"/>
                          <a:pt x="21600" y="16887"/>
                        </a:cubicBezTo>
                        <a:cubicBezTo>
                          <a:pt x="14739" y="10996"/>
                          <a:pt x="7878" y="5302"/>
                          <a:pt x="254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77" name="Figura"/>
                  <p:cNvSpPr/>
                  <p:nvPr/>
                </p:nvSpPr>
                <p:spPr>
                  <a:xfrm>
                    <a:off x="304800" y="292100"/>
                    <a:ext cx="48920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0" h="21600" extrusionOk="0">
                        <a:moveTo>
                          <a:pt x="0" y="8640"/>
                        </a:moveTo>
                        <a:cubicBezTo>
                          <a:pt x="6171" y="12733"/>
                          <a:pt x="12343" y="17280"/>
                          <a:pt x="18514" y="21600"/>
                        </a:cubicBezTo>
                        <a:cubicBezTo>
                          <a:pt x="21600" y="15006"/>
                          <a:pt x="19029" y="7048"/>
                          <a:pt x="12343" y="0"/>
                        </a:cubicBezTo>
                        <a:cubicBezTo>
                          <a:pt x="8743" y="2956"/>
                          <a:pt x="4629" y="5912"/>
                          <a:pt x="0" y="864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78" name="Figura"/>
                  <p:cNvSpPr/>
                  <p:nvPr/>
                </p:nvSpPr>
                <p:spPr>
                  <a:xfrm>
                    <a:off x="355599" y="330199"/>
                    <a:ext cx="218605" cy="5473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1" h="21600" extrusionOk="0">
                        <a:moveTo>
                          <a:pt x="5728" y="3608"/>
                        </a:moveTo>
                        <a:cubicBezTo>
                          <a:pt x="3938" y="2355"/>
                          <a:pt x="2029" y="1153"/>
                          <a:pt x="119" y="0"/>
                        </a:cubicBezTo>
                        <a:cubicBezTo>
                          <a:pt x="835" y="1403"/>
                          <a:pt x="835" y="2806"/>
                          <a:pt x="0" y="4009"/>
                        </a:cubicBezTo>
                        <a:cubicBezTo>
                          <a:pt x="2625" y="5763"/>
                          <a:pt x="5251" y="7618"/>
                          <a:pt x="7757" y="9472"/>
                        </a:cubicBezTo>
                        <a:cubicBezTo>
                          <a:pt x="13366" y="13581"/>
                          <a:pt x="17423" y="18142"/>
                          <a:pt x="20168" y="21600"/>
                        </a:cubicBezTo>
                        <a:cubicBezTo>
                          <a:pt x="20168" y="20948"/>
                          <a:pt x="21600" y="18342"/>
                          <a:pt x="18855" y="14884"/>
                        </a:cubicBezTo>
                        <a:cubicBezTo>
                          <a:pt x="15752" y="11777"/>
                          <a:pt x="11456" y="7618"/>
                          <a:pt x="5728" y="3608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79" name="Figura"/>
                  <p:cNvSpPr/>
                  <p:nvPr/>
                </p:nvSpPr>
                <p:spPr>
                  <a:xfrm>
                    <a:off x="114300" y="0"/>
                    <a:ext cx="133350" cy="1333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11" y="0"/>
                        </a:moveTo>
                        <a:cubicBezTo>
                          <a:pt x="411" y="1029"/>
                          <a:pt x="206" y="2057"/>
                          <a:pt x="0" y="3291"/>
                        </a:cubicBezTo>
                        <a:cubicBezTo>
                          <a:pt x="6377" y="9051"/>
                          <a:pt x="12343" y="15223"/>
                          <a:pt x="18103" y="21600"/>
                        </a:cubicBezTo>
                        <a:cubicBezTo>
                          <a:pt x="19543" y="19131"/>
                          <a:pt x="20777" y="16663"/>
                          <a:pt x="21600" y="14606"/>
                        </a:cubicBezTo>
                        <a:cubicBezTo>
                          <a:pt x="16663" y="10080"/>
                          <a:pt x="11520" y="6171"/>
                          <a:pt x="6583" y="3086"/>
                        </a:cubicBezTo>
                        <a:cubicBezTo>
                          <a:pt x="4526" y="1851"/>
                          <a:pt x="2469" y="823"/>
                          <a:pt x="411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80" name="Figura"/>
                  <p:cNvSpPr/>
                  <p:nvPr/>
                </p:nvSpPr>
                <p:spPr>
                  <a:xfrm>
                    <a:off x="342900" y="279400"/>
                    <a:ext cx="199391" cy="354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3439" y="2632"/>
                          <a:pt x="6604" y="5342"/>
                          <a:pt x="9493" y="8129"/>
                        </a:cubicBezTo>
                        <a:cubicBezTo>
                          <a:pt x="14446" y="12774"/>
                          <a:pt x="18436" y="17497"/>
                          <a:pt x="21600" y="21600"/>
                        </a:cubicBezTo>
                        <a:cubicBezTo>
                          <a:pt x="18436" y="13703"/>
                          <a:pt x="12932" y="6503"/>
                          <a:pt x="6329" y="387"/>
                        </a:cubicBezTo>
                        <a:cubicBezTo>
                          <a:pt x="3990" y="465"/>
                          <a:pt x="1651" y="3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81" name="Figura"/>
                  <p:cNvSpPr/>
                  <p:nvPr/>
                </p:nvSpPr>
                <p:spPr>
                  <a:xfrm>
                    <a:off x="342900" y="215900"/>
                    <a:ext cx="50800" cy="558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8655"/>
                        </a:moveTo>
                        <a:cubicBezTo>
                          <a:pt x="4860" y="20127"/>
                          <a:pt x="12960" y="21600"/>
                          <a:pt x="21600" y="21600"/>
                        </a:cubicBezTo>
                        <a:cubicBezTo>
                          <a:pt x="16740" y="14236"/>
                          <a:pt x="11340" y="6873"/>
                          <a:pt x="5940" y="0"/>
                        </a:cubicBezTo>
                        <a:cubicBezTo>
                          <a:pt x="4860" y="6382"/>
                          <a:pt x="2700" y="12764"/>
                          <a:pt x="0" y="18655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82" name="Figura"/>
                  <p:cNvSpPr/>
                  <p:nvPr/>
                </p:nvSpPr>
                <p:spPr>
                  <a:xfrm>
                    <a:off x="292100" y="152400"/>
                    <a:ext cx="55881" cy="1028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667"/>
                        </a:moveTo>
                        <a:cubicBezTo>
                          <a:pt x="5400" y="14133"/>
                          <a:pt x="10309" y="17867"/>
                          <a:pt x="15709" y="21600"/>
                        </a:cubicBezTo>
                        <a:lnTo>
                          <a:pt x="15709" y="21600"/>
                        </a:lnTo>
                        <a:cubicBezTo>
                          <a:pt x="18655" y="17600"/>
                          <a:pt x="20618" y="13333"/>
                          <a:pt x="21600" y="9067"/>
                        </a:cubicBezTo>
                        <a:cubicBezTo>
                          <a:pt x="17182" y="5867"/>
                          <a:pt x="12764" y="2933"/>
                          <a:pt x="8345" y="0"/>
                        </a:cubicBezTo>
                        <a:cubicBezTo>
                          <a:pt x="5891" y="3200"/>
                          <a:pt x="3436" y="6933"/>
                          <a:pt x="0" y="1066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83" name="Figura"/>
                  <p:cNvSpPr/>
                  <p:nvPr/>
                </p:nvSpPr>
                <p:spPr>
                  <a:xfrm>
                    <a:off x="241299" y="101600"/>
                    <a:ext cx="62232" cy="914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200"/>
                        </a:moveTo>
                        <a:cubicBezTo>
                          <a:pt x="4849" y="14100"/>
                          <a:pt x="9698" y="17700"/>
                          <a:pt x="14547" y="21600"/>
                        </a:cubicBezTo>
                        <a:cubicBezTo>
                          <a:pt x="17633" y="17100"/>
                          <a:pt x="19837" y="13200"/>
                          <a:pt x="21600" y="9600"/>
                        </a:cubicBezTo>
                        <a:cubicBezTo>
                          <a:pt x="17192" y="6300"/>
                          <a:pt x="12343" y="3000"/>
                          <a:pt x="7935" y="0"/>
                        </a:cubicBezTo>
                        <a:cubicBezTo>
                          <a:pt x="5731" y="3000"/>
                          <a:pt x="3086" y="6600"/>
                          <a:pt x="0" y="102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301" name="Grupo"/>
                <p:cNvGrpSpPr/>
                <p:nvPr/>
              </p:nvGrpSpPr>
              <p:grpSpPr>
                <a:xfrm>
                  <a:off x="203200" y="1854200"/>
                  <a:ext cx="579120" cy="1299210"/>
                  <a:chOff x="0" y="0"/>
                  <a:chExt cx="579119" cy="1299209"/>
                </a:xfrm>
              </p:grpSpPr>
              <p:sp>
                <p:nvSpPr>
                  <p:cNvPr id="324" name="Figura"/>
                  <p:cNvSpPr/>
                  <p:nvPr/>
                </p:nvSpPr>
                <p:spPr>
                  <a:xfrm>
                    <a:off x="25400" y="431799"/>
                    <a:ext cx="319708" cy="7200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4" h="21600" extrusionOk="0">
                        <a:moveTo>
                          <a:pt x="10566" y="7962"/>
                        </a:moveTo>
                        <a:cubicBezTo>
                          <a:pt x="4213" y="13105"/>
                          <a:pt x="1333" y="16952"/>
                          <a:pt x="63" y="18895"/>
                        </a:cubicBezTo>
                        <a:cubicBezTo>
                          <a:pt x="-276" y="20267"/>
                          <a:pt x="825" y="21333"/>
                          <a:pt x="1842" y="21600"/>
                        </a:cubicBezTo>
                        <a:cubicBezTo>
                          <a:pt x="1926" y="20305"/>
                          <a:pt x="2350" y="18438"/>
                          <a:pt x="4044" y="16610"/>
                        </a:cubicBezTo>
                        <a:cubicBezTo>
                          <a:pt x="6331" y="14095"/>
                          <a:pt x="10058" y="11314"/>
                          <a:pt x="14039" y="8419"/>
                        </a:cubicBezTo>
                        <a:cubicBezTo>
                          <a:pt x="16496" y="6629"/>
                          <a:pt x="18952" y="4762"/>
                          <a:pt x="21324" y="2857"/>
                        </a:cubicBezTo>
                        <a:cubicBezTo>
                          <a:pt x="20223" y="2057"/>
                          <a:pt x="20053" y="838"/>
                          <a:pt x="20138" y="0"/>
                        </a:cubicBezTo>
                        <a:cubicBezTo>
                          <a:pt x="17512" y="2286"/>
                          <a:pt x="14378" y="4876"/>
                          <a:pt x="10566" y="7962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25" name="Figura"/>
                  <p:cNvSpPr/>
                  <p:nvPr/>
                </p:nvSpPr>
                <p:spPr>
                  <a:xfrm>
                    <a:off x="342900" y="406399"/>
                    <a:ext cx="52535" cy="107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56" h="21600" extrusionOk="0">
                        <a:moveTo>
                          <a:pt x="4496" y="21600"/>
                        </a:moveTo>
                        <a:cubicBezTo>
                          <a:pt x="8336" y="17788"/>
                          <a:pt x="12656" y="13722"/>
                          <a:pt x="16016" y="9656"/>
                        </a:cubicBezTo>
                        <a:cubicBezTo>
                          <a:pt x="17456" y="8386"/>
                          <a:pt x="18416" y="6861"/>
                          <a:pt x="19856" y="5336"/>
                        </a:cubicBezTo>
                        <a:cubicBezTo>
                          <a:pt x="13616" y="4066"/>
                          <a:pt x="7376" y="2541"/>
                          <a:pt x="656" y="0"/>
                        </a:cubicBezTo>
                        <a:cubicBezTo>
                          <a:pt x="176" y="3304"/>
                          <a:pt x="-1744" y="14739"/>
                          <a:pt x="4496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26" name="Figura"/>
                  <p:cNvSpPr/>
                  <p:nvPr/>
                </p:nvSpPr>
                <p:spPr>
                  <a:xfrm>
                    <a:off x="393699" y="241300"/>
                    <a:ext cx="68582" cy="90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6428"/>
                        </a:moveTo>
                        <a:cubicBezTo>
                          <a:pt x="400" y="16732"/>
                          <a:pt x="800" y="17037"/>
                          <a:pt x="1600" y="17341"/>
                        </a:cubicBezTo>
                        <a:cubicBezTo>
                          <a:pt x="5600" y="19166"/>
                          <a:pt x="9600" y="20687"/>
                          <a:pt x="14000" y="21600"/>
                        </a:cubicBezTo>
                        <a:cubicBezTo>
                          <a:pt x="16800" y="15820"/>
                          <a:pt x="19200" y="9735"/>
                          <a:pt x="21600" y="3955"/>
                        </a:cubicBezTo>
                        <a:cubicBezTo>
                          <a:pt x="18000" y="3042"/>
                          <a:pt x="14400" y="1825"/>
                          <a:pt x="10800" y="0"/>
                        </a:cubicBezTo>
                        <a:cubicBezTo>
                          <a:pt x="7200" y="5172"/>
                          <a:pt x="3600" y="10648"/>
                          <a:pt x="0" y="16428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27" name="Figura"/>
                  <p:cNvSpPr/>
                  <p:nvPr/>
                </p:nvSpPr>
                <p:spPr>
                  <a:xfrm>
                    <a:off x="431800" y="114300"/>
                    <a:ext cx="64770" cy="1282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212" y="0"/>
                        </a:moveTo>
                        <a:cubicBezTo>
                          <a:pt x="12706" y="5774"/>
                          <a:pt x="6776" y="12190"/>
                          <a:pt x="0" y="19034"/>
                        </a:cubicBezTo>
                        <a:cubicBezTo>
                          <a:pt x="3388" y="20103"/>
                          <a:pt x="6776" y="20958"/>
                          <a:pt x="10588" y="21600"/>
                        </a:cubicBezTo>
                        <a:cubicBezTo>
                          <a:pt x="15671" y="13687"/>
                          <a:pt x="19482" y="6416"/>
                          <a:pt x="21600" y="1925"/>
                        </a:cubicBezTo>
                        <a:cubicBezTo>
                          <a:pt x="20329" y="1497"/>
                          <a:pt x="19482" y="855"/>
                          <a:pt x="18635" y="214"/>
                        </a:cubicBezTo>
                        <a:cubicBezTo>
                          <a:pt x="18212" y="214"/>
                          <a:pt x="18212" y="214"/>
                          <a:pt x="18212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28" name="Figura"/>
                  <p:cNvSpPr/>
                  <p:nvPr/>
                </p:nvSpPr>
                <p:spPr>
                  <a:xfrm>
                    <a:off x="342899" y="317500"/>
                    <a:ext cx="81282" cy="952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9450" y="0"/>
                        </a:moveTo>
                        <a:cubicBezTo>
                          <a:pt x="6412" y="4896"/>
                          <a:pt x="3375" y="10080"/>
                          <a:pt x="0" y="15552"/>
                        </a:cubicBezTo>
                        <a:cubicBezTo>
                          <a:pt x="4725" y="18432"/>
                          <a:pt x="9113" y="20448"/>
                          <a:pt x="13837" y="21600"/>
                        </a:cubicBezTo>
                        <a:cubicBezTo>
                          <a:pt x="16538" y="16416"/>
                          <a:pt x="19238" y="10656"/>
                          <a:pt x="21600" y="4896"/>
                        </a:cubicBezTo>
                        <a:cubicBezTo>
                          <a:pt x="17888" y="3744"/>
                          <a:pt x="14175" y="2304"/>
                          <a:pt x="10463" y="288"/>
                        </a:cubicBezTo>
                        <a:cubicBezTo>
                          <a:pt x="10125" y="288"/>
                          <a:pt x="9788" y="0"/>
                          <a:pt x="945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29" name="Figura"/>
                  <p:cNvSpPr/>
                  <p:nvPr/>
                </p:nvSpPr>
                <p:spPr>
                  <a:xfrm>
                    <a:off x="444499" y="266699"/>
                    <a:ext cx="68582" cy="787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9858"/>
                        </a:moveTo>
                        <a:cubicBezTo>
                          <a:pt x="5200" y="20903"/>
                          <a:pt x="10800" y="21600"/>
                          <a:pt x="16000" y="21600"/>
                        </a:cubicBezTo>
                        <a:cubicBezTo>
                          <a:pt x="18400" y="14632"/>
                          <a:pt x="20400" y="8013"/>
                          <a:pt x="21600" y="2090"/>
                        </a:cubicBezTo>
                        <a:cubicBezTo>
                          <a:pt x="17200" y="1742"/>
                          <a:pt x="12400" y="1394"/>
                          <a:pt x="7600" y="0"/>
                        </a:cubicBezTo>
                        <a:cubicBezTo>
                          <a:pt x="5600" y="6271"/>
                          <a:pt x="2800" y="13239"/>
                          <a:pt x="0" y="19858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30" name="Figura"/>
                  <p:cNvSpPr/>
                  <p:nvPr/>
                </p:nvSpPr>
                <p:spPr>
                  <a:xfrm>
                    <a:off x="368299" y="431800"/>
                    <a:ext cx="92711" cy="76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6214" y="6840"/>
                        </a:moveTo>
                        <a:cubicBezTo>
                          <a:pt x="4142" y="11880"/>
                          <a:pt x="2071" y="16920"/>
                          <a:pt x="0" y="21600"/>
                        </a:cubicBezTo>
                        <a:cubicBezTo>
                          <a:pt x="8877" y="17640"/>
                          <a:pt x="17458" y="7200"/>
                          <a:pt x="21600" y="2160"/>
                        </a:cubicBezTo>
                        <a:cubicBezTo>
                          <a:pt x="17458" y="2160"/>
                          <a:pt x="13315" y="1440"/>
                          <a:pt x="9173" y="0"/>
                        </a:cubicBezTo>
                        <a:cubicBezTo>
                          <a:pt x="7989" y="2520"/>
                          <a:pt x="7101" y="4680"/>
                          <a:pt x="6214" y="684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31" name="Figura"/>
                  <p:cNvSpPr/>
                  <p:nvPr/>
                </p:nvSpPr>
                <p:spPr>
                  <a:xfrm>
                    <a:off x="63500" y="482599"/>
                    <a:ext cx="382210" cy="773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54" h="21600" extrusionOk="0">
                        <a:moveTo>
                          <a:pt x="10191" y="6774"/>
                        </a:moveTo>
                        <a:cubicBezTo>
                          <a:pt x="6911" y="9470"/>
                          <a:pt x="3775" y="12024"/>
                          <a:pt x="1850" y="14365"/>
                        </a:cubicBezTo>
                        <a:cubicBezTo>
                          <a:pt x="68" y="16528"/>
                          <a:pt x="-146" y="18337"/>
                          <a:pt x="68" y="19578"/>
                        </a:cubicBezTo>
                        <a:cubicBezTo>
                          <a:pt x="496" y="20926"/>
                          <a:pt x="1921" y="21458"/>
                          <a:pt x="2848" y="21600"/>
                        </a:cubicBezTo>
                        <a:cubicBezTo>
                          <a:pt x="2206" y="20323"/>
                          <a:pt x="1636" y="18231"/>
                          <a:pt x="3133" y="15783"/>
                        </a:cubicBezTo>
                        <a:cubicBezTo>
                          <a:pt x="4488" y="13513"/>
                          <a:pt x="7624" y="11243"/>
                          <a:pt x="11260" y="8654"/>
                        </a:cubicBezTo>
                        <a:cubicBezTo>
                          <a:pt x="14040" y="6668"/>
                          <a:pt x="16892" y="4611"/>
                          <a:pt x="19387" y="2234"/>
                        </a:cubicBezTo>
                        <a:cubicBezTo>
                          <a:pt x="20171" y="1490"/>
                          <a:pt x="20884" y="745"/>
                          <a:pt x="21454" y="0"/>
                        </a:cubicBezTo>
                        <a:cubicBezTo>
                          <a:pt x="20100" y="603"/>
                          <a:pt x="18317" y="1277"/>
                          <a:pt x="16464" y="1490"/>
                        </a:cubicBezTo>
                        <a:cubicBezTo>
                          <a:pt x="14397" y="3263"/>
                          <a:pt x="12258" y="5036"/>
                          <a:pt x="10191" y="6774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32" name="Figura"/>
                  <p:cNvSpPr/>
                  <p:nvPr/>
                </p:nvSpPr>
                <p:spPr>
                  <a:xfrm>
                    <a:off x="419100" y="342899"/>
                    <a:ext cx="80011" cy="790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45" extrusionOk="0">
                        <a:moveTo>
                          <a:pt x="0" y="19543"/>
                        </a:moveTo>
                        <a:cubicBezTo>
                          <a:pt x="5143" y="20914"/>
                          <a:pt x="10286" y="21600"/>
                          <a:pt x="14743" y="21257"/>
                        </a:cubicBezTo>
                        <a:cubicBezTo>
                          <a:pt x="17486" y="14400"/>
                          <a:pt x="19543" y="7886"/>
                          <a:pt x="21600" y="1714"/>
                        </a:cubicBezTo>
                        <a:cubicBezTo>
                          <a:pt x="17143" y="1714"/>
                          <a:pt x="12343" y="1029"/>
                          <a:pt x="7886" y="0"/>
                        </a:cubicBezTo>
                        <a:cubicBezTo>
                          <a:pt x="5143" y="6857"/>
                          <a:pt x="2400" y="13371"/>
                          <a:pt x="0" y="1954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33" name="Figura"/>
                  <p:cNvSpPr/>
                  <p:nvPr/>
                </p:nvSpPr>
                <p:spPr>
                  <a:xfrm>
                    <a:off x="482599" y="127000"/>
                    <a:ext cx="59691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0463"/>
                        </a:moveTo>
                        <a:cubicBezTo>
                          <a:pt x="5055" y="21145"/>
                          <a:pt x="10570" y="21600"/>
                          <a:pt x="15626" y="21600"/>
                        </a:cubicBezTo>
                        <a:cubicBezTo>
                          <a:pt x="19302" y="12278"/>
                          <a:pt x="21140" y="5002"/>
                          <a:pt x="21600" y="909"/>
                        </a:cubicBezTo>
                        <a:cubicBezTo>
                          <a:pt x="17923" y="909"/>
                          <a:pt x="14706" y="455"/>
                          <a:pt x="11949" y="0"/>
                        </a:cubicBezTo>
                        <a:cubicBezTo>
                          <a:pt x="9191" y="5002"/>
                          <a:pt x="5055" y="12278"/>
                          <a:pt x="0" y="2046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34" name="Figura"/>
                  <p:cNvSpPr/>
                  <p:nvPr/>
                </p:nvSpPr>
                <p:spPr>
                  <a:xfrm>
                    <a:off x="482600" y="342899"/>
                    <a:ext cx="74931" cy="774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0538"/>
                        </a:moveTo>
                        <a:lnTo>
                          <a:pt x="0" y="21600"/>
                        </a:lnTo>
                        <a:cubicBezTo>
                          <a:pt x="6590" y="20892"/>
                          <a:pt x="12447" y="19121"/>
                          <a:pt x="17573" y="16997"/>
                        </a:cubicBezTo>
                        <a:cubicBezTo>
                          <a:pt x="19037" y="11331"/>
                          <a:pt x="20502" y="5666"/>
                          <a:pt x="21600" y="0"/>
                        </a:cubicBezTo>
                        <a:cubicBezTo>
                          <a:pt x="17207" y="708"/>
                          <a:pt x="12081" y="1416"/>
                          <a:pt x="6956" y="1416"/>
                        </a:cubicBezTo>
                        <a:cubicBezTo>
                          <a:pt x="4759" y="7790"/>
                          <a:pt x="2563" y="14164"/>
                          <a:pt x="0" y="20538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35" name="Figura"/>
                  <p:cNvSpPr/>
                  <p:nvPr/>
                </p:nvSpPr>
                <p:spPr>
                  <a:xfrm>
                    <a:off x="482600" y="431800"/>
                    <a:ext cx="57711" cy="100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8" h="21600" extrusionOk="0">
                        <a:moveTo>
                          <a:pt x="8298" y="21600"/>
                        </a:moveTo>
                        <a:cubicBezTo>
                          <a:pt x="13248" y="14218"/>
                          <a:pt x="17298" y="6835"/>
                          <a:pt x="20448" y="0"/>
                        </a:cubicBezTo>
                        <a:cubicBezTo>
                          <a:pt x="14598" y="1367"/>
                          <a:pt x="7398" y="2187"/>
                          <a:pt x="198" y="2734"/>
                        </a:cubicBezTo>
                        <a:cubicBezTo>
                          <a:pt x="-1152" y="9843"/>
                          <a:pt x="4698" y="17499"/>
                          <a:pt x="8298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36" name="Figura"/>
                  <p:cNvSpPr/>
                  <p:nvPr/>
                </p:nvSpPr>
                <p:spPr>
                  <a:xfrm>
                    <a:off x="126999" y="457200"/>
                    <a:ext cx="381639" cy="8420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04" h="21600" extrusionOk="0">
                        <a:moveTo>
                          <a:pt x="16581" y="2606"/>
                        </a:moveTo>
                        <a:cubicBezTo>
                          <a:pt x="14158" y="4789"/>
                          <a:pt x="11319" y="6711"/>
                          <a:pt x="8619" y="8536"/>
                        </a:cubicBezTo>
                        <a:cubicBezTo>
                          <a:pt x="5158" y="10914"/>
                          <a:pt x="2112" y="12934"/>
                          <a:pt x="866" y="14986"/>
                        </a:cubicBezTo>
                        <a:cubicBezTo>
                          <a:pt x="-796" y="17593"/>
                          <a:pt x="312" y="19808"/>
                          <a:pt x="1073" y="20786"/>
                        </a:cubicBezTo>
                        <a:cubicBezTo>
                          <a:pt x="1904" y="21470"/>
                          <a:pt x="3358" y="21600"/>
                          <a:pt x="3358" y="21600"/>
                        </a:cubicBezTo>
                        <a:cubicBezTo>
                          <a:pt x="3358" y="21600"/>
                          <a:pt x="589" y="18440"/>
                          <a:pt x="4327" y="14530"/>
                        </a:cubicBezTo>
                        <a:cubicBezTo>
                          <a:pt x="7581" y="11175"/>
                          <a:pt x="13950" y="8829"/>
                          <a:pt x="19419" y="3584"/>
                        </a:cubicBezTo>
                        <a:cubicBezTo>
                          <a:pt x="19904" y="3095"/>
                          <a:pt x="20389" y="2639"/>
                          <a:pt x="20804" y="2150"/>
                        </a:cubicBezTo>
                        <a:cubicBezTo>
                          <a:pt x="20458" y="1857"/>
                          <a:pt x="19419" y="945"/>
                          <a:pt x="19142" y="0"/>
                        </a:cubicBezTo>
                        <a:cubicBezTo>
                          <a:pt x="18381" y="880"/>
                          <a:pt x="17550" y="1727"/>
                          <a:pt x="16581" y="260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37" name="Figura"/>
                  <p:cNvSpPr/>
                  <p:nvPr/>
                </p:nvSpPr>
                <p:spPr>
                  <a:xfrm>
                    <a:off x="533399" y="139699"/>
                    <a:ext cx="44451" cy="1181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7406" y="21600"/>
                          <a:pt x="14194" y="21368"/>
                          <a:pt x="19131" y="21135"/>
                        </a:cubicBezTo>
                        <a:cubicBezTo>
                          <a:pt x="20983" y="13703"/>
                          <a:pt x="21600" y="6503"/>
                          <a:pt x="21600" y="0"/>
                        </a:cubicBezTo>
                        <a:cubicBezTo>
                          <a:pt x="17280" y="232"/>
                          <a:pt x="12343" y="465"/>
                          <a:pt x="8023" y="465"/>
                        </a:cubicBezTo>
                        <a:cubicBezTo>
                          <a:pt x="7406" y="4645"/>
                          <a:pt x="4937" y="12077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38" name="Figura"/>
                  <p:cNvSpPr/>
                  <p:nvPr/>
                </p:nvSpPr>
                <p:spPr>
                  <a:xfrm>
                    <a:off x="520699" y="266699"/>
                    <a:ext cx="58421" cy="736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6574" y="21228"/>
                          <a:pt x="13148" y="20483"/>
                          <a:pt x="18313" y="19738"/>
                        </a:cubicBezTo>
                        <a:cubicBezTo>
                          <a:pt x="19722" y="13034"/>
                          <a:pt x="20661" y="6331"/>
                          <a:pt x="21600" y="0"/>
                        </a:cubicBezTo>
                        <a:cubicBezTo>
                          <a:pt x="17374" y="372"/>
                          <a:pt x="12209" y="745"/>
                          <a:pt x="6574" y="745"/>
                        </a:cubicBezTo>
                        <a:cubicBezTo>
                          <a:pt x="4696" y="7076"/>
                          <a:pt x="2348" y="14152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39" name="Figura"/>
                  <p:cNvSpPr/>
                  <p:nvPr/>
                </p:nvSpPr>
                <p:spPr>
                  <a:xfrm>
                    <a:off x="342900" y="203200"/>
                    <a:ext cx="67310" cy="952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042" y="0"/>
                        </a:moveTo>
                        <a:cubicBezTo>
                          <a:pt x="8966" y="4320"/>
                          <a:pt x="4483" y="8928"/>
                          <a:pt x="0" y="13824"/>
                        </a:cubicBezTo>
                        <a:cubicBezTo>
                          <a:pt x="3260" y="16704"/>
                          <a:pt x="6521" y="19296"/>
                          <a:pt x="10596" y="21600"/>
                        </a:cubicBezTo>
                        <a:cubicBezTo>
                          <a:pt x="14672" y="16128"/>
                          <a:pt x="17932" y="10944"/>
                          <a:pt x="21600" y="6048"/>
                        </a:cubicBezTo>
                        <a:cubicBezTo>
                          <a:pt x="21600" y="6048"/>
                          <a:pt x="21192" y="5760"/>
                          <a:pt x="21192" y="5760"/>
                        </a:cubicBezTo>
                        <a:cubicBezTo>
                          <a:pt x="17932" y="4032"/>
                          <a:pt x="15487" y="2016"/>
                          <a:pt x="13042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40" name="Figura"/>
                  <p:cNvSpPr/>
                  <p:nvPr/>
                </p:nvSpPr>
                <p:spPr>
                  <a:xfrm>
                    <a:off x="292100" y="279400"/>
                    <a:ext cx="74931" cy="1016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1349" y="0"/>
                        </a:moveTo>
                        <a:cubicBezTo>
                          <a:pt x="7688" y="4320"/>
                          <a:pt x="3661" y="8640"/>
                          <a:pt x="0" y="13230"/>
                        </a:cubicBezTo>
                        <a:cubicBezTo>
                          <a:pt x="2563" y="15390"/>
                          <a:pt x="5125" y="17550"/>
                          <a:pt x="8054" y="19440"/>
                        </a:cubicBezTo>
                        <a:cubicBezTo>
                          <a:pt x="9153" y="20250"/>
                          <a:pt x="10617" y="20790"/>
                          <a:pt x="11715" y="21600"/>
                        </a:cubicBezTo>
                        <a:cubicBezTo>
                          <a:pt x="15376" y="16470"/>
                          <a:pt x="18671" y="11880"/>
                          <a:pt x="21600" y="7290"/>
                        </a:cubicBezTo>
                        <a:cubicBezTo>
                          <a:pt x="17573" y="5130"/>
                          <a:pt x="14278" y="2700"/>
                          <a:pt x="11349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41" name="Figura"/>
                  <p:cNvSpPr/>
                  <p:nvPr/>
                </p:nvSpPr>
                <p:spPr>
                  <a:xfrm>
                    <a:off x="393700" y="76199"/>
                    <a:ext cx="85091" cy="1435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7777"/>
                        </a:moveTo>
                        <a:cubicBezTo>
                          <a:pt x="1934" y="19115"/>
                          <a:pt x="4191" y="20453"/>
                          <a:pt x="6448" y="21600"/>
                        </a:cubicBezTo>
                        <a:cubicBezTo>
                          <a:pt x="11928" y="14910"/>
                          <a:pt x="17087" y="8793"/>
                          <a:pt x="21600" y="3058"/>
                        </a:cubicBezTo>
                        <a:cubicBezTo>
                          <a:pt x="21278" y="2103"/>
                          <a:pt x="20633" y="1147"/>
                          <a:pt x="20310" y="0"/>
                        </a:cubicBezTo>
                        <a:cubicBezTo>
                          <a:pt x="15797" y="4014"/>
                          <a:pt x="8704" y="10131"/>
                          <a:pt x="0" y="1777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42" name="Figura"/>
                  <p:cNvSpPr/>
                  <p:nvPr/>
                </p:nvSpPr>
                <p:spPr>
                  <a:xfrm>
                    <a:off x="241300" y="355599"/>
                    <a:ext cx="85091" cy="71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1284" y="0"/>
                        </a:moveTo>
                        <a:cubicBezTo>
                          <a:pt x="7415" y="6943"/>
                          <a:pt x="3869" y="14271"/>
                          <a:pt x="0" y="21600"/>
                        </a:cubicBezTo>
                        <a:cubicBezTo>
                          <a:pt x="8704" y="19286"/>
                          <a:pt x="18376" y="14271"/>
                          <a:pt x="21600" y="12343"/>
                        </a:cubicBezTo>
                        <a:cubicBezTo>
                          <a:pt x="21600" y="12343"/>
                          <a:pt x="21600" y="11957"/>
                          <a:pt x="21600" y="11957"/>
                        </a:cubicBezTo>
                        <a:cubicBezTo>
                          <a:pt x="20310" y="10800"/>
                          <a:pt x="19021" y="9643"/>
                          <a:pt x="17731" y="8100"/>
                        </a:cubicBezTo>
                        <a:cubicBezTo>
                          <a:pt x="15475" y="5786"/>
                          <a:pt x="13218" y="3086"/>
                          <a:pt x="11284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43" name="Figura"/>
                  <p:cNvSpPr/>
                  <p:nvPr/>
                </p:nvSpPr>
                <p:spPr>
                  <a:xfrm>
                    <a:off x="0" y="419099"/>
                    <a:ext cx="315551" cy="6197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7" h="21600" extrusionOk="0">
                        <a:moveTo>
                          <a:pt x="10068" y="5666"/>
                        </a:moveTo>
                        <a:cubicBezTo>
                          <a:pt x="5354" y="9870"/>
                          <a:pt x="2183" y="14651"/>
                          <a:pt x="383" y="17749"/>
                        </a:cubicBezTo>
                        <a:cubicBezTo>
                          <a:pt x="-303" y="19741"/>
                          <a:pt x="-46" y="20892"/>
                          <a:pt x="983" y="21600"/>
                        </a:cubicBezTo>
                        <a:cubicBezTo>
                          <a:pt x="2440" y="19121"/>
                          <a:pt x="5611" y="14828"/>
                          <a:pt x="11268" y="9561"/>
                        </a:cubicBezTo>
                        <a:cubicBezTo>
                          <a:pt x="15211" y="5843"/>
                          <a:pt x="18468" y="2744"/>
                          <a:pt x="21297" y="0"/>
                        </a:cubicBezTo>
                        <a:cubicBezTo>
                          <a:pt x="19840" y="310"/>
                          <a:pt x="17526" y="797"/>
                          <a:pt x="15554" y="885"/>
                        </a:cubicBezTo>
                        <a:cubicBezTo>
                          <a:pt x="13668" y="2479"/>
                          <a:pt x="11868" y="4028"/>
                          <a:pt x="10068" y="566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44" name="Figura"/>
                  <p:cNvSpPr/>
                  <p:nvPr/>
                </p:nvSpPr>
                <p:spPr>
                  <a:xfrm>
                    <a:off x="253999" y="228600"/>
                    <a:ext cx="68582" cy="1041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1327"/>
                        </a:moveTo>
                        <a:cubicBezTo>
                          <a:pt x="2400" y="15015"/>
                          <a:pt x="5600" y="18439"/>
                          <a:pt x="9200" y="21600"/>
                        </a:cubicBezTo>
                        <a:cubicBezTo>
                          <a:pt x="13600" y="17122"/>
                          <a:pt x="17600" y="12907"/>
                          <a:pt x="21600" y="8956"/>
                        </a:cubicBezTo>
                        <a:cubicBezTo>
                          <a:pt x="18400" y="6059"/>
                          <a:pt x="15200" y="2898"/>
                          <a:pt x="12800" y="0"/>
                        </a:cubicBezTo>
                        <a:cubicBezTo>
                          <a:pt x="8400" y="3688"/>
                          <a:pt x="4000" y="7376"/>
                          <a:pt x="0" y="1132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45" name="Figura"/>
                  <p:cNvSpPr/>
                  <p:nvPr/>
                </p:nvSpPr>
                <p:spPr>
                  <a:xfrm>
                    <a:off x="304800" y="165100"/>
                    <a:ext cx="64770" cy="914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1400"/>
                        </a:moveTo>
                        <a:cubicBezTo>
                          <a:pt x="2541" y="14700"/>
                          <a:pt x="5506" y="18300"/>
                          <a:pt x="8471" y="21600"/>
                        </a:cubicBezTo>
                        <a:cubicBezTo>
                          <a:pt x="13129" y="16500"/>
                          <a:pt x="17365" y="11700"/>
                          <a:pt x="21600" y="7500"/>
                        </a:cubicBezTo>
                        <a:cubicBezTo>
                          <a:pt x="18635" y="5100"/>
                          <a:pt x="16094" y="2400"/>
                          <a:pt x="13976" y="0"/>
                        </a:cubicBezTo>
                        <a:cubicBezTo>
                          <a:pt x="9318" y="3600"/>
                          <a:pt x="4659" y="7500"/>
                          <a:pt x="0" y="114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46" name="Figura"/>
                  <p:cNvSpPr/>
                  <p:nvPr/>
                </p:nvSpPr>
                <p:spPr>
                  <a:xfrm>
                    <a:off x="355599" y="38100"/>
                    <a:ext cx="107951" cy="1397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346" y="0"/>
                        </a:moveTo>
                        <a:cubicBezTo>
                          <a:pt x="13976" y="5302"/>
                          <a:pt x="6861" y="10996"/>
                          <a:pt x="0" y="16887"/>
                        </a:cubicBezTo>
                        <a:cubicBezTo>
                          <a:pt x="1271" y="18458"/>
                          <a:pt x="2795" y="20029"/>
                          <a:pt x="4320" y="21600"/>
                        </a:cubicBezTo>
                        <a:cubicBezTo>
                          <a:pt x="12198" y="12567"/>
                          <a:pt x="18296" y="5695"/>
                          <a:pt x="21600" y="2160"/>
                        </a:cubicBezTo>
                        <a:cubicBezTo>
                          <a:pt x="21600" y="1964"/>
                          <a:pt x="21600" y="1964"/>
                          <a:pt x="21600" y="1767"/>
                        </a:cubicBezTo>
                        <a:cubicBezTo>
                          <a:pt x="21600" y="1178"/>
                          <a:pt x="21600" y="589"/>
                          <a:pt x="21346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47" name="Figura"/>
                  <p:cNvSpPr/>
                  <p:nvPr/>
                </p:nvSpPr>
                <p:spPr>
                  <a:xfrm>
                    <a:off x="228599" y="292100"/>
                    <a:ext cx="48367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63" h="21600" extrusionOk="0">
                        <a:moveTo>
                          <a:pt x="1097" y="21600"/>
                        </a:moveTo>
                        <a:cubicBezTo>
                          <a:pt x="7419" y="17053"/>
                          <a:pt x="13741" y="12733"/>
                          <a:pt x="20063" y="8640"/>
                        </a:cubicBezTo>
                        <a:cubicBezTo>
                          <a:pt x="15322" y="5912"/>
                          <a:pt x="10580" y="2956"/>
                          <a:pt x="7419" y="0"/>
                        </a:cubicBezTo>
                        <a:cubicBezTo>
                          <a:pt x="570" y="7048"/>
                          <a:pt x="-1537" y="15006"/>
                          <a:pt x="1097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48" name="Figura"/>
                  <p:cNvSpPr/>
                  <p:nvPr/>
                </p:nvSpPr>
                <p:spPr>
                  <a:xfrm>
                    <a:off x="-1" y="330199"/>
                    <a:ext cx="218605" cy="5473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1" h="21600" extrusionOk="0">
                        <a:moveTo>
                          <a:pt x="20302" y="0"/>
                        </a:moveTo>
                        <a:cubicBezTo>
                          <a:pt x="18393" y="1153"/>
                          <a:pt x="16484" y="2355"/>
                          <a:pt x="14693" y="3608"/>
                        </a:cubicBezTo>
                        <a:cubicBezTo>
                          <a:pt x="8965" y="7618"/>
                          <a:pt x="4550" y="11827"/>
                          <a:pt x="1686" y="14884"/>
                        </a:cubicBezTo>
                        <a:cubicBezTo>
                          <a:pt x="-1059" y="18342"/>
                          <a:pt x="373" y="20948"/>
                          <a:pt x="373" y="21600"/>
                        </a:cubicBezTo>
                        <a:cubicBezTo>
                          <a:pt x="2998" y="18142"/>
                          <a:pt x="7175" y="13581"/>
                          <a:pt x="12784" y="9472"/>
                        </a:cubicBezTo>
                        <a:cubicBezTo>
                          <a:pt x="15290" y="7618"/>
                          <a:pt x="17916" y="5763"/>
                          <a:pt x="20541" y="4009"/>
                        </a:cubicBezTo>
                        <a:cubicBezTo>
                          <a:pt x="19586" y="2857"/>
                          <a:pt x="19586" y="1403"/>
                          <a:pt x="20302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49" name="Figura"/>
                  <p:cNvSpPr/>
                  <p:nvPr/>
                </p:nvSpPr>
                <p:spPr>
                  <a:xfrm>
                    <a:off x="330200" y="0"/>
                    <a:ext cx="133350" cy="1333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017" y="3086"/>
                        </a:moveTo>
                        <a:cubicBezTo>
                          <a:pt x="9874" y="6171"/>
                          <a:pt x="4937" y="9874"/>
                          <a:pt x="0" y="14606"/>
                        </a:cubicBezTo>
                        <a:cubicBezTo>
                          <a:pt x="1029" y="16663"/>
                          <a:pt x="2057" y="19131"/>
                          <a:pt x="3497" y="21600"/>
                        </a:cubicBezTo>
                        <a:cubicBezTo>
                          <a:pt x="9257" y="15223"/>
                          <a:pt x="15429" y="9051"/>
                          <a:pt x="21600" y="3291"/>
                        </a:cubicBezTo>
                        <a:cubicBezTo>
                          <a:pt x="21394" y="2263"/>
                          <a:pt x="21394" y="1234"/>
                          <a:pt x="21189" y="0"/>
                        </a:cubicBezTo>
                        <a:cubicBezTo>
                          <a:pt x="19337" y="617"/>
                          <a:pt x="17280" y="1646"/>
                          <a:pt x="15017" y="308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50" name="Figura"/>
                  <p:cNvSpPr/>
                  <p:nvPr/>
                </p:nvSpPr>
                <p:spPr>
                  <a:xfrm>
                    <a:off x="38100" y="279400"/>
                    <a:ext cx="199391" cy="354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271" y="387"/>
                        </a:moveTo>
                        <a:cubicBezTo>
                          <a:pt x="8668" y="6503"/>
                          <a:pt x="3302" y="13703"/>
                          <a:pt x="0" y="21600"/>
                        </a:cubicBezTo>
                        <a:cubicBezTo>
                          <a:pt x="3164" y="17497"/>
                          <a:pt x="7154" y="12774"/>
                          <a:pt x="12107" y="8129"/>
                        </a:cubicBezTo>
                        <a:cubicBezTo>
                          <a:pt x="15134" y="5342"/>
                          <a:pt x="18298" y="2632"/>
                          <a:pt x="21600" y="0"/>
                        </a:cubicBezTo>
                        <a:cubicBezTo>
                          <a:pt x="20087" y="310"/>
                          <a:pt x="17748" y="465"/>
                          <a:pt x="15271" y="38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51" name="Figura"/>
                  <p:cNvSpPr/>
                  <p:nvPr/>
                </p:nvSpPr>
                <p:spPr>
                  <a:xfrm>
                    <a:off x="177800" y="215900"/>
                    <a:ext cx="50800" cy="560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95" extrusionOk="0">
                        <a:moveTo>
                          <a:pt x="0" y="21120"/>
                        </a:moveTo>
                        <a:cubicBezTo>
                          <a:pt x="8640" y="21600"/>
                          <a:pt x="16740" y="19680"/>
                          <a:pt x="21600" y="18240"/>
                        </a:cubicBezTo>
                        <a:cubicBezTo>
                          <a:pt x="18900" y="12480"/>
                          <a:pt x="16740" y="6240"/>
                          <a:pt x="15660" y="0"/>
                        </a:cubicBezTo>
                        <a:cubicBezTo>
                          <a:pt x="10800" y="7200"/>
                          <a:pt x="5400" y="13920"/>
                          <a:pt x="0" y="2112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52" name="Figura"/>
                  <p:cNvSpPr/>
                  <p:nvPr/>
                </p:nvSpPr>
                <p:spPr>
                  <a:xfrm>
                    <a:off x="228600" y="152400"/>
                    <a:ext cx="55881" cy="1028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067"/>
                        </a:moveTo>
                        <a:cubicBezTo>
                          <a:pt x="982" y="13333"/>
                          <a:pt x="2945" y="17600"/>
                          <a:pt x="5891" y="21600"/>
                        </a:cubicBezTo>
                        <a:lnTo>
                          <a:pt x="5891" y="21600"/>
                        </a:lnTo>
                        <a:cubicBezTo>
                          <a:pt x="10800" y="17867"/>
                          <a:pt x="16200" y="14133"/>
                          <a:pt x="21600" y="10667"/>
                        </a:cubicBezTo>
                        <a:cubicBezTo>
                          <a:pt x="18164" y="6933"/>
                          <a:pt x="15218" y="3200"/>
                          <a:pt x="13255" y="0"/>
                        </a:cubicBezTo>
                        <a:cubicBezTo>
                          <a:pt x="8836" y="2667"/>
                          <a:pt x="4418" y="5867"/>
                          <a:pt x="0" y="906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53" name="Figura"/>
                  <p:cNvSpPr/>
                  <p:nvPr/>
                </p:nvSpPr>
                <p:spPr>
                  <a:xfrm>
                    <a:off x="279399" y="101600"/>
                    <a:ext cx="62232" cy="914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600"/>
                        </a:moveTo>
                        <a:cubicBezTo>
                          <a:pt x="1763" y="13200"/>
                          <a:pt x="3967" y="17400"/>
                          <a:pt x="7053" y="21600"/>
                        </a:cubicBezTo>
                        <a:cubicBezTo>
                          <a:pt x="11902" y="17700"/>
                          <a:pt x="16751" y="13800"/>
                          <a:pt x="21600" y="10200"/>
                        </a:cubicBezTo>
                        <a:cubicBezTo>
                          <a:pt x="18514" y="6600"/>
                          <a:pt x="15869" y="3000"/>
                          <a:pt x="13665" y="0"/>
                        </a:cubicBezTo>
                        <a:cubicBezTo>
                          <a:pt x="9257" y="3000"/>
                          <a:pt x="4849" y="6300"/>
                          <a:pt x="0" y="9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302" name="Figura"/>
                <p:cNvSpPr/>
                <p:nvPr/>
              </p:nvSpPr>
              <p:spPr>
                <a:xfrm>
                  <a:off x="863599" y="1981200"/>
                  <a:ext cx="116841" cy="12128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0" y="0"/>
                      </a:lnTo>
                      <a:lnTo>
                        <a:pt x="7983" y="19768"/>
                      </a:lnTo>
                      <a:lnTo>
                        <a:pt x="0" y="19768"/>
                      </a:lnTo>
                      <a:lnTo>
                        <a:pt x="10800" y="21600"/>
                      </a:lnTo>
                      <a:lnTo>
                        <a:pt x="21600" y="19768"/>
                      </a:lnTo>
                      <a:lnTo>
                        <a:pt x="13617" y="19768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303" name="Grupo"/>
                <p:cNvGrpSpPr/>
                <p:nvPr/>
              </p:nvGrpSpPr>
              <p:grpSpPr>
                <a:xfrm>
                  <a:off x="647700" y="1422400"/>
                  <a:ext cx="537210" cy="618490"/>
                  <a:chOff x="0" y="0"/>
                  <a:chExt cx="537209" cy="618489"/>
                </a:xfrm>
              </p:grpSpPr>
              <p:sp>
                <p:nvSpPr>
                  <p:cNvPr id="315" name="Rectángulo"/>
                  <p:cNvSpPr/>
                  <p:nvPr/>
                </p:nvSpPr>
                <p:spPr>
                  <a:xfrm>
                    <a:off x="0" y="0"/>
                    <a:ext cx="537210" cy="618490"/>
                  </a:xfrm>
                  <a:prstGeom prst="rect">
                    <a:avLst/>
                  </a:pr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16" name="Figura"/>
                  <p:cNvSpPr/>
                  <p:nvPr/>
                </p:nvSpPr>
                <p:spPr>
                  <a:xfrm>
                    <a:off x="101600" y="139700"/>
                    <a:ext cx="342901" cy="3429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880" y="0"/>
                          <a:pt x="0" y="4800"/>
                          <a:pt x="0" y="10800"/>
                        </a:cubicBezTo>
                        <a:cubicBezTo>
                          <a:pt x="0" y="16800"/>
                          <a:pt x="4800" y="21600"/>
                          <a:pt x="10800" y="21600"/>
                        </a:cubicBezTo>
                        <a:cubicBezTo>
                          <a:pt x="16720" y="21600"/>
                          <a:pt x="21600" y="16800"/>
                          <a:pt x="21600" y="10800"/>
                        </a:cubicBezTo>
                        <a:cubicBezTo>
                          <a:pt x="21600" y="4800"/>
                          <a:pt x="16720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E4E8EA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317" name="Grupo"/>
                  <p:cNvGrpSpPr/>
                  <p:nvPr/>
                </p:nvGrpSpPr>
                <p:grpSpPr>
                  <a:xfrm>
                    <a:off x="25400" y="38099"/>
                    <a:ext cx="485248" cy="40642"/>
                    <a:chOff x="0" y="0"/>
                    <a:chExt cx="485247" cy="40640"/>
                  </a:xfrm>
                </p:grpSpPr>
                <p:sp>
                  <p:nvSpPr>
                    <p:cNvPr id="322" name="Figura"/>
                    <p:cNvSpPr/>
                    <p:nvPr/>
                  </p:nvSpPr>
                  <p:spPr>
                    <a:xfrm>
                      <a:off x="-1" y="-1"/>
                      <a:ext cx="40749" cy="4064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1" h="21600" extrusionOk="0">
                          <a:moveTo>
                            <a:pt x="10473" y="0"/>
                          </a:moveTo>
                          <a:cubicBezTo>
                            <a:pt x="4582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582" y="21600"/>
                            <a:pt x="10473" y="21600"/>
                          </a:cubicBezTo>
                          <a:cubicBezTo>
                            <a:pt x="16364" y="21600"/>
                            <a:pt x="20945" y="16875"/>
                            <a:pt x="20945" y="10800"/>
                          </a:cubicBezTo>
                          <a:cubicBezTo>
                            <a:pt x="21600" y="5400"/>
                            <a:pt x="16364" y="0"/>
                            <a:pt x="10473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323" name="Figura"/>
                    <p:cNvSpPr/>
                    <p:nvPr/>
                  </p:nvSpPr>
                  <p:spPr>
                    <a:xfrm>
                      <a:off x="444499" y="-1"/>
                      <a:ext cx="40749" cy="4064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1" h="21600" extrusionOk="0">
                          <a:moveTo>
                            <a:pt x="10473" y="0"/>
                          </a:moveTo>
                          <a:cubicBezTo>
                            <a:pt x="4582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582" y="21600"/>
                            <a:pt x="10473" y="21600"/>
                          </a:cubicBezTo>
                          <a:cubicBezTo>
                            <a:pt x="16364" y="21600"/>
                            <a:pt x="20945" y="16875"/>
                            <a:pt x="20945" y="10800"/>
                          </a:cubicBezTo>
                          <a:cubicBezTo>
                            <a:pt x="21600" y="5400"/>
                            <a:pt x="16364" y="0"/>
                            <a:pt x="10473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318" name="Grupo"/>
                  <p:cNvGrpSpPr/>
                  <p:nvPr/>
                </p:nvGrpSpPr>
                <p:grpSpPr>
                  <a:xfrm>
                    <a:off x="25399" y="558799"/>
                    <a:ext cx="485142" cy="40642"/>
                    <a:chOff x="0" y="0"/>
                    <a:chExt cx="485140" cy="40640"/>
                  </a:xfrm>
                </p:grpSpPr>
                <p:sp>
                  <p:nvSpPr>
                    <p:cNvPr id="320" name="Figura"/>
                    <p:cNvSpPr/>
                    <p:nvPr/>
                  </p:nvSpPr>
                  <p:spPr>
                    <a:xfrm>
                      <a:off x="-1" y="-1"/>
                      <a:ext cx="40642" cy="4064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4725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875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321" name="Figura"/>
                    <p:cNvSpPr/>
                    <p:nvPr/>
                  </p:nvSpPr>
                  <p:spPr>
                    <a:xfrm>
                      <a:off x="444499" y="-1"/>
                      <a:ext cx="40642" cy="4064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4725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875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319" name="Figura"/>
                  <p:cNvSpPr/>
                  <p:nvPr/>
                </p:nvSpPr>
                <p:spPr>
                  <a:xfrm>
                    <a:off x="152400" y="190500"/>
                    <a:ext cx="170211" cy="1701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44" h="21600" extrusionOk="0">
                        <a:moveTo>
                          <a:pt x="10720" y="0"/>
                        </a:moveTo>
                        <a:cubicBezTo>
                          <a:pt x="4800" y="0"/>
                          <a:pt x="0" y="4836"/>
                          <a:pt x="0" y="10800"/>
                        </a:cubicBezTo>
                        <a:cubicBezTo>
                          <a:pt x="0" y="16764"/>
                          <a:pt x="4800" y="21600"/>
                          <a:pt x="10720" y="21600"/>
                        </a:cubicBezTo>
                        <a:cubicBezTo>
                          <a:pt x="16640" y="21600"/>
                          <a:pt x="21440" y="16764"/>
                          <a:pt x="21440" y="10800"/>
                        </a:cubicBezTo>
                        <a:cubicBezTo>
                          <a:pt x="21600" y="4997"/>
                          <a:pt x="16800" y="0"/>
                          <a:pt x="107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304" name="Grupo"/>
                <p:cNvGrpSpPr/>
                <p:nvPr/>
              </p:nvGrpSpPr>
              <p:grpSpPr>
                <a:xfrm>
                  <a:off x="1282700" y="1663700"/>
                  <a:ext cx="381001" cy="144780"/>
                  <a:chOff x="0" y="0"/>
                  <a:chExt cx="381000" cy="144779"/>
                </a:xfrm>
              </p:grpSpPr>
              <p:sp>
                <p:nvSpPr>
                  <p:cNvPr id="313" name="Figura"/>
                  <p:cNvSpPr/>
                  <p:nvPr/>
                </p:nvSpPr>
                <p:spPr>
                  <a:xfrm>
                    <a:off x="0" y="0"/>
                    <a:ext cx="381001" cy="1447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992" y="0"/>
                        </a:moveTo>
                        <a:lnTo>
                          <a:pt x="4680" y="0"/>
                        </a:lnTo>
                        <a:lnTo>
                          <a:pt x="4680" y="8147"/>
                        </a:lnTo>
                        <a:lnTo>
                          <a:pt x="0" y="0"/>
                        </a:lnTo>
                        <a:lnTo>
                          <a:pt x="0" y="21600"/>
                        </a:lnTo>
                        <a:lnTo>
                          <a:pt x="4680" y="13453"/>
                        </a:lnTo>
                        <a:lnTo>
                          <a:pt x="4680" y="21600"/>
                        </a:lnTo>
                        <a:lnTo>
                          <a:pt x="16992" y="21600"/>
                        </a:lnTo>
                        <a:lnTo>
                          <a:pt x="16992" y="13642"/>
                        </a:lnTo>
                        <a:lnTo>
                          <a:pt x="21600" y="21600"/>
                        </a:lnTo>
                        <a:lnTo>
                          <a:pt x="21600" y="0"/>
                        </a:lnTo>
                        <a:lnTo>
                          <a:pt x="16992" y="7958"/>
                        </a:ln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14" name="Figura"/>
                  <p:cNvSpPr/>
                  <p:nvPr/>
                </p:nvSpPr>
                <p:spPr>
                  <a:xfrm>
                    <a:off x="114299" y="25399"/>
                    <a:ext cx="148591" cy="863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lnTo>
                          <a:pt x="0" y="21600"/>
                        </a:lnTo>
                        <a:close/>
                        <a:moveTo>
                          <a:pt x="2215" y="3812"/>
                        </a:moveTo>
                        <a:lnTo>
                          <a:pt x="19385" y="3812"/>
                        </a:lnTo>
                        <a:lnTo>
                          <a:pt x="19385" y="17788"/>
                        </a:lnTo>
                        <a:lnTo>
                          <a:pt x="2215" y="17788"/>
                        </a:lnTo>
                        <a:lnTo>
                          <a:pt x="2215" y="3812"/>
                        </a:lnTo>
                        <a:close/>
                      </a:path>
                    </a:pathLst>
                  </a:custGeom>
                  <a:solidFill>
                    <a:srgbClr val="C5334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305" name="Grupo"/>
                <p:cNvGrpSpPr/>
                <p:nvPr/>
              </p:nvGrpSpPr>
              <p:grpSpPr>
                <a:xfrm>
                  <a:off x="177800" y="1663700"/>
                  <a:ext cx="381001" cy="144780"/>
                  <a:chOff x="0" y="0"/>
                  <a:chExt cx="381000" cy="144779"/>
                </a:xfrm>
              </p:grpSpPr>
              <p:sp>
                <p:nvSpPr>
                  <p:cNvPr id="311" name="Figura"/>
                  <p:cNvSpPr/>
                  <p:nvPr/>
                </p:nvSpPr>
                <p:spPr>
                  <a:xfrm>
                    <a:off x="0" y="0"/>
                    <a:ext cx="381001" cy="1447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992" y="0"/>
                        </a:moveTo>
                        <a:lnTo>
                          <a:pt x="4680" y="0"/>
                        </a:lnTo>
                        <a:lnTo>
                          <a:pt x="4680" y="8147"/>
                        </a:lnTo>
                        <a:lnTo>
                          <a:pt x="0" y="0"/>
                        </a:lnTo>
                        <a:lnTo>
                          <a:pt x="0" y="21600"/>
                        </a:lnTo>
                        <a:lnTo>
                          <a:pt x="4680" y="13453"/>
                        </a:lnTo>
                        <a:lnTo>
                          <a:pt x="4680" y="21600"/>
                        </a:lnTo>
                        <a:lnTo>
                          <a:pt x="16992" y="21600"/>
                        </a:lnTo>
                        <a:lnTo>
                          <a:pt x="16992" y="13642"/>
                        </a:lnTo>
                        <a:lnTo>
                          <a:pt x="21600" y="21600"/>
                        </a:lnTo>
                        <a:lnTo>
                          <a:pt x="21600" y="0"/>
                        </a:lnTo>
                        <a:lnTo>
                          <a:pt x="16992" y="7958"/>
                        </a:ln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12" name="Figura"/>
                  <p:cNvSpPr/>
                  <p:nvPr/>
                </p:nvSpPr>
                <p:spPr>
                  <a:xfrm>
                    <a:off x="114299" y="25399"/>
                    <a:ext cx="148591" cy="863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lnTo>
                          <a:pt x="0" y="21600"/>
                        </a:lnTo>
                        <a:close/>
                        <a:moveTo>
                          <a:pt x="2215" y="3812"/>
                        </a:moveTo>
                        <a:lnTo>
                          <a:pt x="19385" y="3812"/>
                        </a:lnTo>
                        <a:lnTo>
                          <a:pt x="19385" y="17788"/>
                        </a:lnTo>
                        <a:lnTo>
                          <a:pt x="2215" y="17788"/>
                        </a:lnTo>
                        <a:lnTo>
                          <a:pt x="2215" y="3812"/>
                        </a:lnTo>
                        <a:close/>
                      </a:path>
                    </a:pathLst>
                  </a:custGeom>
                  <a:solidFill>
                    <a:srgbClr val="C5334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306" name="Grupo"/>
                <p:cNvGrpSpPr/>
                <p:nvPr/>
              </p:nvGrpSpPr>
              <p:grpSpPr>
                <a:xfrm>
                  <a:off x="698499" y="0"/>
                  <a:ext cx="205742" cy="180341"/>
                  <a:chOff x="0" y="0"/>
                  <a:chExt cx="205739" cy="180340"/>
                </a:xfrm>
              </p:grpSpPr>
              <p:sp>
                <p:nvSpPr>
                  <p:cNvPr id="307" name="Figura"/>
                  <p:cNvSpPr/>
                  <p:nvPr/>
                </p:nvSpPr>
                <p:spPr>
                  <a:xfrm>
                    <a:off x="101599" y="0"/>
                    <a:ext cx="53341" cy="180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629" y="0"/>
                          <a:pt x="0" y="1369"/>
                          <a:pt x="0" y="3194"/>
                        </a:cubicBezTo>
                        <a:lnTo>
                          <a:pt x="0" y="18406"/>
                        </a:lnTo>
                        <a:cubicBezTo>
                          <a:pt x="0" y="20231"/>
                          <a:pt x="4629" y="21600"/>
                          <a:pt x="10800" y="21600"/>
                        </a:cubicBezTo>
                        <a:cubicBezTo>
                          <a:pt x="16971" y="21600"/>
                          <a:pt x="21600" y="20231"/>
                          <a:pt x="21600" y="18406"/>
                        </a:cubicBezTo>
                        <a:lnTo>
                          <a:pt x="21600" y="3194"/>
                        </a:lnTo>
                        <a:cubicBezTo>
                          <a:pt x="21600" y="1369"/>
                          <a:pt x="16971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08" name="Figura"/>
                  <p:cNvSpPr/>
                  <p:nvPr/>
                </p:nvSpPr>
                <p:spPr>
                  <a:xfrm>
                    <a:off x="-1" y="0"/>
                    <a:ext cx="53341" cy="180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629" y="0"/>
                          <a:pt x="0" y="1369"/>
                          <a:pt x="0" y="3194"/>
                        </a:cubicBezTo>
                        <a:lnTo>
                          <a:pt x="0" y="18406"/>
                        </a:lnTo>
                        <a:cubicBezTo>
                          <a:pt x="0" y="20231"/>
                          <a:pt x="4629" y="21600"/>
                          <a:pt x="10800" y="21600"/>
                        </a:cubicBezTo>
                        <a:cubicBezTo>
                          <a:pt x="16971" y="21600"/>
                          <a:pt x="21600" y="20231"/>
                          <a:pt x="21600" y="18406"/>
                        </a:cubicBezTo>
                        <a:lnTo>
                          <a:pt x="21600" y="3194"/>
                        </a:lnTo>
                        <a:cubicBezTo>
                          <a:pt x="21600" y="1369"/>
                          <a:pt x="16971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09" name="Figura"/>
                  <p:cNvSpPr/>
                  <p:nvPr/>
                </p:nvSpPr>
                <p:spPr>
                  <a:xfrm>
                    <a:off x="152399" y="0"/>
                    <a:ext cx="53341" cy="180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629" y="0"/>
                          <a:pt x="0" y="1369"/>
                          <a:pt x="0" y="3194"/>
                        </a:cubicBezTo>
                        <a:lnTo>
                          <a:pt x="0" y="18406"/>
                        </a:lnTo>
                        <a:cubicBezTo>
                          <a:pt x="0" y="20231"/>
                          <a:pt x="4629" y="21600"/>
                          <a:pt x="10800" y="21600"/>
                        </a:cubicBezTo>
                        <a:cubicBezTo>
                          <a:pt x="16971" y="21600"/>
                          <a:pt x="21600" y="20231"/>
                          <a:pt x="21600" y="18406"/>
                        </a:cubicBezTo>
                        <a:lnTo>
                          <a:pt x="21600" y="3194"/>
                        </a:lnTo>
                        <a:cubicBezTo>
                          <a:pt x="21600" y="1369"/>
                          <a:pt x="16971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310" name="Figura"/>
                  <p:cNvSpPr/>
                  <p:nvPr/>
                </p:nvSpPr>
                <p:spPr>
                  <a:xfrm>
                    <a:off x="50799" y="0"/>
                    <a:ext cx="53341" cy="180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629" y="0"/>
                          <a:pt x="0" y="1369"/>
                          <a:pt x="0" y="3194"/>
                        </a:cubicBezTo>
                        <a:lnTo>
                          <a:pt x="0" y="18406"/>
                        </a:lnTo>
                        <a:cubicBezTo>
                          <a:pt x="0" y="20231"/>
                          <a:pt x="4629" y="21600"/>
                          <a:pt x="10800" y="21600"/>
                        </a:cubicBezTo>
                        <a:cubicBezTo>
                          <a:pt x="16971" y="21600"/>
                          <a:pt x="21600" y="20231"/>
                          <a:pt x="21600" y="18406"/>
                        </a:cubicBezTo>
                        <a:lnTo>
                          <a:pt x="21600" y="3194"/>
                        </a:lnTo>
                        <a:cubicBezTo>
                          <a:pt x="21600" y="1369"/>
                          <a:pt x="16971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145" name="Grupo"/>
              <p:cNvGrpSpPr/>
              <p:nvPr/>
            </p:nvGrpSpPr>
            <p:grpSpPr>
              <a:xfrm>
                <a:off x="3581400" y="2324100"/>
                <a:ext cx="1840230" cy="3418840"/>
                <a:chOff x="0" y="0"/>
                <a:chExt cx="1840229" cy="3418839"/>
              </a:xfrm>
            </p:grpSpPr>
            <p:grpSp>
              <p:nvGrpSpPr>
                <p:cNvPr id="146" name="Grupo"/>
                <p:cNvGrpSpPr/>
                <p:nvPr/>
              </p:nvGrpSpPr>
              <p:grpSpPr>
                <a:xfrm>
                  <a:off x="0" y="63500"/>
                  <a:ext cx="1840230" cy="3355340"/>
                  <a:chOff x="0" y="0"/>
                  <a:chExt cx="1840229" cy="3355339"/>
                </a:xfrm>
              </p:grpSpPr>
              <p:sp>
                <p:nvSpPr>
                  <p:cNvPr id="294" name="Figura"/>
                  <p:cNvSpPr/>
                  <p:nvPr/>
                </p:nvSpPr>
                <p:spPr>
                  <a:xfrm>
                    <a:off x="0" y="0"/>
                    <a:ext cx="1840230" cy="33553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097" y="0"/>
                        </a:moveTo>
                        <a:lnTo>
                          <a:pt x="3503" y="0"/>
                        </a:lnTo>
                        <a:cubicBezTo>
                          <a:pt x="1565" y="0"/>
                          <a:pt x="0" y="858"/>
                          <a:pt x="0" y="1921"/>
                        </a:cubicBezTo>
                        <a:lnTo>
                          <a:pt x="0" y="19679"/>
                        </a:lnTo>
                        <a:cubicBezTo>
                          <a:pt x="0" y="20742"/>
                          <a:pt x="1565" y="21600"/>
                          <a:pt x="3503" y="21600"/>
                        </a:cubicBezTo>
                        <a:lnTo>
                          <a:pt x="18097" y="21600"/>
                        </a:lnTo>
                        <a:cubicBezTo>
                          <a:pt x="20035" y="21600"/>
                          <a:pt x="21600" y="20742"/>
                          <a:pt x="21600" y="19679"/>
                        </a:cubicBezTo>
                        <a:lnTo>
                          <a:pt x="21600" y="1921"/>
                        </a:lnTo>
                        <a:cubicBezTo>
                          <a:pt x="21600" y="858"/>
                          <a:pt x="20035" y="0"/>
                          <a:pt x="18097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95" name="Figura"/>
                  <p:cNvSpPr/>
                  <p:nvPr/>
                </p:nvSpPr>
                <p:spPr>
                  <a:xfrm>
                    <a:off x="76199" y="76200"/>
                    <a:ext cx="1682751" cy="31902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155" y="0"/>
                        </a:moveTo>
                        <a:lnTo>
                          <a:pt x="2445" y="0"/>
                        </a:lnTo>
                        <a:cubicBezTo>
                          <a:pt x="1109" y="0"/>
                          <a:pt x="0" y="576"/>
                          <a:pt x="0" y="1290"/>
                        </a:cubicBezTo>
                        <a:lnTo>
                          <a:pt x="0" y="20310"/>
                        </a:lnTo>
                        <a:cubicBezTo>
                          <a:pt x="0" y="21015"/>
                          <a:pt x="1092" y="21600"/>
                          <a:pt x="2445" y="21600"/>
                        </a:cubicBezTo>
                        <a:lnTo>
                          <a:pt x="19155" y="21600"/>
                        </a:lnTo>
                        <a:cubicBezTo>
                          <a:pt x="20491" y="21600"/>
                          <a:pt x="21600" y="21024"/>
                          <a:pt x="21600" y="20310"/>
                        </a:cubicBezTo>
                        <a:lnTo>
                          <a:pt x="21600" y="1290"/>
                        </a:lnTo>
                        <a:cubicBezTo>
                          <a:pt x="21584" y="576"/>
                          <a:pt x="20491" y="0"/>
                          <a:pt x="19155" y="0"/>
                        </a:cubicBezTo>
                        <a:close/>
                      </a:path>
                    </a:pathLst>
                  </a:custGeom>
                  <a:solidFill>
                    <a:srgbClr val="C5334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47" name="Grupo"/>
                <p:cNvGrpSpPr/>
                <p:nvPr/>
              </p:nvGrpSpPr>
              <p:grpSpPr>
                <a:xfrm>
                  <a:off x="1066800" y="279400"/>
                  <a:ext cx="572934" cy="1303020"/>
                  <a:chOff x="0" y="0"/>
                  <a:chExt cx="572933" cy="1303019"/>
                </a:xfrm>
              </p:grpSpPr>
              <p:sp>
                <p:nvSpPr>
                  <p:cNvPr id="264" name="Figura"/>
                  <p:cNvSpPr/>
                  <p:nvPr/>
                </p:nvSpPr>
                <p:spPr>
                  <a:xfrm>
                    <a:off x="228599" y="152399"/>
                    <a:ext cx="319709" cy="7200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4" h="21600" extrusionOk="0">
                        <a:moveTo>
                          <a:pt x="19482" y="0"/>
                        </a:moveTo>
                        <a:cubicBezTo>
                          <a:pt x="19398" y="1295"/>
                          <a:pt x="18974" y="3162"/>
                          <a:pt x="17280" y="4990"/>
                        </a:cubicBezTo>
                        <a:cubicBezTo>
                          <a:pt x="14993" y="7505"/>
                          <a:pt x="11266" y="10286"/>
                          <a:pt x="7285" y="13181"/>
                        </a:cubicBezTo>
                        <a:cubicBezTo>
                          <a:pt x="4828" y="14971"/>
                          <a:pt x="2372" y="16838"/>
                          <a:pt x="0" y="18743"/>
                        </a:cubicBezTo>
                        <a:cubicBezTo>
                          <a:pt x="1101" y="19543"/>
                          <a:pt x="1271" y="20762"/>
                          <a:pt x="1186" y="21600"/>
                        </a:cubicBezTo>
                        <a:cubicBezTo>
                          <a:pt x="3812" y="19314"/>
                          <a:pt x="6946" y="16686"/>
                          <a:pt x="10758" y="13638"/>
                        </a:cubicBezTo>
                        <a:cubicBezTo>
                          <a:pt x="17111" y="8495"/>
                          <a:pt x="19991" y="4648"/>
                          <a:pt x="21261" y="2705"/>
                        </a:cubicBezTo>
                        <a:cubicBezTo>
                          <a:pt x="21600" y="1333"/>
                          <a:pt x="20499" y="305"/>
                          <a:pt x="19482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65" name="Figura"/>
                  <p:cNvSpPr/>
                  <p:nvPr/>
                </p:nvSpPr>
                <p:spPr>
                  <a:xfrm>
                    <a:off x="177800" y="787399"/>
                    <a:ext cx="52634" cy="1066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93" h="21600" extrusionOk="0">
                        <a:moveTo>
                          <a:pt x="3840" y="11829"/>
                        </a:moveTo>
                        <a:cubicBezTo>
                          <a:pt x="2400" y="13114"/>
                          <a:pt x="1440" y="14657"/>
                          <a:pt x="0" y="16200"/>
                        </a:cubicBezTo>
                        <a:cubicBezTo>
                          <a:pt x="6240" y="17486"/>
                          <a:pt x="12480" y="19029"/>
                          <a:pt x="19200" y="21600"/>
                        </a:cubicBezTo>
                        <a:cubicBezTo>
                          <a:pt x="19680" y="18514"/>
                          <a:pt x="21600" y="6943"/>
                          <a:pt x="15840" y="0"/>
                        </a:cubicBezTo>
                        <a:cubicBezTo>
                          <a:pt x="11520" y="3857"/>
                          <a:pt x="7680" y="7971"/>
                          <a:pt x="3840" y="11829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66" name="Figura"/>
                  <p:cNvSpPr/>
                  <p:nvPr/>
                </p:nvSpPr>
                <p:spPr>
                  <a:xfrm>
                    <a:off x="114299" y="977900"/>
                    <a:ext cx="68582" cy="90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7600" y="0"/>
                        </a:moveTo>
                        <a:cubicBezTo>
                          <a:pt x="4800" y="5780"/>
                          <a:pt x="2400" y="11865"/>
                          <a:pt x="0" y="17645"/>
                        </a:cubicBezTo>
                        <a:cubicBezTo>
                          <a:pt x="3600" y="18558"/>
                          <a:pt x="7200" y="19775"/>
                          <a:pt x="10800" y="21600"/>
                        </a:cubicBezTo>
                        <a:cubicBezTo>
                          <a:pt x="14000" y="16428"/>
                          <a:pt x="17600" y="10952"/>
                          <a:pt x="21600" y="5172"/>
                        </a:cubicBezTo>
                        <a:cubicBezTo>
                          <a:pt x="21200" y="4868"/>
                          <a:pt x="20800" y="4563"/>
                          <a:pt x="20000" y="4259"/>
                        </a:cubicBezTo>
                        <a:cubicBezTo>
                          <a:pt x="16000" y="2434"/>
                          <a:pt x="12000" y="1217"/>
                          <a:pt x="760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67" name="Figura"/>
                  <p:cNvSpPr/>
                  <p:nvPr/>
                </p:nvSpPr>
                <p:spPr>
                  <a:xfrm>
                    <a:off x="76200" y="1066800"/>
                    <a:ext cx="64770" cy="1282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9675"/>
                        </a:moveTo>
                        <a:cubicBezTo>
                          <a:pt x="1271" y="20103"/>
                          <a:pt x="2118" y="20745"/>
                          <a:pt x="2965" y="21386"/>
                        </a:cubicBezTo>
                        <a:cubicBezTo>
                          <a:pt x="2965" y="21386"/>
                          <a:pt x="2965" y="21600"/>
                          <a:pt x="3388" y="21600"/>
                        </a:cubicBezTo>
                        <a:cubicBezTo>
                          <a:pt x="8894" y="15826"/>
                          <a:pt x="14824" y="9410"/>
                          <a:pt x="21600" y="2566"/>
                        </a:cubicBezTo>
                        <a:cubicBezTo>
                          <a:pt x="18212" y="1497"/>
                          <a:pt x="14824" y="642"/>
                          <a:pt x="11012" y="0"/>
                        </a:cubicBezTo>
                        <a:cubicBezTo>
                          <a:pt x="6353" y="8127"/>
                          <a:pt x="2541" y="15184"/>
                          <a:pt x="0" y="19675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68" name="Figura"/>
                  <p:cNvSpPr/>
                  <p:nvPr/>
                </p:nvSpPr>
                <p:spPr>
                  <a:xfrm>
                    <a:off x="152399" y="889000"/>
                    <a:ext cx="81282" cy="952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6416"/>
                        </a:moveTo>
                        <a:cubicBezTo>
                          <a:pt x="3712" y="17568"/>
                          <a:pt x="7425" y="19008"/>
                          <a:pt x="11137" y="21024"/>
                        </a:cubicBezTo>
                        <a:cubicBezTo>
                          <a:pt x="11475" y="21312"/>
                          <a:pt x="11813" y="21312"/>
                          <a:pt x="12150" y="21600"/>
                        </a:cubicBezTo>
                        <a:cubicBezTo>
                          <a:pt x="15188" y="16704"/>
                          <a:pt x="18225" y="11520"/>
                          <a:pt x="21600" y="6048"/>
                        </a:cubicBezTo>
                        <a:cubicBezTo>
                          <a:pt x="16875" y="3168"/>
                          <a:pt x="12488" y="1152"/>
                          <a:pt x="7762" y="0"/>
                        </a:cubicBezTo>
                        <a:cubicBezTo>
                          <a:pt x="5063" y="4896"/>
                          <a:pt x="2362" y="10656"/>
                          <a:pt x="0" y="1641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69" name="Figura"/>
                  <p:cNvSpPr/>
                  <p:nvPr/>
                </p:nvSpPr>
                <p:spPr>
                  <a:xfrm>
                    <a:off x="63499" y="965199"/>
                    <a:ext cx="68582" cy="787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9510"/>
                        </a:moveTo>
                        <a:cubicBezTo>
                          <a:pt x="4400" y="19858"/>
                          <a:pt x="9200" y="20206"/>
                          <a:pt x="14000" y="21600"/>
                        </a:cubicBezTo>
                        <a:cubicBezTo>
                          <a:pt x="16400" y="14981"/>
                          <a:pt x="18800" y="8361"/>
                          <a:pt x="21600" y="1742"/>
                        </a:cubicBezTo>
                        <a:cubicBezTo>
                          <a:pt x="16400" y="697"/>
                          <a:pt x="10800" y="0"/>
                          <a:pt x="5600" y="0"/>
                        </a:cubicBezTo>
                        <a:cubicBezTo>
                          <a:pt x="3600" y="6619"/>
                          <a:pt x="1600" y="13239"/>
                          <a:pt x="0" y="1951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70" name="Figura"/>
                  <p:cNvSpPr/>
                  <p:nvPr/>
                </p:nvSpPr>
                <p:spPr>
                  <a:xfrm>
                    <a:off x="114300" y="787400"/>
                    <a:ext cx="91440" cy="76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9440"/>
                        </a:moveTo>
                        <a:cubicBezTo>
                          <a:pt x="4200" y="19440"/>
                          <a:pt x="8400" y="20160"/>
                          <a:pt x="12600" y="21600"/>
                        </a:cubicBezTo>
                        <a:cubicBezTo>
                          <a:pt x="13500" y="19440"/>
                          <a:pt x="14400" y="16920"/>
                          <a:pt x="15300" y="14760"/>
                        </a:cubicBezTo>
                        <a:cubicBezTo>
                          <a:pt x="17400" y="9720"/>
                          <a:pt x="19500" y="4680"/>
                          <a:pt x="21600" y="0"/>
                        </a:cubicBezTo>
                        <a:cubicBezTo>
                          <a:pt x="12600" y="3960"/>
                          <a:pt x="3900" y="14040"/>
                          <a:pt x="0" y="1944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71" name="Figura"/>
                  <p:cNvSpPr/>
                  <p:nvPr/>
                </p:nvSpPr>
                <p:spPr>
                  <a:xfrm>
                    <a:off x="126999" y="50799"/>
                    <a:ext cx="382211" cy="773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54" h="21600" extrusionOk="0">
                        <a:moveTo>
                          <a:pt x="18606" y="0"/>
                        </a:moveTo>
                        <a:cubicBezTo>
                          <a:pt x="19248" y="1277"/>
                          <a:pt x="19818" y="3369"/>
                          <a:pt x="18321" y="5817"/>
                        </a:cubicBezTo>
                        <a:cubicBezTo>
                          <a:pt x="16966" y="8087"/>
                          <a:pt x="13830" y="10357"/>
                          <a:pt x="10194" y="12946"/>
                        </a:cubicBezTo>
                        <a:cubicBezTo>
                          <a:pt x="7414" y="14932"/>
                          <a:pt x="4562" y="16989"/>
                          <a:pt x="2067" y="19366"/>
                        </a:cubicBezTo>
                        <a:cubicBezTo>
                          <a:pt x="1283" y="20110"/>
                          <a:pt x="570" y="20855"/>
                          <a:pt x="0" y="21600"/>
                        </a:cubicBezTo>
                        <a:cubicBezTo>
                          <a:pt x="1354" y="20997"/>
                          <a:pt x="3137" y="20323"/>
                          <a:pt x="4990" y="20110"/>
                        </a:cubicBezTo>
                        <a:cubicBezTo>
                          <a:pt x="6986" y="18301"/>
                          <a:pt x="9125" y="16528"/>
                          <a:pt x="11263" y="14790"/>
                        </a:cubicBezTo>
                        <a:cubicBezTo>
                          <a:pt x="14543" y="12095"/>
                          <a:pt x="17679" y="9541"/>
                          <a:pt x="19604" y="7200"/>
                        </a:cubicBezTo>
                        <a:cubicBezTo>
                          <a:pt x="21386" y="5036"/>
                          <a:pt x="21600" y="3228"/>
                          <a:pt x="21386" y="1986"/>
                        </a:cubicBezTo>
                        <a:cubicBezTo>
                          <a:pt x="21030" y="638"/>
                          <a:pt x="19533" y="106"/>
                          <a:pt x="18606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72" name="Figura"/>
                  <p:cNvSpPr/>
                  <p:nvPr/>
                </p:nvSpPr>
                <p:spPr>
                  <a:xfrm>
                    <a:off x="76200" y="876299"/>
                    <a:ext cx="80011" cy="803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49" extrusionOk="0">
                        <a:moveTo>
                          <a:pt x="0" y="19662"/>
                        </a:moveTo>
                        <a:cubicBezTo>
                          <a:pt x="4457" y="19662"/>
                          <a:pt x="9257" y="20337"/>
                          <a:pt x="13714" y="21349"/>
                        </a:cubicBezTo>
                        <a:cubicBezTo>
                          <a:pt x="16114" y="14599"/>
                          <a:pt x="18857" y="7849"/>
                          <a:pt x="21600" y="1774"/>
                        </a:cubicBezTo>
                        <a:cubicBezTo>
                          <a:pt x="16457" y="424"/>
                          <a:pt x="11314" y="-251"/>
                          <a:pt x="6857" y="86"/>
                        </a:cubicBezTo>
                        <a:cubicBezTo>
                          <a:pt x="4457" y="6837"/>
                          <a:pt x="2057" y="13587"/>
                          <a:pt x="0" y="19662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73" name="Figura"/>
                  <p:cNvSpPr/>
                  <p:nvPr/>
                </p:nvSpPr>
                <p:spPr>
                  <a:xfrm>
                    <a:off x="38099" y="1054100"/>
                    <a:ext cx="59691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0691"/>
                        </a:moveTo>
                        <a:cubicBezTo>
                          <a:pt x="3677" y="20691"/>
                          <a:pt x="6894" y="21145"/>
                          <a:pt x="9651" y="21600"/>
                        </a:cubicBezTo>
                        <a:cubicBezTo>
                          <a:pt x="12409" y="16598"/>
                          <a:pt x="16545" y="9322"/>
                          <a:pt x="21600" y="1137"/>
                        </a:cubicBezTo>
                        <a:cubicBezTo>
                          <a:pt x="16545" y="455"/>
                          <a:pt x="11030" y="0"/>
                          <a:pt x="5974" y="0"/>
                        </a:cubicBezTo>
                        <a:cubicBezTo>
                          <a:pt x="2298" y="9322"/>
                          <a:pt x="460" y="16371"/>
                          <a:pt x="0" y="20691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74" name="Figura"/>
                  <p:cNvSpPr/>
                  <p:nvPr/>
                </p:nvSpPr>
                <p:spPr>
                  <a:xfrm>
                    <a:off x="12699" y="876300"/>
                    <a:ext cx="73661" cy="76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4469" y="20880"/>
                          <a:pt x="9683" y="20160"/>
                          <a:pt x="14897" y="20160"/>
                        </a:cubicBezTo>
                        <a:cubicBezTo>
                          <a:pt x="16759" y="14040"/>
                          <a:pt x="18993" y="7560"/>
                          <a:pt x="21600" y="1080"/>
                        </a:cubicBezTo>
                        <a:lnTo>
                          <a:pt x="21600" y="0"/>
                        </a:lnTo>
                        <a:cubicBezTo>
                          <a:pt x="14897" y="720"/>
                          <a:pt x="8938" y="2520"/>
                          <a:pt x="3724" y="4680"/>
                        </a:cubicBezTo>
                        <a:cubicBezTo>
                          <a:pt x="2234" y="10440"/>
                          <a:pt x="745" y="162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75" name="Figura"/>
                  <p:cNvSpPr/>
                  <p:nvPr/>
                </p:nvSpPr>
                <p:spPr>
                  <a:xfrm>
                    <a:off x="38099" y="774700"/>
                    <a:ext cx="57413" cy="100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extrusionOk="0">
                        <a:moveTo>
                          <a:pt x="0" y="21600"/>
                        </a:moveTo>
                        <a:cubicBezTo>
                          <a:pt x="5974" y="20233"/>
                          <a:pt x="13328" y="19413"/>
                          <a:pt x="20681" y="18866"/>
                        </a:cubicBezTo>
                        <a:cubicBezTo>
                          <a:pt x="21600" y="12030"/>
                          <a:pt x="15626" y="4101"/>
                          <a:pt x="11949" y="0"/>
                        </a:cubicBezTo>
                        <a:cubicBezTo>
                          <a:pt x="7353" y="7382"/>
                          <a:pt x="3217" y="14491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76" name="Figura"/>
                  <p:cNvSpPr/>
                  <p:nvPr/>
                </p:nvSpPr>
                <p:spPr>
                  <a:xfrm>
                    <a:off x="76200" y="0"/>
                    <a:ext cx="380368" cy="8420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01" h="21600" extrusionOk="0">
                        <a:moveTo>
                          <a:pt x="17502" y="0"/>
                        </a:moveTo>
                        <a:cubicBezTo>
                          <a:pt x="17502" y="0"/>
                          <a:pt x="20280" y="3160"/>
                          <a:pt x="16530" y="7070"/>
                        </a:cubicBezTo>
                        <a:cubicBezTo>
                          <a:pt x="13266" y="10425"/>
                          <a:pt x="6876" y="12771"/>
                          <a:pt x="1389" y="18016"/>
                        </a:cubicBezTo>
                        <a:cubicBezTo>
                          <a:pt x="903" y="18505"/>
                          <a:pt x="417" y="18961"/>
                          <a:pt x="0" y="19450"/>
                        </a:cubicBezTo>
                        <a:cubicBezTo>
                          <a:pt x="347" y="19743"/>
                          <a:pt x="1389" y="20655"/>
                          <a:pt x="1667" y="21600"/>
                        </a:cubicBezTo>
                        <a:cubicBezTo>
                          <a:pt x="2361" y="20753"/>
                          <a:pt x="3195" y="19906"/>
                          <a:pt x="4167" y="19026"/>
                        </a:cubicBezTo>
                        <a:cubicBezTo>
                          <a:pt x="6598" y="16843"/>
                          <a:pt x="9446" y="14921"/>
                          <a:pt x="12154" y="13097"/>
                        </a:cubicBezTo>
                        <a:cubicBezTo>
                          <a:pt x="15627" y="10719"/>
                          <a:pt x="18683" y="8699"/>
                          <a:pt x="19933" y="6646"/>
                        </a:cubicBezTo>
                        <a:cubicBezTo>
                          <a:pt x="21600" y="4040"/>
                          <a:pt x="20489" y="1824"/>
                          <a:pt x="19725" y="847"/>
                        </a:cubicBezTo>
                        <a:cubicBezTo>
                          <a:pt x="18961" y="130"/>
                          <a:pt x="17502" y="0"/>
                          <a:pt x="17502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77" name="Figura"/>
                  <p:cNvSpPr/>
                  <p:nvPr/>
                </p:nvSpPr>
                <p:spPr>
                  <a:xfrm>
                    <a:off x="-1" y="1054099"/>
                    <a:ext cx="44451" cy="1181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4320" y="21368"/>
                          <a:pt x="9257" y="21135"/>
                          <a:pt x="13577" y="21135"/>
                        </a:cubicBezTo>
                        <a:cubicBezTo>
                          <a:pt x="14194" y="16955"/>
                          <a:pt x="16663" y="9523"/>
                          <a:pt x="21600" y="0"/>
                        </a:cubicBezTo>
                        <a:cubicBezTo>
                          <a:pt x="14194" y="0"/>
                          <a:pt x="7406" y="232"/>
                          <a:pt x="2469" y="465"/>
                        </a:cubicBezTo>
                        <a:cubicBezTo>
                          <a:pt x="617" y="8129"/>
                          <a:pt x="0" y="15097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78" name="Figura"/>
                  <p:cNvSpPr/>
                  <p:nvPr/>
                </p:nvSpPr>
                <p:spPr>
                  <a:xfrm>
                    <a:off x="-1" y="965199"/>
                    <a:ext cx="58421" cy="736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4226" y="21228"/>
                          <a:pt x="9391" y="20855"/>
                          <a:pt x="15026" y="20855"/>
                        </a:cubicBezTo>
                        <a:cubicBezTo>
                          <a:pt x="16904" y="14524"/>
                          <a:pt x="18783" y="7448"/>
                          <a:pt x="21600" y="0"/>
                        </a:cubicBezTo>
                        <a:cubicBezTo>
                          <a:pt x="15026" y="372"/>
                          <a:pt x="8452" y="1117"/>
                          <a:pt x="3287" y="1862"/>
                        </a:cubicBezTo>
                        <a:cubicBezTo>
                          <a:pt x="1878" y="8566"/>
                          <a:pt x="939" y="15269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79" name="Figura"/>
                  <p:cNvSpPr/>
                  <p:nvPr/>
                </p:nvSpPr>
                <p:spPr>
                  <a:xfrm>
                    <a:off x="165100" y="1003300"/>
                    <a:ext cx="67310" cy="952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1004" y="0"/>
                        </a:moveTo>
                        <a:cubicBezTo>
                          <a:pt x="6928" y="5472"/>
                          <a:pt x="3668" y="10656"/>
                          <a:pt x="0" y="15552"/>
                        </a:cubicBezTo>
                        <a:cubicBezTo>
                          <a:pt x="0" y="15552"/>
                          <a:pt x="408" y="15840"/>
                          <a:pt x="408" y="15840"/>
                        </a:cubicBezTo>
                        <a:cubicBezTo>
                          <a:pt x="3260" y="17568"/>
                          <a:pt x="6113" y="19584"/>
                          <a:pt x="8558" y="21600"/>
                        </a:cubicBezTo>
                        <a:cubicBezTo>
                          <a:pt x="12634" y="17280"/>
                          <a:pt x="17117" y="12672"/>
                          <a:pt x="21600" y="7776"/>
                        </a:cubicBezTo>
                        <a:cubicBezTo>
                          <a:pt x="18340" y="4896"/>
                          <a:pt x="15079" y="2304"/>
                          <a:pt x="11004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80" name="Figura"/>
                  <p:cNvSpPr/>
                  <p:nvPr/>
                </p:nvSpPr>
                <p:spPr>
                  <a:xfrm>
                    <a:off x="203199" y="927100"/>
                    <a:ext cx="73661" cy="1016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055" y="0"/>
                        </a:moveTo>
                        <a:cubicBezTo>
                          <a:pt x="6331" y="5130"/>
                          <a:pt x="2979" y="9720"/>
                          <a:pt x="0" y="14310"/>
                        </a:cubicBezTo>
                        <a:cubicBezTo>
                          <a:pt x="3724" y="16470"/>
                          <a:pt x="7076" y="18900"/>
                          <a:pt x="10055" y="21600"/>
                        </a:cubicBezTo>
                        <a:cubicBezTo>
                          <a:pt x="13779" y="17280"/>
                          <a:pt x="17876" y="12960"/>
                          <a:pt x="21600" y="8370"/>
                        </a:cubicBezTo>
                        <a:cubicBezTo>
                          <a:pt x="18993" y="6210"/>
                          <a:pt x="16386" y="4050"/>
                          <a:pt x="13407" y="2160"/>
                        </a:cubicBezTo>
                        <a:cubicBezTo>
                          <a:pt x="12662" y="1350"/>
                          <a:pt x="11172" y="810"/>
                          <a:pt x="10055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81" name="Figura"/>
                  <p:cNvSpPr/>
                  <p:nvPr/>
                </p:nvSpPr>
                <p:spPr>
                  <a:xfrm>
                    <a:off x="101600" y="1092199"/>
                    <a:ext cx="85091" cy="1422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8514"/>
                        </a:moveTo>
                        <a:cubicBezTo>
                          <a:pt x="322" y="19479"/>
                          <a:pt x="967" y="20443"/>
                          <a:pt x="1290" y="21600"/>
                        </a:cubicBezTo>
                        <a:cubicBezTo>
                          <a:pt x="5803" y="17743"/>
                          <a:pt x="12896" y="11571"/>
                          <a:pt x="21600" y="3857"/>
                        </a:cubicBezTo>
                        <a:cubicBezTo>
                          <a:pt x="19666" y="2507"/>
                          <a:pt x="17409" y="1157"/>
                          <a:pt x="15152" y="0"/>
                        </a:cubicBezTo>
                        <a:cubicBezTo>
                          <a:pt x="9672" y="6557"/>
                          <a:pt x="4513" y="12729"/>
                          <a:pt x="0" y="18514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82" name="Figura"/>
                  <p:cNvSpPr/>
                  <p:nvPr/>
                </p:nvSpPr>
                <p:spPr>
                  <a:xfrm>
                    <a:off x="241300" y="876299"/>
                    <a:ext cx="85091" cy="71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643"/>
                        </a:moveTo>
                        <a:cubicBezTo>
                          <a:pt x="1290" y="10800"/>
                          <a:pt x="2579" y="11957"/>
                          <a:pt x="3869" y="13500"/>
                        </a:cubicBezTo>
                        <a:cubicBezTo>
                          <a:pt x="6125" y="16200"/>
                          <a:pt x="8382" y="18900"/>
                          <a:pt x="10316" y="21600"/>
                        </a:cubicBezTo>
                        <a:cubicBezTo>
                          <a:pt x="14185" y="14657"/>
                          <a:pt x="17731" y="7329"/>
                          <a:pt x="21600" y="0"/>
                        </a:cubicBezTo>
                        <a:cubicBezTo>
                          <a:pt x="13218" y="2314"/>
                          <a:pt x="3224" y="7714"/>
                          <a:pt x="0" y="9643"/>
                        </a:cubicBezTo>
                        <a:cubicBezTo>
                          <a:pt x="0" y="9643"/>
                          <a:pt x="0" y="9643"/>
                          <a:pt x="0" y="964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83" name="Figura"/>
                  <p:cNvSpPr/>
                  <p:nvPr/>
                </p:nvSpPr>
                <p:spPr>
                  <a:xfrm>
                    <a:off x="253999" y="266700"/>
                    <a:ext cx="314282" cy="6184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6" h="21600" extrusionOk="0">
                        <a:moveTo>
                          <a:pt x="10069" y="12020"/>
                        </a:moveTo>
                        <a:cubicBezTo>
                          <a:pt x="6110" y="15745"/>
                          <a:pt x="2840" y="18850"/>
                          <a:pt x="0" y="21600"/>
                        </a:cubicBezTo>
                        <a:cubicBezTo>
                          <a:pt x="1463" y="21290"/>
                          <a:pt x="3786" y="20802"/>
                          <a:pt x="5766" y="20713"/>
                        </a:cubicBezTo>
                        <a:cubicBezTo>
                          <a:pt x="7573" y="19161"/>
                          <a:pt x="9466" y="17608"/>
                          <a:pt x="11187" y="15967"/>
                        </a:cubicBezTo>
                        <a:cubicBezTo>
                          <a:pt x="15920" y="11754"/>
                          <a:pt x="19104" y="6963"/>
                          <a:pt x="20912" y="3859"/>
                        </a:cubicBezTo>
                        <a:cubicBezTo>
                          <a:pt x="21600" y="1863"/>
                          <a:pt x="21342" y="710"/>
                          <a:pt x="20309" y="0"/>
                        </a:cubicBezTo>
                        <a:cubicBezTo>
                          <a:pt x="18932" y="2439"/>
                          <a:pt x="15748" y="6742"/>
                          <a:pt x="10069" y="1202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84" name="Figura"/>
                  <p:cNvSpPr/>
                  <p:nvPr/>
                </p:nvSpPr>
                <p:spPr>
                  <a:xfrm>
                    <a:off x="254000" y="977900"/>
                    <a:ext cx="69850" cy="1041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2644"/>
                        </a:moveTo>
                        <a:cubicBezTo>
                          <a:pt x="3142" y="15541"/>
                          <a:pt x="6284" y="18702"/>
                          <a:pt x="8640" y="21600"/>
                        </a:cubicBezTo>
                        <a:cubicBezTo>
                          <a:pt x="12960" y="17912"/>
                          <a:pt x="17280" y="13961"/>
                          <a:pt x="21600" y="10273"/>
                        </a:cubicBezTo>
                        <a:cubicBezTo>
                          <a:pt x="19244" y="6585"/>
                          <a:pt x="16102" y="3161"/>
                          <a:pt x="12567" y="0"/>
                        </a:cubicBezTo>
                        <a:cubicBezTo>
                          <a:pt x="7855" y="4478"/>
                          <a:pt x="3927" y="8693"/>
                          <a:pt x="0" y="12644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85" name="Figura"/>
                  <p:cNvSpPr/>
                  <p:nvPr/>
                </p:nvSpPr>
                <p:spPr>
                  <a:xfrm>
                    <a:off x="203200" y="1054099"/>
                    <a:ext cx="66041" cy="927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4203"/>
                        </a:moveTo>
                        <a:cubicBezTo>
                          <a:pt x="2908" y="16570"/>
                          <a:pt x="5400" y="19233"/>
                          <a:pt x="7477" y="21600"/>
                        </a:cubicBezTo>
                        <a:cubicBezTo>
                          <a:pt x="12046" y="17753"/>
                          <a:pt x="17031" y="13907"/>
                          <a:pt x="21600" y="10060"/>
                        </a:cubicBezTo>
                        <a:cubicBezTo>
                          <a:pt x="19108" y="6805"/>
                          <a:pt x="16200" y="3255"/>
                          <a:pt x="13292" y="0"/>
                        </a:cubicBezTo>
                        <a:cubicBezTo>
                          <a:pt x="8308" y="5326"/>
                          <a:pt x="3738" y="9764"/>
                          <a:pt x="0" y="1420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86" name="Figura"/>
                  <p:cNvSpPr/>
                  <p:nvPr/>
                </p:nvSpPr>
                <p:spPr>
                  <a:xfrm>
                    <a:off x="101599" y="1130300"/>
                    <a:ext cx="107951" cy="1397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9440"/>
                        </a:moveTo>
                        <a:cubicBezTo>
                          <a:pt x="0" y="19636"/>
                          <a:pt x="0" y="19636"/>
                          <a:pt x="0" y="19833"/>
                        </a:cubicBezTo>
                        <a:cubicBezTo>
                          <a:pt x="254" y="20422"/>
                          <a:pt x="254" y="21011"/>
                          <a:pt x="254" y="21600"/>
                        </a:cubicBezTo>
                        <a:cubicBezTo>
                          <a:pt x="7624" y="16298"/>
                          <a:pt x="14739" y="10604"/>
                          <a:pt x="21600" y="4713"/>
                        </a:cubicBezTo>
                        <a:cubicBezTo>
                          <a:pt x="20329" y="3142"/>
                          <a:pt x="18805" y="1571"/>
                          <a:pt x="17280" y="0"/>
                        </a:cubicBezTo>
                        <a:cubicBezTo>
                          <a:pt x="9656" y="8836"/>
                          <a:pt x="3304" y="15709"/>
                          <a:pt x="0" y="1944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87" name="Figura"/>
                  <p:cNvSpPr/>
                  <p:nvPr/>
                </p:nvSpPr>
                <p:spPr>
                  <a:xfrm>
                    <a:off x="292099" y="889000"/>
                    <a:ext cx="48367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63" h="21600" extrusionOk="0">
                        <a:moveTo>
                          <a:pt x="0" y="12960"/>
                        </a:moveTo>
                        <a:cubicBezTo>
                          <a:pt x="4741" y="15688"/>
                          <a:pt x="8956" y="18644"/>
                          <a:pt x="12644" y="21600"/>
                        </a:cubicBezTo>
                        <a:cubicBezTo>
                          <a:pt x="19493" y="14552"/>
                          <a:pt x="21600" y="6594"/>
                          <a:pt x="18966" y="0"/>
                        </a:cubicBezTo>
                        <a:cubicBezTo>
                          <a:pt x="12644" y="4320"/>
                          <a:pt x="6322" y="8867"/>
                          <a:pt x="0" y="1296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88" name="Figura"/>
                  <p:cNvSpPr/>
                  <p:nvPr/>
                </p:nvSpPr>
                <p:spPr>
                  <a:xfrm>
                    <a:off x="355599" y="419099"/>
                    <a:ext cx="217335" cy="5473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35" h="21600" extrusionOk="0">
                        <a:moveTo>
                          <a:pt x="7800" y="12128"/>
                        </a:moveTo>
                        <a:cubicBezTo>
                          <a:pt x="5280" y="13982"/>
                          <a:pt x="2640" y="15837"/>
                          <a:pt x="0" y="17591"/>
                        </a:cubicBezTo>
                        <a:cubicBezTo>
                          <a:pt x="840" y="18794"/>
                          <a:pt x="840" y="20197"/>
                          <a:pt x="120" y="21600"/>
                        </a:cubicBezTo>
                        <a:cubicBezTo>
                          <a:pt x="2040" y="20447"/>
                          <a:pt x="3960" y="19245"/>
                          <a:pt x="5760" y="17992"/>
                        </a:cubicBezTo>
                        <a:cubicBezTo>
                          <a:pt x="11520" y="13982"/>
                          <a:pt x="15960" y="9773"/>
                          <a:pt x="18840" y="6716"/>
                        </a:cubicBezTo>
                        <a:cubicBezTo>
                          <a:pt x="21600" y="3258"/>
                          <a:pt x="20160" y="652"/>
                          <a:pt x="20160" y="0"/>
                        </a:cubicBezTo>
                        <a:cubicBezTo>
                          <a:pt x="17520" y="3508"/>
                          <a:pt x="13440" y="8019"/>
                          <a:pt x="7800" y="12128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89" name="Figura"/>
                  <p:cNvSpPr/>
                  <p:nvPr/>
                </p:nvSpPr>
                <p:spPr>
                  <a:xfrm>
                    <a:off x="114300" y="1168400"/>
                    <a:ext cx="134620" cy="134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8340"/>
                        </a:moveTo>
                        <a:cubicBezTo>
                          <a:pt x="204" y="19358"/>
                          <a:pt x="204" y="20377"/>
                          <a:pt x="408" y="21600"/>
                        </a:cubicBezTo>
                        <a:cubicBezTo>
                          <a:pt x="2242" y="20785"/>
                          <a:pt x="4483" y="19766"/>
                          <a:pt x="6725" y="18340"/>
                        </a:cubicBezTo>
                        <a:cubicBezTo>
                          <a:pt x="11819" y="15283"/>
                          <a:pt x="16709" y="11615"/>
                          <a:pt x="21600" y="6928"/>
                        </a:cubicBezTo>
                        <a:cubicBezTo>
                          <a:pt x="20581" y="4891"/>
                          <a:pt x="19562" y="2445"/>
                          <a:pt x="18136" y="0"/>
                        </a:cubicBezTo>
                        <a:cubicBezTo>
                          <a:pt x="12226" y="6521"/>
                          <a:pt x="6113" y="12634"/>
                          <a:pt x="0" y="1834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90" name="Figura"/>
                  <p:cNvSpPr/>
                  <p:nvPr/>
                </p:nvSpPr>
                <p:spPr>
                  <a:xfrm>
                    <a:off x="342900" y="673099"/>
                    <a:ext cx="200661" cy="3530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641" y="21367"/>
                          <a:pt x="3965" y="21134"/>
                          <a:pt x="6425" y="21289"/>
                        </a:cubicBezTo>
                        <a:cubicBezTo>
                          <a:pt x="12987" y="15151"/>
                          <a:pt x="18319" y="7925"/>
                          <a:pt x="21600" y="0"/>
                        </a:cubicBezTo>
                        <a:cubicBezTo>
                          <a:pt x="18456" y="4118"/>
                          <a:pt x="14491" y="8858"/>
                          <a:pt x="9570" y="13519"/>
                        </a:cubicBezTo>
                        <a:cubicBezTo>
                          <a:pt x="6562" y="16239"/>
                          <a:pt x="3281" y="18958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91" name="Figura"/>
                  <p:cNvSpPr/>
                  <p:nvPr/>
                </p:nvSpPr>
                <p:spPr>
                  <a:xfrm>
                    <a:off x="342900" y="1028700"/>
                    <a:ext cx="50800" cy="560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95" extrusionOk="0">
                        <a:moveTo>
                          <a:pt x="5940" y="21195"/>
                        </a:moveTo>
                        <a:cubicBezTo>
                          <a:pt x="11340" y="14475"/>
                          <a:pt x="16740" y="7275"/>
                          <a:pt x="21600" y="75"/>
                        </a:cubicBezTo>
                        <a:cubicBezTo>
                          <a:pt x="12960" y="-405"/>
                          <a:pt x="4860" y="1515"/>
                          <a:pt x="0" y="2955"/>
                        </a:cubicBezTo>
                        <a:cubicBezTo>
                          <a:pt x="2700" y="9195"/>
                          <a:pt x="4860" y="14955"/>
                          <a:pt x="5940" y="21195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92" name="Figura"/>
                  <p:cNvSpPr/>
                  <p:nvPr/>
                </p:nvSpPr>
                <p:spPr>
                  <a:xfrm>
                    <a:off x="279400" y="1041400"/>
                    <a:ext cx="55881" cy="1028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709" y="0"/>
                        </a:moveTo>
                        <a:cubicBezTo>
                          <a:pt x="10800" y="3733"/>
                          <a:pt x="5400" y="7467"/>
                          <a:pt x="0" y="10933"/>
                        </a:cubicBezTo>
                        <a:cubicBezTo>
                          <a:pt x="3436" y="14667"/>
                          <a:pt x="6382" y="18400"/>
                          <a:pt x="8345" y="21600"/>
                        </a:cubicBezTo>
                        <a:cubicBezTo>
                          <a:pt x="12764" y="18667"/>
                          <a:pt x="17182" y="15733"/>
                          <a:pt x="21600" y="12533"/>
                        </a:cubicBezTo>
                        <a:cubicBezTo>
                          <a:pt x="20618" y="8267"/>
                          <a:pt x="18655" y="4000"/>
                          <a:pt x="15709" y="0"/>
                        </a:cubicBezTo>
                        <a:lnTo>
                          <a:pt x="15709" y="0"/>
                        </a:ln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93" name="Figura"/>
                  <p:cNvSpPr/>
                  <p:nvPr/>
                </p:nvSpPr>
                <p:spPr>
                  <a:xfrm>
                    <a:off x="228599" y="1104900"/>
                    <a:ext cx="62232" cy="914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1400"/>
                        </a:moveTo>
                        <a:cubicBezTo>
                          <a:pt x="3086" y="15000"/>
                          <a:pt x="5731" y="18600"/>
                          <a:pt x="7935" y="21600"/>
                        </a:cubicBezTo>
                        <a:cubicBezTo>
                          <a:pt x="12784" y="18600"/>
                          <a:pt x="17192" y="15300"/>
                          <a:pt x="21600" y="12000"/>
                        </a:cubicBezTo>
                        <a:cubicBezTo>
                          <a:pt x="19837" y="8400"/>
                          <a:pt x="17633" y="4200"/>
                          <a:pt x="14547" y="0"/>
                        </a:cubicBezTo>
                        <a:cubicBezTo>
                          <a:pt x="10139" y="3900"/>
                          <a:pt x="5290" y="7500"/>
                          <a:pt x="0" y="114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48" name="Grupo"/>
                <p:cNvGrpSpPr/>
                <p:nvPr/>
              </p:nvGrpSpPr>
              <p:grpSpPr>
                <a:xfrm>
                  <a:off x="215899" y="279400"/>
                  <a:ext cx="577851" cy="1303020"/>
                  <a:chOff x="0" y="0"/>
                  <a:chExt cx="577850" cy="1303019"/>
                </a:xfrm>
              </p:grpSpPr>
              <p:sp>
                <p:nvSpPr>
                  <p:cNvPr id="234" name="Figura"/>
                  <p:cNvSpPr/>
                  <p:nvPr/>
                </p:nvSpPr>
                <p:spPr>
                  <a:xfrm>
                    <a:off x="25399" y="152399"/>
                    <a:ext cx="319765" cy="7200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7" h="21600" extrusionOk="0">
                        <a:moveTo>
                          <a:pt x="4047" y="4990"/>
                        </a:moveTo>
                        <a:cubicBezTo>
                          <a:pt x="2353" y="3162"/>
                          <a:pt x="1929" y="1295"/>
                          <a:pt x="1845" y="0"/>
                        </a:cubicBezTo>
                        <a:cubicBezTo>
                          <a:pt x="743" y="267"/>
                          <a:pt x="-273" y="1333"/>
                          <a:pt x="66" y="2705"/>
                        </a:cubicBezTo>
                        <a:cubicBezTo>
                          <a:pt x="1252" y="4648"/>
                          <a:pt x="4216" y="8495"/>
                          <a:pt x="10569" y="13638"/>
                        </a:cubicBezTo>
                        <a:cubicBezTo>
                          <a:pt x="14381" y="16724"/>
                          <a:pt x="17515" y="19314"/>
                          <a:pt x="20141" y="21600"/>
                        </a:cubicBezTo>
                        <a:cubicBezTo>
                          <a:pt x="20056" y="20724"/>
                          <a:pt x="20226" y="19543"/>
                          <a:pt x="21327" y="18743"/>
                        </a:cubicBezTo>
                        <a:cubicBezTo>
                          <a:pt x="19040" y="16838"/>
                          <a:pt x="16499" y="15010"/>
                          <a:pt x="14042" y="13181"/>
                        </a:cubicBezTo>
                        <a:cubicBezTo>
                          <a:pt x="10061" y="10286"/>
                          <a:pt x="6334" y="7505"/>
                          <a:pt x="4047" y="499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35" name="Figura"/>
                  <p:cNvSpPr/>
                  <p:nvPr/>
                </p:nvSpPr>
                <p:spPr>
                  <a:xfrm>
                    <a:off x="330200" y="787399"/>
                    <a:ext cx="53574" cy="1066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08" h="21600" extrusionOk="0">
                        <a:moveTo>
                          <a:pt x="4312" y="0"/>
                        </a:moveTo>
                        <a:cubicBezTo>
                          <a:pt x="-1792" y="7200"/>
                          <a:pt x="86" y="18514"/>
                          <a:pt x="1025" y="21600"/>
                        </a:cubicBezTo>
                        <a:cubicBezTo>
                          <a:pt x="7130" y="19286"/>
                          <a:pt x="13704" y="17486"/>
                          <a:pt x="19808" y="16200"/>
                        </a:cubicBezTo>
                        <a:cubicBezTo>
                          <a:pt x="18399" y="14657"/>
                          <a:pt x="17460" y="13371"/>
                          <a:pt x="16051" y="11829"/>
                        </a:cubicBezTo>
                        <a:cubicBezTo>
                          <a:pt x="12295" y="7971"/>
                          <a:pt x="8069" y="3857"/>
                          <a:pt x="4312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36" name="Figura"/>
                  <p:cNvSpPr/>
                  <p:nvPr/>
                </p:nvSpPr>
                <p:spPr>
                  <a:xfrm>
                    <a:off x="380999" y="977900"/>
                    <a:ext cx="68582" cy="90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00" y="4259"/>
                        </a:moveTo>
                        <a:cubicBezTo>
                          <a:pt x="1200" y="4563"/>
                          <a:pt x="800" y="4868"/>
                          <a:pt x="0" y="5172"/>
                        </a:cubicBezTo>
                        <a:cubicBezTo>
                          <a:pt x="4000" y="10952"/>
                          <a:pt x="7200" y="16428"/>
                          <a:pt x="10800" y="21600"/>
                        </a:cubicBezTo>
                        <a:cubicBezTo>
                          <a:pt x="14000" y="19775"/>
                          <a:pt x="17600" y="18558"/>
                          <a:pt x="21600" y="17645"/>
                        </a:cubicBezTo>
                        <a:cubicBezTo>
                          <a:pt x="19200" y="11865"/>
                          <a:pt x="16800" y="6085"/>
                          <a:pt x="14000" y="0"/>
                        </a:cubicBezTo>
                        <a:cubicBezTo>
                          <a:pt x="10000" y="913"/>
                          <a:pt x="5600" y="2130"/>
                          <a:pt x="1600" y="4259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37" name="Figura"/>
                  <p:cNvSpPr/>
                  <p:nvPr/>
                </p:nvSpPr>
                <p:spPr>
                  <a:xfrm>
                    <a:off x="419100" y="1066800"/>
                    <a:ext cx="64770" cy="1282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566"/>
                        </a:moveTo>
                        <a:cubicBezTo>
                          <a:pt x="6776" y="9410"/>
                          <a:pt x="12706" y="15612"/>
                          <a:pt x="18212" y="21600"/>
                        </a:cubicBezTo>
                        <a:cubicBezTo>
                          <a:pt x="18212" y="21600"/>
                          <a:pt x="18212" y="21386"/>
                          <a:pt x="18635" y="21386"/>
                        </a:cubicBezTo>
                        <a:cubicBezTo>
                          <a:pt x="19482" y="20745"/>
                          <a:pt x="20753" y="20103"/>
                          <a:pt x="21600" y="19675"/>
                        </a:cubicBezTo>
                        <a:cubicBezTo>
                          <a:pt x="19059" y="15184"/>
                          <a:pt x="15247" y="7913"/>
                          <a:pt x="10588" y="0"/>
                        </a:cubicBezTo>
                        <a:cubicBezTo>
                          <a:pt x="6776" y="428"/>
                          <a:pt x="3388" y="1283"/>
                          <a:pt x="0" y="256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38" name="Figura"/>
                  <p:cNvSpPr/>
                  <p:nvPr/>
                </p:nvSpPr>
                <p:spPr>
                  <a:xfrm>
                    <a:off x="342899" y="889000"/>
                    <a:ext cx="81282" cy="965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6253"/>
                        </a:moveTo>
                        <a:cubicBezTo>
                          <a:pt x="3375" y="11653"/>
                          <a:pt x="6412" y="16768"/>
                          <a:pt x="9450" y="21600"/>
                        </a:cubicBezTo>
                        <a:cubicBezTo>
                          <a:pt x="9788" y="21316"/>
                          <a:pt x="10125" y="21316"/>
                          <a:pt x="10463" y="21032"/>
                        </a:cubicBezTo>
                        <a:cubicBezTo>
                          <a:pt x="14175" y="19042"/>
                          <a:pt x="17888" y="17621"/>
                          <a:pt x="21600" y="16484"/>
                        </a:cubicBezTo>
                        <a:cubicBezTo>
                          <a:pt x="19238" y="10800"/>
                          <a:pt x="16538" y="5116"/>
                          <a:pt x="13837" y="0"/>
                        </a:cubicBezTo>
                        <a:cubicBezTo>
                          <a:pt x="9113" y="1421"/>
                          <a:pt x="4387" y="3411"/>
                          <a:pt x="0" y="625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39" name="Figura"/>
                  <p:cNvSpPr/>
                  <p:nvPr/>
                </p:nvSpPr>
                <p:spPr>
                  <a:xfrm>
                    <a:off x="444499" y="965199"/>
                    <a:ext cx="68582" cy="787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742"/>
                        </a:moveTo>
                        <a:cubicBezTo>
                          <a:pt x="2800" y="8361"/>
                          <a:pt x="5200" y="15329"/>
                          <a:pt x="7600" y="21600"/>
                        </a:cubicBezTo>
                        <a:cubicBezTo>
                          <a:pt x="12400" y="20555"/>
                          <a:pt x="17200" y="19858"/>
                          <a:pt x="21600" y="19510"/>
                        </a:cubicBezTo>
                        <a:cubicBezTo>
                          <a:pt x="20000" y="13587"/>
                          <a:pt x="18000" y="6968"/>
                          <a:pt x="16000" y="0"/>
                        </a:cubicBezTo>
                        <a:cubicBezTo>
                          <a:pt x="10400" y="0"/>
                          <a:pt x="5200" y="697"/>
                          <a:pt x="0" y="1742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40" name="Figura"/>
                  <p:cNvSpPr/>
                  <p:nvPr/>
                </p:nvSpPr>
                <p:spPr>
                  <a:xfrm>
                    <a:off x="368300" y="787400"/>
                    <a:ext cx="91440" cy="76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00" y="5040"/>
                          <a:pt x="4500" y="9720"/>
                          <a:pt x="6300" y="14760"/>
                        </a:cubicBezTo>
                        <a:cubicBezTo>
                          <a:pt x="7200" y="16920"/>
                          <a:pt x="8100" y="19080"/>
                          <a:pt x="9000" y="21600"/>
                        </a:cubicBezTo>
                        <a:cubicBezTo>
                          <a:pt x="13500" y="20160"/>
                          <a:pt x="17700" y="19440"/>
                          <a:pt x="21600" y="19440"/>
                        </a:cubicBezTo>
                        <a:cubicBezTo>
                          <a:pt x="17700" y="14040"/>
                          <a:pt x="9000" y="396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41" name="Figura"/>
                  <p:cNvSpPr/>
                  <p:nvPr/>
                </p:nvSpPr>
                <p:spPr>
                  <a:xfrm>
                    <a:off x="63500" y="50799"/>
                    <a:ext cx="382210" cy="774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54" h="21600" extrusionOk="0">
                        <a:moveTo>
                          <a:pt x="11260" y="12925"/>
                        </a:moveTo>
                        <a:cubicBezTo>
                          <a:pt x="7624" y="10340"/>
                          <a:pt x="4488" y="8073"/>
                          <a:pt x="3133" y="5807"/>
                        </a:cubicBezTo>
                        <a:cubicBezTo>
                          <a:pt x="1636" y="3364"/>
                          <a:pt x="2206" y="1275"/>
                          <a:pt x="2848" y="0"/>
                        </a:cubicBezTo>
                        <a:cubicBezTo>
                          <a:pt x="1921" y="142"/>
                          <a:pt x="424" y="673"/>
                          <a:pt x="68" y="2018"/>
                        </a:cubicBezTo>
                        <a:cubicBezTo>
                          <a:pt x="-146" y="3293"/>
                          <a:pt x="68" y="5099"/>
                          <a:pt x="1850" y="7224"/>
                        </a:cubicBezTo>
                        <a:cubicBezTo>
                          <a:pt x="3775" y="9525"/>
                          <a:pt x="6911" y="12075"/>
                          <a:pt x="10191" y="14801"/>
                        </a:cubicBezTo>
                        <a:cubicBezTo>
                          <a:pt x="12329" y="16536"/>
                          <a:pt x="14468" y="18271"/>
                          <a:pt x="16464" y="20113"/>
                        </a:cubicBezTo>
                        <a:cubicBezTo>
                          <a:pt x="18317" y="20325"/>
                          <a:pt x="20171" y="20998"/>
                          <a:pt x="21454" y="21600"/>
                        </a:cubicBezTo>
                        <a:cubicBezTo>
                          <a:pt x="20812" y="20892"/>
                          <a:pt x="20171" y="20148"/>
                          <a:pt x="19387" y="19369"/>
                        </a:cubicBezTo>
                        <a:cubicBezTo>
                          <a:pt x="16892" y="16997"/>
                          <a:pt x="14040" y="14943"/>
                          <a:pt x="11260" y="12925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42" name="Figura"/>
                  <p:cNvSpPr/>
                  <p:nvPr/>
                </p:nvSpPr>
                <p:spPr>
                  <a:xfrm>
                    <a:off x="406400" y="876300"/>
                    <a:ext cx="80011" cy="79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90" extrusionOk="0">
                        <a:moveTo>
                          <a:pt x="0" y="1615"/>
                        </a:moveTo>
                        <a:cubicBezTo>
                          <a:pt x="2743" y="7690"/>
                          <a:pt x="5486" y="14440"/>
                          <a:pt x="7886" y="21190"/>
                        </a:cubicBezTo>
                        <a:cubicBezTo>
                          <a:pt x="12686" y="20177"/>
                          <a:pt x="17143" y="19502"/>
                          <a:pt x="21600" y="19502"/>
                        </a:cubicBezTo>
                        <a:cubicBezTo>
                          <a:pt x="19543" y="13427"/>
                          <a:pt x="17486" y="6677"/>
                          <a:pt x="14743" y="265"/>
                        </a:cubicBezTo>
                        <a:cubicBezTo>
                          <a:pt x="9943" y="-410"/>
                          <a:pt x="5143" y="265"/>
                          <a:pt x="0" y="1615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43" name="Figura"/>
                  <p:cNvSpPr/>
                  <p:nvPr/>
                </p:nvSpPr>
                <p:spPr>
                  <a:xfrm>
                    <a:off x="469899" y="1054100"/>
                    <a:ext cx="59691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137"/>
                        </a:moveTo>
                        <a:cubicBezTo>
                          <a:pt x="5055" y="9322"/>
                          <a:pt x="9191" y="16598"/>
                          <a:pt x="11949" y="21600"/>
                        </a:cubicBezTo>
                        <a:cubicBezTo>
                          <a:pt x="14706" y="21145"/>
                          <a:pt x="18383" y="20691"/>
                          <a:pt x="21600" y="20691"/>
                        </a:cubicBezTo>
                        <a:cubicBezTo>
                          <a:pt x="21140" y="16598"/>
                          <a:pt x="19302" y="9322"/>
                          <a:pt x="15626" y="0"/>
                        </a:cubicBezTo>
                        <a:cubicBezTo>
                          <a:pt x="10570" y="0"/>
                          <a:pt x="5515" y="455"/>
                          <a:pt x="0" y="113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44" name="Figura"/>
                  <p:cNvSpPr/>
                  <p:nvPr/>
                </p:nvSpPr>
                <p:spPr>
                  <a:xfrm>
                    <a:off x="482599" y="876300"/>
                    <a:ext cx="73661" cy="76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1080"/>
                        </a:lnTo>
                        <a:cubicBezTo>
                          <a:pt x="2607" y="7560"/>
                          <a:pt x="4841" y="14040"/>
                          <a:pt x="6703" y="20160"/>
                        </a:cubicBezTo>
                        <a:cubicBezTo>
                          <a:pt x="12290" y="20160"/>
                          <a:pt x="17131" y="20880"/>
                          <a:pt x="21600" y="21600"/>
                        </a:cubicBezTo>
                        <a:cubicBezTo>
                          <a:pt x="20483" y="15840"/>
                          <a:pt x="19366" y="10080"/>
                          <a:pt x="17503" y="4320"/>
                        </a:cubicBezTo>
                        <a:cubicBezTo>
                          <a:pt x="13034" y="2520"/>
                          <a:pt x="6703" y="72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45" name="Figura"/>
                  <p:cNvSpPr/>
                  <p:nvPr/>
                </p:nvSpPr>
                <p:spPr>
                  <a:xfrm>
                    <a:off x="482599" y="774700"/>
                    <a:ext cx="57414" cy="100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extrusionOk="0">
                        <a:moveTo>
                          <a:pt x="95" y="18866"/>
                        </a:moveTo>
                        <a:cubicBezTo>
                          <a:pt x="7908" y="19413"/>
                          <a:pt x="14802" y="20506"/>
                          <a:pt x="20776" y="21600"/>
                        </a:cubicBezTo>
                        <a:cubicBezTo>
                          <a:pt x="17559" y="14491"/>
                          <a:pt x="13423" y="7382"/>
                          <a:pt x="8367" y="0"/>
                        </a:cubicBezTo>
                        <a:cubicBezTo>
                          <a:pt x="5150" y="4101"/>
                          <a:pt x="-824" y="11757"/>
                          <a:pt x="95" y="1886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46" name="Figura"/>
                  <p:cNvSpPr/>
                  <p:nvPr/>
                </p:nvSpPr>
                <p:spPr>
                  <a:xfrm>
                    <a:off x="114299" y="0"/>
                    <a:ext cx="379471" cy="8407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19" h="21600" extrusionOk="0">
                        <a:moveTo>
                          <a:pt x="4305" y="7080"/>
                        </a:moveTo>
                        <a:cubicBezTo>
                          <a:pt x="543" y="3165"/>
                          <a:pt x="3330" y="0"/>
                          <a:pt x="3330" y="0"/>
                        </a:cubicBezTo>
                        <a:cubicBezTo>
                          <a:pt x="3330" y="0"/>
                          <a:pt x="1867" y="131"/>
                          <a:pt x="1031" y="816"/>
                        </a:cubicBezTo>
                        <a:cubicBezTo>
                          <a:pt x="334" y="1795"/>
                          <a:pt x="-781" y="3981"/>
                          <a:pt x="822" y="6624"/>
                        </a:cubicBezTo>
                        <a:cubicBezTo>
                          <a:pt x="2145" y="8679"/>
                          <a:pt x="5142" y="10702"/>
                          <a:pt x="8625" y="13084"/>
                        </a:cubicBezTo>
                        <a:cubicBezTo>
                          <a:pt x="11343" y="14911"/>
                          <a:pt x="14200" y="16836"/>
                          <a:pt x="16638" y="19022"/>
                        </a:cubicBezTo>
                        <a:cubicBezTo>
                          <a:pt x="17614" y="19903"/>
                          <a:pt x="18450" y="20784"/>
                          <a:pt x="19147" y="21600"/>
                        </a:cubicBezTo>
                        <a:cubicBezTo>
                          <a:pt x="19425" y="20654"/>
                          <a:pt x="20471" y="19740"/>
                          <a:pt x="20819" y="19447"/>
                        </a:cubicBezTo>
                        <a:cubicBezTo>
                          <a:pt x="20401" y="18990"/>
                          <a:pt x="19983" y="18500"/>
                          <a:pt x="19425" y="18011"/>
                        </a:cubicBezTo>
                        <a:cubicBezTo>
                          <a:pt x="13991" y="12758"/>
                          <a:pt x="7580" y="10441"/>
                          <a:pt x="4305" y="708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47" name="Figura"/>
                  <p:cNvSpPr/>
                  <p:nvPr/>
                </p:nvSpPr>
                <p:spPr>
                  <a:xfrm>
                    <a:off x="533399" y="1054099"/>
                    <a:ext cx="44451" cy="1181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4937" y="9523"/>
                          <a:pt x="7406" y="16955"/>
                          <a:pt x="8023" y="21135"/>
                        </a:cubicBezTo>
                        <a:cubicBezTo>
                          <a:pt x="12960" y="21135"/>
                          <a:pt x="17280" y="21368"/>
                          <a:pt x="21600" y="21600"/>
                        </a:cubicBezTo>
                        <a:cubicBezTo>
                          <a:pt x="21600" y="15097"/>
                          <a:pt x="20366" y="7897"/>
                          <a:pt x="19131" y="465"/>
                        </a:cubicBezTo>
                        <a:cubicBezTo>
                          <a:pt x="14194" y="232"/>
                          <a:pt x="7406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48" name="Figura"/>
                  <p:cNvSpPr/>
                  <p:nvPr/>
                </p:nvSpPr>
                <p:spPr>
                  <a:xfrm>
                    <a:off x="507999" y="965199"/>
                    <a:ext cx="58421" cy="736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817" y="7448"/>
                          <a:pt x="4696" y="14524"/>
                          <a:pt x="6574" y="20855"/>
                        </a:cubicBezTo>
                        <a:cubicBezTo>
                          <a:pt x="12209" y="20855"/>
                          <a:pt x="17374" y="21228"/>
                          <a:pt x="21600" y="21600"/>
                        </a:cubicBezTo>
                        <a:cubicBezTo>
                          <a:pt x="20661" y="15269"/>
                          <a:pt x="19722" y="8566"/>
                          <a:pt x="18313" y="1862"/>
                        </a:cubicBezTo>
                        <a:cubicBezTo>
                          <a:pt x="12678" y="1117"/>
                          <a:pt x="6574" y="37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49" name="Figura"/>
                  <p:cNvSpPr/>
                  <p:nvPr/>
                </p:nvSpPr>
                <p:spPr>
                  <a:xfrm>
                    <a:off x="342900" y="1003300"/>
                    <a:ext cx="67310" cy="952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7776"/>
                        </a:moveTo>
                        <a:cubicBezTo>
                          <a:pt x="4483" y="12672"/>
                          <a:pt x="8966" y="17280"/>
                          <a:pt x="13042" y="21600"/>
                        </a:cubicBezTo>
                        <a:cubicBezTo>
                          <a:pt x="15487" y="19584"/>
                          <a:pt x="18340" y="17568"/>
                          <a:pt x="21192" y="15840"/>
                        </a:cubicBezTo>
                        <a:cubicBezTo>
                          <a:pt x="21192" y="15840"/>
                          <a:pt x="21600" y="15552"/>
                          <a:pt x="21600" y="15552"/>
                        </a:cubicBezTo>
                        <a:cubicBezTo>
                          <a:pt x="18340" y="10656"/>
                          <a:pt x="14672" y="5472"/>
                          <a:pt x="10596" y="0"/>
                        </a:cubicBezTo>
                        <a:cubicBezTo>
                          <a:pt x="6521" y="2304"/>
                          <a:pt x="3260" y="4896"/>
                          <a:pt x="0" y="777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50" name="Figura"/>
                  <p:cNvSpPr/>
                  <p:nvPr/>
                </p:nvSpPr>
                <p:spPr>
                  <a:xfrm>
                    <a:off x="292099" y="927100"/>
                    <a:ext cx="73661" cy="1016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8193" y="2160"/>
                        </a:moveTo>
                        <a:cubicBezTo>
                          <a:pt x="5214" y="4050"/>
                          <a:pt x="2607" y="6210"/>
                          <a:pt x="0" y="8370"/>
                        </a:cubicBezTo>
                        <a:cubicBezTo>
                          <a:pt x="4097" y="12960"/>
                          <a:pt x="7821" y="17280"/>
                          <a:pt x="11545" y="21600"/>
                        </a:cubicBezTo>
                        <a:cubicBezTo>
                          <a:pt x="14524" y="18900"/>
                          <a:pt x="17876" y="16470"/>
                          <a:pt x="21600" y="14310"/>
                        </a:cubicBezTo>
                        <a:cubicBezTo>
                          <a:pt x="18248" y="9720"/>
                          <a:pt x="14897" y="4860"/>
                          <a:pt x="11545" y="0"/>
                        </a:cubicBezTo>
                        <a:cubicBezTo>
                          <a:pt x="10800" y="810"/>
                          <a:pt x="9683" y="1350"/>
                          <a:pt x="8193" y="216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51" name="Figura"/>
                  <p:cNvSpPr/>
                  <p:nvPr/>
                </p:nvSpPr>
                <p:spPr>
                  <a:xfrm>
                    <a:off x="393700" y="1079499"/>
                    <a:ext cx="85091" cy="1435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4014"/>
                        </a:moveTo>
                        <a:cubicBezTo>
                          <a:pt x="8704" y="11660"/>
                          <a:pt x="15797" y="17777"/>
                          <a:pt x="20310" y="21600"/>
                        </a:cubicBezTo>
                        <a:cubicBezTo>
                          <a:pt x="20633" y="20644"/>
                          <a:pt x="20955" y="19688"/>
                          <a:pt x="21600" y="18542"/>
                        </a:cubicBezTo>
                        <a:cubicBezTo>
                          <a:pt x="17087" y="12807"/>
                          <a:pt x="11928" y="6881"/>
                          <a:pt x="6448" y="0"/>
                        </a:cubicBezTo>
                        <a:cubicBezTo>
                          <a:pt x="3869" y="1338"/>
                          <a:pt x="1934" y="2676"/>
                          <a:pt x="0" y="4014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52" name="Figura"/>
                  <p:cNvSpPr/>
                  <p:nvPr/>
                </p:nvSpPr>
                <p:spPr>
                  <a:xfrm>
                    <a:off x="241300" y="876299"/>
                    <a:ext cx="85091" cy="71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3869" y="7329"/>
                          <a:pt x="7737" y="14657"/>
                          <a:pt x="11284" y="21600"/>
                        </a:cubicBezTo>
                        <a:cubicBezTo>
                          <a:pt x="13218" y="18900"/>
                          <a:pt x="15475" y="16200"/>
                          <a:pt x="17731" y="13500"/>
                        </a:cubicBezTo>
                        <a:cubicBezTo>
                          <a:pt x="19021" y="11957"/>
                          <a:pt x="20310" y="10800"/>
                          <a:pt x="21600" y="9643"/>
                        </a:cubicBezTo>
                        <a:cubicBezTo>
                          <a:pt x="21600" y="9643"/>
                          <a:pt x="21600" y="9257"/>
                          <a:pt x="21600" y="9257"/>
                        </a:cubicBezTo>
                        <a:cubicBezTo>
                          <a:pt x="18376" y="7329"/>
                          <a:pt x="8704" y="192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53" name="Figura"/>
                  <p:cNvSpPr/>
                  <p:nvPr/>
                </p:nvSpPr>
                <p:spPr>
                  <a:xfrm>
                    <a:off x="0" y="266700"/>
                    <a:ext cx="314281" cy="6184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6" h="21600" extrusionOk="0">
                        <a:moveTo>
                          <a:pt x="987" y="0"/>
                        </a:moveTo>
                        <a:cubicBezTo>
                          <a:pt x="-46" y="710"/>
                          <a:pt x="-304" y="1863"/>
                          <a:pt x="384" y="3859"/>
                        </a:cubicBezTo>
                        <a:cubicBezTo>
                          <a:pt x="2192" y="6963"/>
                          <a:pt x="5462" y="11754"/>
                          <a:pt x="10109" y="15967"/>
                        </a:cubicBezTo>
                        <a:cubicBezTo>
                          <a:pt x="11916" y="17564"/>
                          <a:pt x="13723" y="19161"/>
                          <a:pt x="15530" y="20713"/>
                        </a:cubicBezTo>
                        <a:cubicBezTo>
                          <a:pt x="17423" y="20846"/>
                          <a:pt x="19747" y="21290"/>
                          <a:pt x="21296" y="21600"/>
                        </a:cubicBezTo>
                        <a:cubicBezTo>
                          <a:pt x="18542" y="18894"/>
                          <a:pt x="15272" y="15745"/>
                          <a:pt x="11227" y="12020"/>
                        </a:cubicBezTo>
                        <a:cubicBezTo>
                          <a:pt x="5720" y="6786"/>
                          <a:pt x="2536" y="2484"/>
                          <a:pt x="987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54" name="Figura"/>
                  <p:cNvSpPr/>
                  <p:nvPr/>
                </p:nvSpPr>
                <p:spPr>
                  <a:xfrm>
                    <a:off x="254000" y="977900"/>
                    <a:ext cx="69850" cy="1041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273"/>
                        </a:moveTo>
                        <a:cubicBezTo>
                          <a:pt x="4320" y="14224"/>
                          <a:pt x="8247" y="17912"/>
                          <a:pt x="12960" y="21600"/>
                        </a:cubicBezTo>
                        <a:cubicBezTo>
                          <a:pt x="15316" y="18439"/>
                          <a:pt x="18458" y="15541"/>
                          <a:pt x="21600" y="12644"/>
                        </a:cubicBezTo>
                        <a:cubicBezTo>
                          <a:pt x="17673" y="8693"/>
                          <a:pt x="13745" y="4215"/>
                          <a:pt x="9425" y="0"/>
                        </a:cubicBezTo>
                        <a:cubicBezTo>
                          <a:pt x="5498" y="3161"/>
                          <a:pt x="2356" y="6585"/>
                          <a:pt x="0" y="1027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55" name="Figura"/>
                  <p:cNvSpPr/>
                  <p:nvPr/>
                </p:nvSpPr>
                <p:spPr>
                  <a:xfrm>
                    <a:off x="304800" y="1054100"/>
                    <a:ext cx="66041" cy="914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900"/>
                        </a:moveTo>
                        <a:cubicBezTo>
                          <a:pt x="4569" y="13800"/>
                          <a:pt x="9138" y="17700"/>
                          <a:pt x="14123" y="21600"/>
                        </a:cubicBezTo>
                        <a:cubicBezTo>
                          <a:pt x="16200" y="18900"/>
                          <a:pt x="18692" y="16500"/>
                          <a:pt x="21600" y="14100"/>
                        </a:cubicBezTo>
                        <a:cubicBezTo>
                          <a:pt x="17446" y="9600"/>
                          <a:pt x="13292" y="4800"/>
                          <a:pt x="8723" y="0"/>
                        </a:cubicBezTo>
                        <a:cubicBezTo>
                          <a:pt x="5400" y="3000"/>
                          <a:pt x="2492" y="6300"/>
                          <a:pt x="0" y="99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56" name="Figura"/>
                  <p:cNvSpPr/>
                  <p:nvPr/>
                </p:nvSpPr>
                <p:spPr>
                  <a:xfrm>
                    <a:off x="355599" y="1130300"/>
                    <a:ext cx="107951" cy="1397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4713"/>
                        </a:moveTo>
                        <a:cubicBezTo>
                          <a:pt x="6861" y="10604"/>
                          <a:pt x="13722" y="16298"/>
                          <a:pt x="21346" y="21600"/>
                        </a:cubicBezTo>
                        <a:cubicBezTo>
                          <a:pt x="21346" y="21011"/>
                          <a:pt x="21600" y="20422"/>
                          <a:pt x="21600" y="19833"/>
                        </a:cubicBezTo>
                        <a:cubicBezTo>
                          <a:pt x="21600" y="19636"/>
                          <a:pt x="21600" y="19636"/>
                          <a:pt x="21600" y="19440"/>
                        </a:cubicBezTo>
                        <a:cubicBezTo>
                          <a:pt x="18296" y="15709"/>
                          <a:pt x="12198" y="8836"/>
                          <a:pt x="4320" y="0"/>
                        </a:cubicBezTo>
                        <a:cubicBezTo>
                          <a:pt x="2795" y="1571"/>
                          <a:pt x="1271" y="3142"/>
                          <a:pt x="0" y="471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57" name="Figura"/>
                  <p:cNvSpPr/>
                  <p:nvPr/>
                </p:nvSpPr>
                <p:spPr>
                  <a:xfrm>
                    <a:off x="228599" y="889000"/>
                    <a:ext cx="48367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63" h="21600" extrusionOk="0">
                        <a:moveTo>
                          <a:pt x="7419" y="21600"/>
                        </a:moveTo>
                        <a:cubicBezTo>
                          <a:pt x="11107" y="18644"/>
                          <a:pt x="15322" y="15688"/>
                          <a:pt x="20063" y="12960"/>
                        </a:cubicBezTo>
                        <a:cubicBezTo>
                          <a:pt x="13741" y="8867"/>
                          <a:pt x="7419" y="4320"/>
                          <a:pt x="1097" y="0"/>
                        </a:cubicBezTo>
                        <a:cubicBezTo>
                          <a:pt x="-1537" y="6594"/>
                          <a:pt x="570" y="14552"/>
                          <a:pt x="7419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58" name="Figura"/>
                  <p:cNvSpPr/>
                  <p:nvPr/>
                </p:nvSpPr>
                <p:spPr>
                  <a:xfrm>
                    <a:off x="-1" y="419099"/>
                    <a:ext cx="217335" cy="5473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35" h="21600" extrusionOk="0">
                        <a:moveTo>
                          <a:pt x="12855" y="12128"/>
                        </a:moveTo>
                        <a:cubicBezTo>
                          <a:pt x="7215" y="8019"/>
                          <a:pt x="3135" y="3458"/>
                          <a:pt x="375" y="0"/>
                        </a:cubicBezTo>
                        <a:cubicBezTo>
                          <a:pt x="375" y="652"/>
                          <a:pt x="-1065" y="3258"/>
                          <a:pt x="1695" y="6716"/>
                        </a:cubicBezTo>
                        <a:cubicBezTo>
                          <a:pt x="4575" y="9773"/>
                          <a:pt x="9015" y="13932"/>
                          <a:pt x="14775" y="17992"/>
                        </a:cubicBezTo>
                        <a:cubicBezTo>
                          <a:pt x="16575" y="19245"/>
                          <a:pt x="18495" y="20447"/>
                          <a:pt x="20415" y="21600"/>
                        </a:cubicBezTo>
                        <a:cubicBezTo>
                          <a:pt x="19695" y="20197"/>
                          <a:pt x="19695" y="18794"/>
                          <a:pt x="20535" y="17591"/>
                        </a:cubicBezTo>
                        <a:cubicBezTo>
                          <a:pt x="18015" y="15837"/>
                          <a:pt x="15375" y="14032"/>
                          <a:pt x="12855" y="12128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59" name="Figura"/>
                  <p:cNvSpPr/>
                  <p:nvPr/>
                </p:nvSpPr>
                <p:spPr>
                  <a:xfrm>
                    <a:off x="330200" y="1168400"/>
                    <a:ext cx="134620" cy="134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464" y="0"/>
                        </a:moveTo>
                        <a:cubicBezTo>
                          <a:pt x="2038" y="2445"/>
                          <a:pt x="815" y="4891"/>
                          <a:pt x="0" y="6928"/>
                        </a:cubicBezTo>
                        <a:cubicBezTo>
                          <a:pt x="4891" y="11411"/>
                          <a:pt x="9985" y="15283"/>
                          <a:pt x="14875" y="18340"/>
                        </a:cubicBezTo>
                        <a:cubicBezTo>
                          <a:pt x="17117" y="19766"/>
                          <a:pt x="19155" y="20785"/>
                          <a:pt x="21192" y="21600"/>
                        </a:cubicBezTo>
                        <a:cubicBezTo>
                          <a:pt x="21192" y="20581"/>
                          <a:pt x="21396" y="19562"/>
                          <a:pt x="21600" y="18340"/>
                        </a:cubicBezTo>
                        <a:cubicBezTo>
                          <a:pt x="15283" y="12430"/>
                          <a:pt x="9374" y="6317"/>
                          <a:pt x="3464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60" name="Figura"/>
                  <p:cNvSpPr/>
                  <p:nvPr/>
                </p:nvSpPr>
                <p:spPr>
                  <a:xfrm>
                    <a:off x="25400" y="673099"/>
                    <a:ext cx="200661" cy="3530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3144" y="7925"/>
                          <a:pt x="8613" y="15151"/>
                          <a:pt x="15175" y="21289"/>
                        </a:cubicBezTo>
                        <a:cubicBezTo>
                          <a:pt x="17635" y="21134"/>
                          <a:pt x="19959" y="21367"/>
                          <a:pt x="21600" y="21600"/>
                        </a:cubicBezTo>
                        <a:cubicBezTo>
                          <a:pt x="18182" y="18958"/>
                          <a:pt x="15038" y="16239"/>
                          <a:pt x="12167" y="13442"/>
                        </a:cubicBezTo>
                        <a:cubicBezTo>
                          <a:pt x="7246" y="8858"/>
                          <a:pt x="3144" y="411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61" name="Figura"/>
                  <p:cNvSpPr/>
                  <p:nvPr/>
                </p:nvSpPr>
                <p:spPr>
                  <a:xfrm>
                    <a:off x="177800" y="1028700"/>
                    <a:ext cx="50800" cy="558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660" y="21600"/>
                        </a:moveTo>
                        <a:cubicBezTo>
                          <a:pt x="17280" y="15218"/>
                          <a:pt x="19440" y="8836"/>
                          <a:pt x="21600" y="2945"/>
                        </a:cubicBezTo>
                        <a:cubicBezTo>
                          <a:pt x="16740" y="1473"/>
                          <a:pt x="8640" y="0"/>
                          <a:pt x="0" y="0"/>
                        </a:cubicBezTo>
                        <a:cubicBezTo>
                          <a:pt x="4860" y="7855"/>
                          <a:pt x="10260" y="14727"/>
                          <a:pt x="1566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62" name="Figura"/>
                  <p:cNvSpPr/>
                  <p:nvPr/>
                </p:nvSpPr>
                <p:spPr>
                  <a:xfrm>
                    <a:off x="228600" y="1041400"/>
                    <a:ext cx="55881" cy="1028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5891" y="0"/>
                        </a:moveTo>
                        <a:cubicBezTo>
                          <a:pt x="2945" y="4000"/>
                          <a:pt x="982" y="8267"/>
                          <a:pt x="0" y="12533"/>
                        </a:cubicBezTo>
                        <a:cubicBezTo>
                          <a:pt x="4418" y="15733"/>
                          <a:pt x="8836" y="18667"/>
                          <a:pt x="13255" y="21600"/>
                        </a:cubicBezTo>
                        <a:cubicBezTo>
                          <a:pt x="15218" y="18400"/>
                          <a:pt x="18164" y="14667"/>
                          <a:pt x="21600" y="10933"/>
                        </a:cubicBezTo>
                        <a:cubicBezTo>
                          <a:pt x="16691" y="7467"/>
                          <a:pt x="11291" y="3733"/>
                          <a:pt x="5891" y="0"/>
                        </a:cubicBezTo>
                        <a:lnTo>
                          <a:pt x="5891" y="0"/>
                        </a:ln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63" name="Figura"/>
                  <p:cNvSpPr/>
                  <p:nvPr/>
                </p:nvSpPr>
                <p:spPr>
                  <a:xfrm>
                    <a:off x="279399" y="1104900"/>
                    <a:ext cx="62232" cy="914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2000"/>
                        </a:moveTo>
                        <a:cubicBezTo>
                          <a:pt x="4408" y="15300"/>
                          <a:pt x="9257" y="18600"/>
                          <a:pt x="13665" y="21600"/>
                        </a:cubicBezTo>
                        <a:cubicBezTo>
                          <a:pt x="15869" y="18600"/>
                          <a:pt x="18514" y="15000"/>
                          <a:pt x="21600" y="11400"/>
                        </a:cubicBezTo>
                        <a:cubicBezTo>
                          <a:pt x="16751" y="7500"/>
                          <a:pt x="11902" y="3900"/>
                          <a:pt x="7053" y="0"/>
                        </a:cubicBezTo>
                        <a:cubicBezTo>
                          <a:pt x="3967" y="4200"/>
                          <a:pt x="1763" y="8400"/>
                          <a:pt x="0" y="120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49" name="Figura"/>
                <p:cNvSpPr/>
                <p:nvPr/>
              </p:nvSpPr>
              <p:spPr>
                <a:xfrm>
                  <a:off x="863599" y="241300"/>
                  <a:ext cx="118112" cy="12128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684" y="0"/>
                      </a:moveTo>
                      <a:lnTo>
                        <a:pt x="0" y="1832"/>
                      </a:lnTo>
                      <a:lnTo>
                        <a:pt x="7897" y="1832"/>
                      </a:lnTo>
                      <a:lnTo>
                        <a:pt x="0" y="21600"/>
                      </a:lnTo>
                      <a:lnTo>
                        <a:pt x="10684" y="21600"/>
                      </a:lnTo>
                      <a:lnTo>
                        <a:pt x="21600" y="21600"/>
                      </a:lnTo>
                      <a:lnTo>
                        <a:pt x="13471" y="1832"/>
                      </a:lnTo>
                      <a:lnTo>
                        <a:pt x="21600" y="1832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150" name="Grupo"/>
                <p:cNvGrpSpPr/>
                <p:nvPr/>
              </p:nvGrpSpPr>
              <p:grpSpPr>
                <a:xfrm>
                  <a:off x="1066799" y="1854200"/>
                  <a:ext cx="574205" cy="1299210"/>
                  <a:chOff x="0" y="0"/>
                  <a:chExt cx="574203" cy="1299209"/>
                </a:xfrm>
              </p:grpSpPr>
              <p:sp>
                <p:nvSpPr>
                  <p:cNvPr id="204" name="Figura"/>
                  <p:cNvSpPr/>
                  <p:nvPr/>
                </p:nvSpPr>
                <p:spPr>
                  <a:xfrm>
                    <a:off x="228600" y="431799"/>
                    <a:ext cx="319764" cy="7200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7" h="21600" extrusionOk="0">
                        <a:moveTo>
                          <a:pt x="10758" y="7962"/>
                        </a:moveTo>
                        <a:cubicBezTo>
                          <a:pt x="6946" y="4876"/>
                          <a:pt x="3812" y="2286"/>
                          <a:pt x="1186" y="0"/>
                        </a:cubicBezTo>
                        <a:cubicBezTo>
                          <a:pt x="1271" y="876"/>
                          <a:pt x="1101" y="2057"/>
                          <a:pt x="0" y="2857"/>
                        </a:cubicBezTo>
                        <a:cubicBezTo>
                          <a:pt x="2287" y="4762"/>
                          <a:pt x="4828" y="6590"/>
                          <a:pt x="7285" y="8419"/>
                        </a:cubicBezTo>
                        <a:cubicBezTo>
                          <a:pt x="11266" y="11352"/>
                          <a:pt x="14993" y="14095"/>
                          <a:pt x="17280" y="16610"/>
                        </a:cubicBezTo>
                        <a:cubicBezTo>
                          <a:pt x="18974" y="18438"/>
                          <a:pt x="19398" y="20305"/>
                          <a:pt x="19482" y="21600"/>
                        </a:cubicBezTo>
                        <a:cubicBezTo>
                          <a:pt x="20584" y="21333"/>
                          <a:pt x="21600" y="20267"/>
                          <a:pt x="21261" y="18895"/>
                        </a:cubicBezTo>
                        <a:cubicBezTo>
                          <a:pt x="20075" y="16952"/>
                          <a:pt x="17111" y="13105"/>
                          <a:pt x="10758" y="7962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5" name="Figura"/>
                  <p:cNvSpPr/>
                  <p:nvPr/>
                </p:nvSpPr>
                <p:spPr>
                  <a:xfrm>
                    <a:off x="177799" y="406399"/>
                    <a:ext cx="52305" cy="1066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8" h="21600" extrusionOk="0">
                        <a:moveTo>
                          <a:pt x="0" y="5143"/>
                        </a:moveTo>
                        <a:cubicBezTo>
                          <a:pt x="1440" y="6686"/>
                          <a:pt x="2400" y="7971"/>
                          <a:pt x="3840" y="9514"/>
                        </a:cubicBezTo>
                        <a:cubicBezTo>
                          <a:pt x="7680" y="13629"/>
                          <a:pt x="11520" y="17486"/>
                          <a:pt x="15360" y="21600"/>
                        </a:cubicBezTo>
                        <a:cubicBezTo>
                          <a:pt x="21600" y="14400"/>
                          <a:pt x="19680" y="3086"/>
                          <a:pt x="18720" y="0"/>
                        </a:cubicBezTo>
                        <a:cubicBezTo>
                          <a:pt x="12480" y="2057"/>
                          <a:pt x="6240" y="3857"/>
                          <a:pt x="0" y="514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6" name="Figura"/>
                  <p:cNvSpPr/>
                  <p:nvPr/>
                </p:nvSpPr>
                <p:spPr>
                  <a:xfrm>
                    <a:off x="114299" y="241300"/>
                    <a:ext cx="68582" cy="90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3955"/>
                        </a:moveTo>
                        <a:cubicBezTo>
                          <a:pt x="2400" y="9735"/>
                          <a:pt x="4800" y="15515"/>
                          <a:pt x="7600" y="21600"/>
                        </a:cubicBezTo>
                        <a:cubicBezTo>
                          <a:pt x="12000" y="20687"/>
                          <a:pt x="16000" y="19166"/>
                          <a:pt x="20000" y="17341"/>
                        </a:cubicBezTo>
                        <a:cubicBezTo>
                          <a:pt x="20400" y="17037"/>
                          <a:pt x="20800" y="16732"/>
                          <a:pt x="21600" y="16428"/>
                        </a:cubicBezTo>
                        <a:cubicBezTo>
                          <a:pt x="17600" y="10648"/>
                          <a:pt x="14400" y="5172"/>
                          <a:pt x="10800" y="0"/>
                        </a:cubicBezTo>
                        <a:cubicBezTo>
                          <a:pt x="7200" y="1825"/>
                          <a:pt x="3600" y="3042"/>
                          <a:pt x="0" y="3955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7" name="Figura"/>
                  <p:cNvSpPr/>
                  <p:nvPr/>
                </p:nvSpPr>
                <p:spPr>
                  <a:xfrm>
                    <a:off x="76200" y="114300"/>
                    <a:ext cx="64770" cy="1282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965" y="214"/>
                        </a:moveTo>
                        <a:cubicBezTo>
                          <a:pt x="2118" y="855"/>
                          <a:pt x="847" y="1497"/>
                          <a:pt x="0" y="1925"/>
                        </a:cubicBezTo>
                        <a:cubicBezTo>
                          <a:pt x="2541" y="6416"/>
                          <a:pt x="6353" y="13687"/>
                          <a:pt x="11012" y="21600"/>
                        </a:cubicBezTo>
                        <a:cubicBezTo>
                          <a:pt x="14824" y="20958"/>
                          <a:pt x="18212" y="20103"/>
                          <a:pt x="21600" y="19034"/>
                        </a:cubicBezTo>
                        <a:cubicBezTo>
                          <a:pt x="14824" y="12190"/>
                          <a:pt x="8894" y="5988"/>
                          <a:pt x="3388" y="0"/>
                        </a:cubicBezTo>
                        <a:cubicBezTo>
                          <a:pt x="3388" y="0"/>
                          <a:pt x="3388" y="0"/>
                          <a:pt x="2965" y="214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8" name="Figura"/>
                  <p:cNvSpPr/>
                  <p:nvPr/>
                </p:nvSpPr>
                <p:spPr>
                  <a:xfrm>
                    <a:off x="152399" y="317499"/>
                    <a:ext cx="81282" cy="957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34" extrusionOk="0">
                        <a:moveTo>
                          <a:pt x="11137" y="402"/>
                        </a:moveTo>
                        <a:cubicBezTo>
                          <a:pt x="7425" y="2392"/>
                          <a:pt x="3712" y="3813"/>
                          <a:pt x="0" y="4950"/>
                        </a:cubicBezTo>
                        <a:cubicBezTo>
                          <a:pt x="2362" y="10634"/>
                          <a:pt x="5063" y="16318"/>
                          <a:pt x="7762" y="21434"/>
                        </a:cubicBezTo>
                        <a:cubicBezTo>
                          <a:pt x="12150" y="20013"/>
                          <a:pt x="16875" y="18023"/>
                          <a:pt x="21600" y="15466"/>
                        </a:cubicBezTo>
                        <a:cubicBezTo>
                          <a:pt x="18225" y="10066"/>
                          <a:pt x="15188" y="4950"/>
                          <a:pt x="12150" y="118"/>
                        </a:cubicBezTo>
                        <a:cubicBezTo>
                          <a:pt x="11813" y="-166"/>
                          <a:pt x="11475" y="118"/>
                          <a:pt x="11137" y="402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9" name="Figura"/>
                  <p:cNvSpPr/>
                  <p:nvPr/>
                </p:nvSpPr>
                <p:spPr>
                  <a:xfrm>
                    <a:off x="63499" y="253999"/>
                    <a:ext cx="68582" cy="787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090"/>
                        </a:moveTo>
                        <a:cubicBezTo>
                          <a:pt x="1600" y="8013"/>
                          <a:pt x="3600" y="14632"/>
                          <a:pt x="5600" y="21600"/>
                        </a:cubicBezTo>
                        <a:cubicBezTo>
                          <a:pt x="10800" y="21600"/>
                          <a:pt x="16000" y="20903"/>
                          <a:pt x="21600" y="19858"/>
                        </a:cubicBezTo>
                        <a:cubicBezTo>
                          <a:pt x="18800" y="13239"/>
                          <a:pt x="16400" y="6271"/>
                          <a:pt x="14000" y="0"/>
                        </a:cubicBezTo>
                        <a:cubicBezTo>
                          <a:pt x="9600" y="1394"/>
                          <a:pt x="4800" y="2090"/>
                          <a:pt x="0" y="209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10" name="Figura"/>
                  <p:cNvSpPr/>
                  <p:nvPr/>
                </p:nvSpPr>
                <p:spPr>
                  <a:xfrm>
                    <a:off x="114299" y="431800"/>
                    <a:ext cx="92711" cy="76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2427" y="0"/>
                        </a:moveTo>
                        <a:cubicBezTo>
                          <a:pt x="7989" y="1440"/>
                          <a:pt x="3847" y="2160"/>
                          <a:pt x="0" y="2160"/>
                        </a:cubicBezTo>
                        <a:cubicBezTo>
                          <a:pt x="4142" y="7560"/>
                          <a:pt x="12723" y="17640"/>
                          <a:pt x="21600" y="21600"/>
                        </a:cubicBezTo>
                        <a:cubicBezTo>
                          <a:pt x="19529" y="16560"/>
                          <a:pt x="17162" y="11880"/>
                          <a:pt x="15386" y="6840"/>
                        </a:cubicBezTo>
                        <a:cubicBezTo>
                          <a:pt x="14203" y="4680"/>
                          <a:pt x="13315" y="2520"/>
                          <a:pt x="12427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11" name="Figura"/>
                  <p:cNvSpPr/>
                  <p:nvPr/>
                </p:nvSpPr>
                <p:spPr>
                  <a:xfrm>
                    <a:off x="126999" y="482599"/>
                    <a:ext cx="382211" cy="773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54" h="21600" extrusionOk="0">
                        <a:moveTo>
                          <a:pt x="11263" y="6810"/>
                        </a:moveTo>
                        <a:cubicBezTo>
                          <a:pt x="9125" y="5072"/>
                          <a:pt x="6986" y="3334"/>
                          <a:pt x="4990" y="1490"/>
                        </a:cubicBezTo>
                        <a:cubicBezTo>
                          <a:pt x="3137" y="1277"/>
                          <a:pt x="1283" y="603"/>
                          <a:pt x="0" y="0"/>
                        </a:cubicBezTo>
                        <a:cubicBezTo>
                          <a:pt x="642" y="709"/>
                          <a:pt x="1283" y="1454"/>
                          <a:pt x="2067" y="2234"/>
                        </a:cubicBezTo>
                        <a:cubicBezTo>
                          <a:pt x="4562" y="4611"/>
                          <a:pt x="7414" y="6668"/>
                          <a:pt x="10194" y="8654"/>
                        </a:cubicBezTo>
                        <a:cubicBezTo>
                          <a:pt x="13830" y="11243"/>
                          <a:pt x="16966" y="13513"/>
                          <a:pt x="18321" y="15783"/>
                        </a:cubicBezTo>
                        <a:cubicBezTo>
                          <a:pt x="19818" y="18231"/>
                          <a:pt x="19248" y="20323"/>
                          <a:pt x="18606" y="21600"/>
                        </a:cubicBezTo>
                        <a:cubicBezTo>
                          <a:pt x="19533" y="21458"/>
                          <a:pt x="21030" y="20926"/>
                          <a:pt x="21386" y="19578"/>
                        </a:cubicBezTo>
                        <a:cubicBezTo>
                          <a:pt x="21600" y="18301"/>
                          <a:pt x="21386" y="16493"/>
                          <a:pt x="19604" y="14365"/>
                        </a:cubicBezTo>
                        <a:cubicBezTo>
                          <a:pt x="17750" y="12059"/>
                          <a:pt x="14614" y="9505"/>
                          <a:pt x="11263" y="681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12" name="Figura"/>
                  <p:cNvSpPr/>
                  <p:nvPr/>
                </p:nvSpPr>
                <p:spPr>
                  <a:xfrm>
                    <a:off x="76200" y="342900"/>
                    <a:ext cx="80011" cy="800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057"/>
                        </a:moveTo>
                        <a:cubicBezTo>
                          <a:pt x="2057" y="8229"/>
                          <a:pt x="4114" y="15086"/>
                          <a:pt x="6857" y="21600"/>
                        </a:cubicBezTo>
                        <a:cubicBezTo>
                          <a:pt x="11657" y="21600"/>
                          <a:pt x="16457" y="21257"/>
                          <a:pt x="21600" y="19886"/>
                        </a:cubicBezTo>
                        <a:cubicBezTo>
                          <a:pt x="18857" y="13714"/>
                          <a:pt x="16114" y="6857"/>
                          <a:pt x="13714" y="0"/>
                        </a:cubicBezTo>
                        <a:cubicBezTo>
                          <a:pt x="9257" y="1371"/>
                          <a:pt x="4800" y="2057"/>
                          <a:pt x="0" y="205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13" name="Figura"/>
                  <p:cNvSpPr/>
                  <p:nvPr/>
                </p:nvSpPr>
                <p:spPr>
                  <a:xfrm>
                    <a:off x="38099" y="127000"/>
                    <a:ext cx="59691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09"/>
                        </a:moveTo>
                        <a:cubicBezTo>
                          <a:pt x="460" y="5002"/>
                          <a:pt x="2298" y="12278"/>
                          <a:pt x="5974" y="21600"/>
                        </a:cubicBezTo>
                        <a:cubicBezTo>
                          <a:pt x="11030" y="21373"/>
                          <a:pt x="16545" y="21145"/>
                          <a:pt x="21600" y="20463"/>
                        </a:cubicBezTo>
                        <a:cubicBezTo>
                          <a:pt x="16545" y="12278"/>
                          <a:pt x="12409" y="5002"/>
                          <a:pt x="9651" y="0"/>
                        </a:cubicBezTo>
                        <a:cubicBezTo>
                          <a:pt x="6894" y="682"/>
                          <a:pt x="3677" y="909"/>
                          <a:pt x="0" y="909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14" name="Figura"/>
                  <p:cNvSpPr/>
                  <p:nvPr/>
                </p:nvSpPr>
                <p:spPr>
                  <a:xfrm>
                    <a:off x="12700" y="355599"/>
                    <a:ext cx="74931" cy="774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644" y="1416"/>
                        </a:moveTo>
                        <a:cubicBezTo>
                          <a:pt x="9153" y="1416"/>
                          <a:pt x="4393" y="708"/>
                          <a:pt x="0" y="0"/>
                        </a:cubicBezTo>
                        <a:cubicBezTo>
                          <a:pt x="1098" y="5666"/>
                          <a:pt x="2197" y="11331"/>
                          <a:pt x="4027" y="16997"/>
                        </a:cubicBezTo>
                        <a:cubicBezTo>
                          <a:pt x="9153" y="19121"/>
                          <a:pt x="15010" y="20538"/>
                          <a:pt x="21600" y="21600"/>
                        </a:cubicBezTo>
                        <a:lnTo>
                          <a:pt x="21600" y="20538"/>
                        </a:lnTo>
                        <a:cubicBezTo>
                          <a:pt x="18671" y="13810"/>
                          <a:pt x="16475" y="7436"/>
                          <a:pt x="14644" y="141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15" name="Figura"/>
                  <p:cNvSpPr/>
                  <p:nvPr/>
                </p:nvSpPr>
                <p:spPr>
                  <a:xfrm>
                    <a:off x="38100" y="431800"/>
                    <a:ext cx="57225" cy="100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58" h="21600" extrusionOk="0">
                        <a:moveTo>
                          <a:pt x="12209" y="21600"/>
                        </a:moveTo>
                        <a:cubicBezTo>
                          <a:pt x="15965" y="17499"/>
                          <a:pt x="21600" y="9570"/>
                          <a:pt x="21130" y="2734"/>
                        </a:cubicBezTo>
                        <a:cubicBezTo>
                          <a:pt x="13148" y="2187"/>
                          <a:pt x="6104" y="1094"/>
                          <a:pt x="0" y="0"/>
                        </a:cubicBezTo>
                        <a:cubicBezTo>
                          <a:pt x="3287" y="7109"/>
                          <a:pt x="7513" y="14218"/>
                          <a:pt x="12209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16" name="Figura"/>
                  <p:cNvSpPr/>
                  <p:nvPr/>
                </p:nvSpPr>
                <p:spPr>
                  <a:xfrm>
                    <a:off x="76199" y="457200"/>
                    <a:ext cx="380741" cy="8420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22" h="21600" extrusionOk="0">
                        <a:moveTo>
                          <a:pt x="12154" y="8503"/>
                        </a:moveTo>
                        <a:cubicBezTo>
                          <a:pt x="9446" y="6679"/>
                          <a:pt x="6598" y="4757"/>
                          <a:pt x="4167" y="2574"/>
                        </a:cubicBezTo>
                        <a:cubicBezTo>
                          <a:pt x="3195" y="1694"/>
                          <a:pt x="2361" y="814"/>
                          <a:pt x="1667" y="0"/>
                        </a:cubicBezTo>
                        <a:cubicBezTo>
                          <a:pt x="1389" y="945"/>
                          <a:pt x="347" y="1857"/>
                          <a:pt x="0" y="2150"/>
                        </a:cubicBezTo>
                        <a:cubicBezTo>
                          <a:pt x="417" y="2606"/>
                          <a:pt x="833" y="3095"/>
                          <a:pt x="1389" y="3584"/>
                        </a:cubicBezTo>
                        <a:cubicBezTo>
                          <a:pt x="6876" y="8829"/>
                          <a:pt x="13335" y="11175"/>
                          <a:pt x="16530" y="14530"/>
                        </a:cubicBezTo>
                        <a:cubicBezTo>
                          <a:pt x="20280" y="18440"/>
                          <a:pt x="17502" y="21600"/>
                          <a:pt x="17502" y="21600"/>
                        </a:cubicBezTo>
                        <a:cubicBezTo>
                          <a:pt x="17502" y="21600"/>
                          <a:pt x="18961" y="21470"/>
                          <a:pt x="19794" y="20786"/>
                        </a:cubicBezTo>
                        <a:cubicBezTo>
                          <a:pt x="20489" y="19808"/>
                          <a:pt x="21600" y="17625"/>
                          <a:pt x="20003" y="14986"/>
                        </a:cubicBezTo>
                        <a:cubicBezTo>
                          <a:pt x="18614" y="12934"/>
                          <a:pt x="15627" y="10881"/>
                          <a:pt x="12154" y="850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17" name="Figura"/>
                  <p:cNvSpPr/>
                  <p:nvPr/>
                </p:nvSpPr>
                <p:spPr>
                  <a:xfrm>
                    <a:off x="-1" y="139699"/>
                    <a:ext cx="44451" cy="1181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6503"/>
                          <a:pt x="1234" y="13703"/>
                          <a:pt x="2469" y="21135"/>
                        </a:cubicBezTo>
                        <a:cubicBezTo>
                          <a:pt x="7406" y="21368"/>
                          <a:pt x="14194" y="21600"/>
                          <a:pt x="21600" y="21600"/>
                        </a:cubicBezTo>
                        <a:cubicBezTo>
                          <a:pt x="16663" y="12077"/>
                          <a:pt x="14194" y="4645"/>
                          <a:pt x="13577" y="465"/>
                        </a:cubicBezTo>
                        <a:cubicBezTo>
                          <a:pt x="8640" y="232"/>
                          <a:pt x="432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18" name="Figura"/>
                  <p:cNvSpPr/>
                  <p:nvPr/>
                </p:nvSpPr>
                <p:spPr>
                  <a:xfrm>
                    <a:off x="-1" y="266699"/>
                    <a:ext cx="58421" cy="736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939" y="6331"/>
                          <a:pt x="1878" y="13034"/>
                          <a:pt x="3287" y="19738"/>
                        </a:cubicBezTo>
                        <a:cubicBezTo>
                          <a:pt x="8452" y="20483"/>
                          <a:pt x="15026" y="21228"/>
                          <a:pt x="21600" y="21600"/>
                        </a:cubicBezTo>
                        <a:cubicBezTo>
                          <a:pt x="18783" y="14152"/>
                          <a:pt x="16904" y="7076"/>
                          <a:pt x="15026" y="745"/>
                        </a:cubicBezTo>
                        <a:cubicBezTo>
                          <a:pt x="9391" y="745"/>
                          <a:pt x="4226" y="37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19" name="Figura"/>
                  <p:cNvSpPr/>
                  <p:nvPr/>
                </p:nvSpPr>
                <p:spPr>
                  <a:xfrm>
                    <a:off x="165100" y="203200"/>
                    <a:ext cx="67310" cy="952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08" y="5760"/>
                        </a:moveTo>
                        <a:cubicBezTo>
                          <a:pt x="408" y="5760"/>
                          <a:pt x="0" y="6048"/>
                          <a:pt x="0" y="6048"/>
                        </a:cubicBezTo>
                        <a:cubicBezTo>
                          <a:pt x="3260" y="10944"/>
                          <a:pt x="6928" y="16128"/>
                          <a:pt x="11004" y="21600"/>
                        </a:cubicBezTo>
                        <a:cubicBezTo>
                          <a:pt x="15079" y="19296"/>
                          <a:pt x="18340" y="16704"/>
                          <a:pt x="21600" y="13824"/>
                        </a:cubicBezTo>
                        <a:cubicBezTo>
                          <a:pt x="17117" y="8928"/>
                          <a:pt x="12634" y="4320"/>
                          <a:pt x="8558" y="0"/>
                        </a:cubicBezTo>
                        <a:cubicBezTo>
                          <a:pt x="5706" y="2016"/>
                          <a:pt x="3260" y="4032"/>
                          <a:pt x="408" y="576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0" name="Figura"/>
                  <p:cNvSpPr/>
                  <p:nvPr/>
                </p:nvSpPr>
                <p:spPr>
                  <a:xfrm>
                    <a:off x="203200" y="279400"/>
                    <a:ext cx="74931" cy="1016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7290"/>
                        </a:moveTo>
                        <a:cubicBezTo>
                          <a:pt x="3295" y="11880"/>
                          <a:pt x="6590" y="16740"/>
                          <a:pt x="9885" y="21600"/>
                        </a:cubicBezTo>
                        <a:cubicBezTo>
                          <a:pt x="10983" y="20790"/>
                          <a:pt x="12447" y="20250"/>
                          <a:pt x="13546" y="19440"/>
                        </a:cubicBezTo>
                        <a:cubicBezTo>
                          <a:pt x="16475" y="17550"/>
                          <a:pt x="19037" y="15390"/>
                          <a:pt x="21600" y="13230"/>
                        </a:cubicBezTo>
                        <a:cubicBezTo>
                          <a:pt x="17573" y="8640"/>
                          <a:pt x="13912" y="4320"/>
                          <a:pt x="10251" y="0"/>
                        </a:cubicBezTo>
                        <a:cubicBezTo>
                          <a:pt x="6956" y="2700"/>
                          <a:pt x="3661" y="5130"/>
                          <a:pt x="0" y="729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1" name="Figura"/>
                  <p:cNvSpPr/>
                  <p:nvPr/>
                </p:nvSpPr>
                <p:spPr>
                  <a:xfrm>
                    <a:off x="101600" y="76199"/>
                    <a:ext cx="85091" cy="1422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893"/>
                        </a:moveTo>
                        <a:cubicBezTo>
                          <a:pt x="4513" y="8679"/>
                          <a:pt x="9672" y="14657"/>
                          <a:pt x="15152" y="21600"/>
                        </a:cubicBezTo>
                        <a:cubicBezTo>
                          <a:pt x="17409" y="20443"/>
                          <a:pt x="19666" y="19093"/>
                          <a:pt x="21600" y="17743"/>
                        </a:cubicBezTo>
                        <a:cubicBezTo>
                          <a:pt x="12896" y="10029"/>
                          <a:pt x="5803" y="3857"/>
                          <a:pt x="1290" y="0"/>
                        </a:cubicBezTo>
                        <a:cubicBezTo>
                          <a:pt x="967" y="964"/>
                          <a:pt x="322" y="1929"/>
                          <a:pt x="0" y="289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2" name="Figura"/>
                  <p:cNvSpPr/>
                  <p:nvPr/>
                </p:nvSpPr>
                <p:spPr>
                  <a:xfrm>
                    <a:off x="241300" y="355599"/>
                    <a:ext cx="85091" cy="71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869" y="8100"/>
                        </a:moveTo>
                        <a:cubicBezTo>
                          <a:pt x="2579" y="9643"/>
                          <a:pt x="1290" y="10800"/>
                          <a:pt x="0" y="11957"/>
                        </a:cubicBezTo>
                        <a:cubicBezTo>
                          <a:pt x="0" y="11957"/>
                          <a:pt x="0" y="12343"/>
                          <a:pt x="0" y="12343"/>
                        </a:cubicBezTo>
                        <a:cubicBezTo>
                          <a:pt x="3224" y="14271"/>
                          <a:pt x="12896" y="19286"/>
                          <a:pt x="21600" y="21600"/>
                        </a:cubicBezTo>
                        <a:cubicBezTo>
                          <a:pt x="17731" y="14271"/>
                          <a:pt x="13863" y="6943"/>
                          <a:pt x="10316" y="0"/>
                        </a:cubicBezTo>
                        <a:cubicBezTo>
                          <a:pt x="8382" y="3086"/>
                          <a:pt x="6125" y="5786"/>
                          <a:pt x="3869" y="81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3" name="Figura"/>
                  <p:cNvSpPr/>
                  <p:nvPr/>
                </p:nvSpPr>
                <p:spPr>
                  <a:xfrm>
                    <a:off x="254000" y="419099"/>
                    <a:ext cx="315551" cy="6197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7" h="21600" extrusionOk="0">
                        <a:moveTo>
                          <a:pt x="11143" y="5621"/>
                        </a:moveTo>
                        <a:cubicBezTo>
                          <a:pt x="9343" y="4028"/>
                          <a:pt x="7543" y="2434"/>
                          <a:pt x="5743" y="885"/>
                        </a:cubicBezTo>
                        <a:cubicBezTo>
                          <a:pt x="3857" y="752"/>
                          <a:pt x="1543" y="310"/>
                          <a:pt x="0" y="0"/>
                        </a:cubicBezTo>
                        <a:cubicBezTo>
                          <a:pt x="2743" y="2700"/>
                          <a:pt x="6000" y="5843"/>
                          <a:pt x="10029" y="9561"/>
                        </a:cubicBezTo>
                        <a:cubicBezTo>
                          <a:pt x="15686" y="14784"/>
                          <a:pt x="18857" y="19121"/>
                          <a:pt x="20314" y="21600"/>
                        </a:cubicBezTo>
                        <a:cubicBezTo>
                          <a:pt x="21343" y="20892"/>
                          <a:pt x="21600" y="19741"/>
                          <a:pt x="20914" y="17749"/>
                        </a:cubicBezTo>
                        <a:cubicBezTo>
                          <a:pt x="19114" y="14607"/>
                          <a:pt x="15857" y="9826"/>
                          <a:pt x="11143" y="5621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4" name="Figura"/>
                  <p:cNvSpPr/>
                  <p:nvPr/>
                </p:nvSpPr>
                <p:spPr>
                  <a:xfrm>
                    <a:off x="253999" y="228600"/>
                    <a:ext cx="68582" cy="1041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8956"/>
                        </a:moveTo>
                        <a:cubicBezTo>
                          <a:pt x="4000" y="12907"/>
                          <a:pt x="8000" y="17385"/>
                          <a:pt x="12400" y="21600"/>
                        </a:cubicBezTo>
                        <a:cubicBezTo>
                          <a:pt x="16000" y="18439"/>
                          <a:pt x="19200" y="14751"/>
                          <a:pt x="21600" y="11327"/>
                        </a:cubicBezTo>
                        <a:cubicBezTo>
                          <a:pt x="17200" y="7376"/>
                          <a:pt x="13200" y="3688"/>
                          <a:pt x="8400" y="0"/>
                        </a:cubicBezTo>
                        <a:cubicBezTo>
                          <a:pt x="6000" y="2898"/>
                          <a:pt x="3200" y="6059"/>
                          <a:pt x="0" y="895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5" name="Figura"/>
                  <p:cNvSpPr/>
                  <p:nvPr/>
                </p:nvSpPr>
                <p:spPr>
                  <a:xfrm>
                    <a:off x="203200" y="165099"/>
                    <a:ext cx="64770" cy="927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7693"/>
                        </a:moveTo>
                        <a:cubicBezTo>
                          <a:pt x="4235" y="12132"/>
                          <a:pt x="8471" y="16866"/>
                          <a:pt x="13129" y="21600"/>
                        </a:cubicBezTo>
                        <a:cubicBezTo>
                          <a:pt x="16518" y="18345"/>
                          <a:pt x="19482" y="15090"/>
                          <a:pt x="21600" y="11540"/>
                        </a:cubicBezTo>
                        <a:cubicBezTo>
                          <a:pt x="16941" y="7693"/>
                          <a:pt x="12282" y="3847"/>
                          <a:pt x="7200" y="0"/>
                        </a:cubicBezTo>
                        <a:cubicBezTo>
                          <a:pt x="5082" y="2663"/>
                          <a:pt x="2541" y="5326"/>
                          <a:pt x="0" y="769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6" name="Figura"/>
                  <p:cNvSpPr/>
                  <p:nvPr/>
                </p:nvSpPr>
                <p:spPr>
                  <a:xfrm>
                    <a:off x="101599" y="38100"/>
                    <a:ext cx="107951" cy="1397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54" y="0"/>
                        </a:moveTo>
                        <a:cubicBezTo>
                          <a:pt x="254" y="589"/>
                          <a:pt x="0" y="1178"/>
                          <a:pt x="0" y="1767"/>
                        </a:cubicBezTo>
                        <a:cubicBezTo>
                          <a:pt x="0" y="1964"/>
                          <a:pt x="0" y="1964"/>
                          <a:pt x="0" y="2160"/>
                        </a:cubicBezTo>
                        <a:cubicBezTo>
                          <a:pt x="3304" y="5891"/>
                          <a:pt x="9402" y="12764"/>
                          <a:pt x="17280" y="21600"/>
                        </a:cubicBezTo>
                        <a:cubicBezTo>
                          <a:pt x="18805" y="20029"/>
                          <a:pt x="20329" y="18458"/>
                          <a:pt x="21600" y="16887"/>
                        </a:cubicBezTo>
                        <a:cubicBezTo>
                          <a:pt x="14739" y="10996"/>
                          <a:pt x="7624" y="5302"/>
                          <a:pt x="254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7" name="Figura"/>
                  <p:cNvSpPr/>
                  <p:nvPr/>
                </p:nvSpPr>
                <p:spPr>
                  <a:xfrm>
                    <a:off x="292100" y="292100"/>
                    <a:ext cx="48920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810" h="21600" extrusionOk="0">
                        <a:moveTo>
                          <a:pt x="0" y="8640"/>
                        </a:moveTo>
                        <a:cubicBezTo>
                          <a:pt x="6171" y="12733"/>
                          <a:pt x="12343" y="17280"/>
                          <a:pt x="18514" y="21600"/>
                        </a:cubicBezTo>
                        <a:cubicBezTo>
                          <a:pt x="21600" y="15006"/>
                          <a:pt x="19029" y="7048"/>
                          <a:pt x="12343" y="0"/>
                        </a:cubicBezTo>
                        <a:cubicBezTo>
                          <a:pt x="8743" y="2956"/>
                          <a:pt x="4629" y="5912"/>
                          <a:pt x="0" y="864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8" name="Figura"/>
                  <p:cNvSpPr/>
                  <p:nvPr/>
                </p:nvSpPr>
                <p:spPr>
                  <a:xfrm>
                    <a:off x="355599" y="330199"/>
                    <a:ext cx="218605" cy="5473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1" h="21600" extrusionOk="0">
                        <a:moveTo>
                          <a:pt x="5728" y="3608"/>
                        </a:moveTo>
                        <a:cubicBezTo>
                          <a:pt x="3938" y="2355"/>
                          <a:pt x="2029" y="1153"/>
                          <a:pt x="119" y="0"/>
                        </a:cubicBezTo>
                        <a:cubicBezTo>
                          <a:pt x="835" y="1403"/>
                          <a:pt x="835" y="2806"/>
                          <a:pt x="0" y="4009"/>
                        </a:cubicBezTo>
                        <a:cubicBezTo>
                          <a:pt x="2625" y="5763"/>
                          <a:pt x="5251" y="7618"/>
                          <a:pt x="7757" y="9472"/>
                        </a:cubicBezTo>
                        <a:cubicBezTo>
                          <a:pt x="13366" y="13581"/>
                          <a:pt x="17423" y="18142"/>
                          <a:pt x="20168" y="21600"/>
                        </a:cubicBezTo>
                        <a:cubicBezTo>
                          <a:pt x="20168" y="20948"/>
                          <a:pt x="21600" y="18342"/>
                          <a:pt x="18855" y="14884"/>
                        </a:cubicBezTo>
                        <a:cubicBezTo>
                          <a:pt x="15872" y="11777"/>
                          <a:pt x="11456" y="7618"/>
                          <a:pt x="5728" y="3608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9" name="Figura"/>
                  <p:cNvSpPr/>
                  <p:nvPr/>
                </p:nvSpPr>
                <p:spPr>
                  <a:xfrm>
                    <a:off x="114300" y="0"/>
                    <a:ext cx="133350" cy="1333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11" y="0"/>
                        </a:moveTo>
                        <a:cubicBezTo>
                          <a:pt x="411" y="1029"/>
                          <a:pt x="206" y="2057"/>
                          <a:pt x="0" y="3291"/>
                        </a:cubicBezTo>
                        <a:cubicBezTo>
                          <a:pt x="6377" y="9051"/>
                          <a:pt x="12343" y="15223"/>
                          <a:pt x="18103" y="21600"/>
                        </a:cubicBezTo>
                        <a:cubicBezTo>
                          <a:pt x="19543" y="19131"/>
                          <a:pt x="20777" y="16663"/>
                          <a:pt x="21600" y="14606"/>
                        </a:cubicBezTo>
                        <a:cubicBezTo>
                          <a:pt x="16663" y="10080"/>
                          <a:pt x="11520" y="6171"/>
                          <a:pt x="6583" y="3086"/>
                        </a:cubicBezTo>
                        <a:cubicBezTo>
                          <a:pt x="4526" y="1851"/>
                          <a:pt x="2469" y="823"/>
                          <a:pt x="411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30" name="Figura"/>
                  <p:cNvSpPr/>
                  <p:nvPr/>
                </p:nvSpPr>
                <p:spPr>
                  <a:xfrm>
                    <a:off x="342900" y="279400"/>
                    <a:ext cx="199391" cy="354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3439" y="2632"/>
                          <a:pt x="6604" y="5342"/>
                          <a:pt x="9493" y="8129"/>
                        </a:cubicBezTo>
                        <a:cubicBezTo>
                          <a:pt x="14446" y="12774"/>
                          <a:pt x="18436" y="17497"/>
                          <a:pt x="21600" y="21600"/>
                        </a:cubicBezTo>
                        <a:cubicBezTo>
                          <a:pt x="18436" y="13703"/>
                          <a:pt x="12932" y="6503"/>
                          <a:pt x="6329" y="387"/>
                        </a:cubicBezTo>
                        <a:cubicBezTo>
                          <a:pt x="3852" y="465"/>
                          <a:pt x="1513" y="3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31" name="Figura"/>
                  <p:cNvSpPr/>
                  <p:nvPr/>
                </p:nvSpPr>
                <p:spPr>
                  <a:xfrm>
                    <a:off x="342900" y="215900"/>
                    <a:ext cx="50800" cy="558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8655"/>
                        </a:moveTo>
                        <a:cubicBezTo>
                          <a:pt x="4860" y="20127"/>
                          <a:pt x="12960" y="21600"/>
                          <a:pt x="21600" y="21600"/>
                        </a:cubicBezTo>
                        <a:cubicBezTo>
                          <a:pt x="16740" y="14236"/>
                          <a:pt x="11340" y="6873"/>
                          <a:pt x="5940" y="0"/>
                        </a:cubicBezTo>
                        <a:cubicBezTo>
                          <a:pt x="4860" y="6382"/>
                          <a:pt x="2700" y="12764"/>
                          <a:pt x="0" y="18655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32" name="Figura"/>
                  <p:cNvSpPr/>
                  <p:nvPr/>
                </p:nvSpPr>
                <p:spPr>
                  <a:xfrm>
                    <a:off x="279400" y="152400"/>
                    <a:ext cx="55881" cy="1028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667"/>
                        </a:moveTo>
                        <a:cubicBezTo>
                          <a:pt x="5400" y="14133"/>
                          <a:pt x="10309" y="17867"/>
                          <a:pt x="15709" y="21600"/>
                        </a:cubicBezTo>
                        <a:lnTo>
                          <a:pt x="15709" y="21600"/>
                        </a:lnTo>
                        <a:cubicBezTo>
                          <a:pt x="18655" y="17600"/>
                          <a:pt x="20618" y="13333"/>
                          <a:pt x="21600" y="9067"/>
                        </a:cubicBezTo>
                        <a:cubicBezTo>
                          <a:pt x="17182" y="5867"/>
                          <a:pt x="12764" y="2933"/>
                          <a:pt x="8345" y="0"/>
                        </a:cubicBezTo>
                        <a:cubicBezTo>
                          <a:pt x="5891" y="3200"/>
                          <a:pt x="3436" y="6933"/>
                          <a:pt x="0" y="1066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33" name="Figura"/>
                  <p:cNvSpPr/>
                  <p:nvPr/>
                </p:nvSpPr>
                <p:spPr>
                  <a:xfrm>
                    <a:off x="228599" y="101600"/>
                    <a:ext cx="62232" cy="914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200"/>
                        </a:moveTo>
                        <a:cubicBezTo>
                          <a:pt x="4849" y="14100"/>
                          <a:pt x="9698" y="17700"/>
                          <a:pt x="14547" y="21600"/>
                        </a:cubicBezTo>
                        <a:cubicBezTo>
                          <a:pt x="17633" y="17100"/>
                          <a:pt x="19837" y="13200"/>
                          <a:pt x="21600" y="9600"/>
                        </a:cubicBezTo>
                        <a:cubicBezTo>
                          <a:pt x="17192" y="6300"/>
                          <a:pt x="12343" y="3000"/>
                          <a:pt x="7935" y="0"/>
                        </a:cubicBezTo>
                        <a:cubicBezTo>
                          <a:pt x="6171" y="3000"/>
                          <a:pt x="3527" y="6600"/>
                          <a:pt x="0" y="102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51" name="Grupo"/>
                <p:cNvGrpSpPr/>
                <p:nvPr/>
              </p:nvGrpSpPr>
              <p:grpSpPr>
                <a:xfrm>
                  <a:off x="215899" y="1854200"/>
                  <a:ext cx="577851" cy="1299210"/>
                  <a:chOff x="0" y="0"/>
                  <a:chExt cx="577850" cy="1299209"/>
                </a:xfrm>
              </p:grpSpPr>
              <p:sp>
                <p:nvSpPr>
                  <p:cNvPr id="174" name="Figura"/>
                  <p:cNvSpPr/>
                  <p:nvPr/>
                </p:nvSpPr>
                <p:spPr>
                  <a:xfrm>
                    <a:off x="12700" y="431799"/>
                    <a:ext cx="319708" cy="7200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4" h="21600" extrusionOk="0">
                        <a:moveTo>
                          <a:pt x="10566" y="7962"/>
                        </a:moveTo>
                        <a:cubicBezTo>
                          <a:pt x="4213" y="13105"/>
                          <a:pt x="1333" y="16952"/>
                          <a:pt x="63" y="18895"/>
                        </a:cubicBezTo>
                        <a:cubicBezTo>
                          <a:pt x="-276" y="20267"/>
                          <a:pt x="825" y="21333"/>
                          <a:pt x="1842" y="21600"/>
                        </a:cubicBezTo>
                        <a:cubicBezTo>
                          <a:pt x="1926" y="20305"/>
                          <a:pt x="2350" y="18438"/>
                          <a:pt x="4044" y="16610"/>
                        </a:cubicBezTo>
                        <a:cubicBezTo>
                          <a:pt x="6331" y="14095"/>
                          <a:pt x="10058" y="11314"/>
                          <a:pt x="14039" y="8419"/>
                        </a:cubicBezTo>
                        <a:cubicBezTo>
                          <a:pt x="16496" y="6629"/>
                          <a:pt x="18952" y="4762"/>
                          <a:pt x="21324" y="2857"/>
                        </a:cubicBezTo>
                        <a:cubicBezTo>
                          <a:pt x="20223" y="2057"/>
                          <a:pt x="20053" y="838"/>
                          <a:pt x="20138" y="0"/>
                        </a:cubicBezTo>
                        <a:cubicBezTo>
                          <a:pt x="17512" y="2286"/>
                          <a:pt x="14378" y="4876"/>
                          <a:pt x="10566" y="7962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5" name="Figura"/>
                  <p:cNvSpPr/>
                  <p:nvPr/>
                </p:nvSpPr>
                <p:spPr>
                  <a:xfrm>
                    <a:off x="330199" y="406399"/>
                    <a:ext cx="52165" cy="107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64" h="21600" extrusionOk="0">
                        <a:moveTo>
                          <a:pt x="4455" y="21600"/>
                        </a:moveTo>
                        <a:cubicBezTo>
                          <a:pt x="8382" y="17788"/>
                          <a:pt x="12800" y="13722"/>
                          <a:pt x="16237" y="9656"/>
                        </a:cubicBezTo>
                        <a:cubicBezTo>
                          <a:pt x="17709" y="8386"/>
                          <a:pt x="18691" y="6861"/>
                          <a:pt x="20164" y="5336"/>
                        </a:cubicBezTo>
                        <a:cubicBezTo>
                          <a:pt x="13782" y="4066"/>
                          <a:pt x="7400" y="2541"/>
                          <a:pt x="528" y="0"/>
                        </a:cubicBezTo>
                        <a:cubicBezTo>
                          <a:pt x="37" y="3304"/>
                          <a:pt x="-1436" y="14739"/>
                          <a:pt x="4455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6" name="Figura"/>
                  <p:cNvSpPr/>
                  <p:nvPr/>
                </p:nvSpPr>
                <p:spPr>
                  <a:xfrm>
                    <a:off x="380999" y="241300"/>
                    <a:ext cx="68582" cy="90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6428"/>
                        </a:moveTo>
                        <a:cubicBezTo>
                          <a:pt x="400" y="16732"/>
                          <a:pt x="800" y="17037"/>
                          <a:pt x="1600" y="17341"/>
                        </a:cubicBezTo>
                        <a:cubicBezTo>
                          <a:pt x="5600" y="19166"/>
                          <a:pt x="9600" y="20687"/>
                          <a:pt x="14000" y="21600"/>
                        </a:cubicBezTo>
                        <a:cubicBezTo>
                          <a:pt x="16800" y="15820"/>
                          <a:pt x="19200" y="9735"/>
                          <a:pt x="21600" y="3955"/>
                        </a:cubicBezTo>
                        <a:cubicBezTo>
                          <a:pt x="18000" y="3042"/>
                          <a:pt x="14400" y="1825"/>
                          <a:pt x="10800" y="0"/>
                        </a:cubicBezTo>
                        <a:cubicBezTo>
                          <a:pt x="7200" y="5172"/>
                          <a:pt x="3600" y="10648"/>
                          <a:pt x="0" y="16428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7" name="Figura"/>
                  <p:cNvSpPr/>
                  <p:nvPr/>
                </p:nvSpPr>
                <p:spPr>
                  <a:xfrm>
                    <a:off x="419100" y="114300"/>
                    <a:ext cx="64770" cy="1282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212" y="0"/>
                        </a:moveTo>
                        <a:cubicBezTo>
                          <a:pt x="12706" y="5774"/>
                          <a:pt x="6776" y="12190"/>
                          <a:pt x="0" y="19034"/>
                        </a:cubicBezTo>
                        <a:cubicBezTo>
                          <a:pt x="3388" y="20103"/>
                          <a:pt x="6776" y="20958"/>
                          <a:pt x="10588" y="21600"/>
                        </a:cubicBezTo>
                        <a:cubicBezTo>
                          <a:pt x="15671" y="13687"/>
                          <a:pt x="19482" y="6416"/>
                          <a:pt x="21600" y="1925"/>
                        </a:cubicBezTo>
                        <a:cubicBezTo>
                          <a:pt x="20329" y="1497"/>
                          <a:pt x="19482" y="855"/>
                          <a:pt x="18635" y="214"/>
                        </a:cubicBezTo>
                        <a:cubicBezTo>
                          <a:pt x="18635" y="214"/>
                          <a:pt x="18212" y="214"/>
                          <a:pt x="18212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8" name="Figura"/>
                  <p:cNvSpPr/>
                  <p:nvPr/>
                </p:nvSpPr>
                <p:spPr>
                  <a:xfrm>
                    <a:off x="342899" y="317500"/>
                    <a:ext cx="81282" cy="952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9450" y="0"/>
                        </a:moveTo>
                        <a:cubicBezTo>
                          <a:pt x="6412" y="4896"/>
                          <a:pt x="3375" y="10080"/>
                          <a:pt x="0" y="15552"/>
                        </a:cubicBezTo>
                        <a:cubicBezTo>
                          <a:pt x="4725" y="18432"/>
                          <a:pt x="9113" y="20448"/>
                          <a:pt x="13837" y="21600"/>
                        </a:cubicBezTo>
                        <a:cubicBezTo>
                          <a:pt x="16538" y="16416"/>
                          <a:pt x="19238" y="10656"/>
                          <a:pt x="21600" y="4896"/>
                        </a:cubicBezTo>
                        <a:cubicBezTo>
                          <a:pt x="17888" y="3744"/>
                          <a:pt x="14175" y="2304"/>
                          <a:pt x="10463" y="288"/>
                        </a:cubicBezTo>
                        <a:cubicBezTo>
                          <a:pt x="10125" y="288"/>
                          <a:pt x="9788" y="0"/>
                          <a:pt x="9450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9" name="Figura"/>
                  <p:cNvSpPr/>
                  <p:nvPr/>
                </p:nvSpPr>
                <p:spPr>
                  <a:xfrm>
                    <a:off x="444499" y="266699"/>
                    <a:ext cx="68582" cy="787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9858"/>
                        </a:moveTo>
                        <a:cubicBezTo>
                          <a:pt x="5200" y="20903"/>
                          <a:pt x="10800" y="21600"/>
                          <a:pt x="16000" y="21600"/>
                        </a:cubicBezTo>
                        <a:cubicBezTo>
                          <a:pt x="18400" y="14632"/>
                          <a:pt x="20400" y="8013"/>
                          <a:pt x="21600" y="2090"/>
                        </a:cubicBezTo>
                        <a:cubicBezTo>
                          <a:pt x="17200" y="1742"/>
                          <a:pt x="12400" y="1394"/>
                          <a:pt x="7600" y="0"/>
                        </a:cubicBezTo>
                        <a:cubicBezTo>
                          <a:pt x="5200" y="6271"/>
                          <a:pt x="2400" y="13239"/>
                          <a:pt x="0" y="19858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0" name="Figura"/>
                  <p:cNvSpPr/>
                  <p:nvPr/>
                </p:nvSpPr>
                <p:spPr>
                  <a:xfrm>
                    <a:off x="368299" y="431800"/>
                    <a:ext cx="92711" cy="762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6214" y="6840"/>
                        </a:moveTo>
                        <a:cubicBezTo>
                          <a:pt x="4142" y="11880"/>
                          <a:pt x="2071" y="16920"/>
                          <a:pt x="0" y="21600"/>
                        </a:cubicBezTo>
                        <a:cubicBezTo>
                          <a:pt x="8877" y="17640"/>
                          <a:pt x="17458" y="7200"/>
                          <a:pt x="21600" y="2160"/>
                        </a:cubicBezTo>
                        <a:cubicBezTo>
                          <a:pt x="17458" y="2160"/>
                          <a:pt x="13315" y="1440"/>
                          <a:pt x="9173" y="0"/>
                        </a:cubicBezTo>
                        <a:cubicBezTo>
                          <a:pt x="7989" y="2520"/>
                          <a:pt x="7101" y="4680"/>
                          <a:pt x="6214" y="684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1" name="Figura"/>
                  <p:cNvSpPr/>
                  <p:nvPr/>
                </p:nvSpPr>
                <p:spPr>
                  <a:xfrm>
                    <a:off x="63500" y="482599"/>
                    <a:ext cx="382210" cy="773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54" h="21600" extrusionOk="0">
                        <a:moveTo>
                          <a:pt x="10191" y="6774"/>
                        </a:moveTo>
                        <a:cubicBezTo>
                          <a:pt x="6911" y="9470"/>
                          <a:pt x="3775" y="12024"/>
                          <a:pt x="1850" y="14365"/>
                        </a:cubicBezTo>
                        <a:cubicBezTo>
                          <a:pt x="68" y="16528"/>
                          <a:pt x="-146" y="18337"/>
                          <a:pt x="68" y="19578"/>
                        </a:cubicBezTo>
                        <a:cubicBezTo>
                          <a:pt x="496" y="20926"/>
                          <a:pt x="1921" y="21458"/>
                          <a:pt x="2848" y="21600"/>
                        </a:cubicBezTo>
                        <a:cubicBezTo>
                          <a:pt x="2206" y="20323"/>
                          <a:pt x="1636" y="18231"/>
                          <a:pt x="3133" y="15783"/>
                        </a:cubicBezTo>
                        <a:cubicBezTo>
                          <a:pt x="4488" y="13513"/>
                          <a:pt x="7624" y="11243"/>
                          <a:pt x="11260" y="8654"/>
                        </a:cubicBezTo>
                        <a:cubicBezTo>
                          <a:pt x="14040" y="6668"/>
                          <a:pt x="16892" y="4611"/>
                          <a:pt x="19387" y="2234"/>
                        </a:cubicBezTo>
                        <a:cubicBezTo>
                          <a:pt x="20171" y="1490"/>
                          <a:pt x="20884" y="745"/>
                          <a:pt x="21454" y="0"/>
                        </a:cubicBezTo>
                        <a:cubicBezTo>
                          <a:pt x="20100" y="603"/>
                          <a:pt x="18317" y="1277"/>
                          <a:pt x="16464" y="1490"/>
                        </a:cubicBezTo>
                        <a:cubicBezTo>
                          <a:pt x="14468" y="3263"/>
                          <a:pt x="12258" y="5036"/>
                          <a:pt x="10191" y="6774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2" name="Figura"/>
                  <p:cNvSpPr/>
                  <p:nvPr/>
                </p:nvSpPr>
                <p:spPr>
                  <a:xfrm>
                    <a:off x="406400" y="342899"/>
                    <a:ext cx="80011" cy="790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45" extrusionOk="0">
                        <a:moveTo>
                          <a:pt x="0" y="19543"/>
                        </a:moveTo>
                        <a:cubicBezTo>
                          <a:pt x="5143" y="20914"/>
                          <a:pt x="10286" y="21600"/>
                          <a:pt x="14743" y="21257"/>
                        </a:cubicBezTo>
                        <a:cubicBezTo>
                          <a:pt x="17486" y="14400"/>
                          <a:pt x="19543" y="7886"/>
                          <a:pt x="21600" y="1714"/>
                        </a:cubicBezTo>
                        <a:cubicBezTo>
                          <a:pt x="17143" y="1714"/>
                          <a:pt x="12343" y="1029"/>
                          <a:pt x="7886" y="0"/>
                        </a:cubicBezTo>
                        <a:cubicBezTo>
                          <a:pt x="5143" y="6857"/>
                          <a:pt x="2743" y="13371"/>
                          <a:pt x="0" y="1954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3" name="Figura"/>
                  <p:cNvSpPr/>
                  <p:nvPr/>
                </p:nvSpPr>
                <p:spPr>
                  <a:xfrm>
                    <a:off x="469899" y="127000"/>
                    <a:ext cx="59691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0463"/>
                        </a:moveTo>
                        <a:cubicBezTo>
                          <a:pt x="5055" y="21145"/>
                          <a:pt x="10570" y="21600"/>
                          <a:pt x="15626" y="21600"/>
                        </a:cubicBezTo>
                        <a:cubicBezTo>
                          <a:pt x="19302" y="12278"/>
                          <a:pt x="21140" y="5002"/>
                          <a:pt x="21600" y="909"/>
                        </a:cubicBezTo>
                        <a:cubicBezTo>
                          <a:pt x="17923" y="909"/>
                          <a:pt x="14706" y="455"/>
                          <a:pt x="11949" y="0"/>
                        </a:cubicBezTo>
                        <a:cubicBezTo>
                          <a:pt x="9191" y="5002"/>
                          <a:pt x="5055" y="12278"/>
                          <a:pt x="0" y="20463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4" name="Figura"/>
                  <p:cNvSpPr/>
                  <p:nvPr/>
                </p:nvSpPr>
                <p:spPr>
                  <a:xfrm>
                    <a:off x="482600" y="342899"/>
                    <a:ext cx="74931" cy="774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0538"/>
                        </a:moveTo>
                        <a:lnTo>
                          <a:pt x="0" y="21600"/>
                        </a:lnTo>
                        <a:cubicBezTo>
                          <a:pt x="6590" y="20892"/>
                          <a:pt x="12447" y="19121"/>
                          <a:pt x="17573" y="16997"/>
                        </a:cubicBezTo>
                        <a:cubicBezTo>
                          <a:pt x="19037" y="11331"/>
                          <a:pt x="20502" y="5666"/>
                          <a:pt x="21600" y="0"/>
                        </a:cubicBezTo>
                        <a:cubicBezTo>
                          <a:pt x="17207" y="708"/>
                          <a:pt x="12081" y="1416"/>
                          <a:pt x="6956" y="1416"/>
                        </a:cubicBezTo>
                        <a:cubicBezTo>
                          <a:pt x="4393" y="7790"/>
                          <a:pt x="2197" y="14164"/>
                          <a:pt x="0" y="20538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5" name="Figura"/>
                  <p:cNvSpPr/>
                  <p:nvPr/>
                </p:nvSpPr>
                <p:spPr>
                  <a:xfrm>
                    <a:off x="482600" y="431800"/>
                    <a:ext cx="57711" cy="100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8" h="21600" extrusionOk="0">
                        <a:moveTo>
                          <a:pt x="8298" y="21600"/>
                        </a:moveTo>
                        <a:cubicBezTo>
                          <a:pt x="13248" y="14218"/>
                          <a:pt x="17298" y="6835"/>
                          <a:pt x="20448" y="0"/>
                        </a:cubicBezTo>
                        <a:cubicBezTo>
                          <a:pt x="14598" y="1367"/>
                          <a:pt x="7398" y="2187"/>
                          <a:pt x="198" y="2734"/>
                        </a:cubicBezTo>
                        <a:cubicBezTo>
                          <a:pt x="-1152" y="9843"/>
                          <a:pt x="4698" y="17499"/>
                          <a:pt x="8298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6" name="Figura"/>
                  <p:cNvSpPr/>
                  <p:nvPr/>
                </p:nvSpPr>
                <p:spPr>
                  <a:xfrm>
                    <a:off x="114299" y="457200"/>
                    <a:ext cx="381639" cy="8420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04" h="21600" extrusionOk="0">
                        <a:moveTo>
                          <a:pt x="16581" y="2606"/>
                        </a:moveTo>
                        <a:cubicBezTo>
                          <a:pt x="14158" y="4789"/>
                          <a:pt x="11319" y="6711"/>
                          <a:pt x="8619" y="8536"/>
                        </a:cubicBezTo>
                        <a:cubicBezTo>
                          <a:pt x="5158" y="10914"/>
                          <a:pt x="2112" y="12934"/>
                          <a:pt x="866" y="14986"/>
                        </a:cubicBezTo>
                        <a:cubicBezTo>
                          <a:pt x="-796" y="17593"/>
                          <a:pt x="312" y="19808"/>
                          <a:pt x="1073" y="20786"/>
                        </a:cubicBezTo>
                        <a:cubicBezTo>
                          <a:pt x="1904" y="21470"/>
                          <a:pt x="3358" y="21600"/>
                          <a:pt x="3358" y="21600"/>
                        </a:cubicBezTo>
                        <a:cubicBezTo>
                          <a:pt x="3358" y="21600"/>
                          <a:pt x="589" y="18440"/>
                          <a:pt x="4327" y="14530"/>
                        </a:cubicBezTo>
                        <a:cubicBezTo>
                          <a:pt x="7581" y="11175"/>
                          <a:pt x="13950" y="8829"/>
                          <a:pt x="19419" y="3584"/>
                        </a:cubicBezTo>
                        <a:cubicBezTo>
                          <a:pt x="19904" y="3095"/>
                          <a:pt x="20389" y="2639"/>
                          <a:pt x="20804" y="2150"/>
                        </a:cubicBezTo>
                        <a:cubicBezTo>
                          <a:pt x="20458" y="1857"/>
                          <a:pt x="19419" y="945"/>
                          <a:pt x="19142" y="0"/>
                        </a:cubicBezTo>
                        <a:cubicBezTo>
                          <a:pt x="18381" y="880"/>
                          <a:pt x="17619" y="1727"/>
                          <a:pt x="16581" y="260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7" name="Figura"/>
                  <p:cNvSpPr/>
                  <p:nvPr/>
                </p:nvSpPr>
                <p:spPr>
                  <a:xfrm>
                    <a:off x="533399" y="139699"/>
                    <a:ext cx="44451" cy="1181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7406" y="21600"/>
                          <a:pt x="14194" y="21368"/>
                          <a:pt x="19131" y="21135"/>
                        </a:cubicBezTo>
                        <a:cubicBezTo>
                          <a:pt x="20983" y="13703"/>
                          <a:pt x="21600" y="6503"/>
                          <a:pt x="21600" y="0"/>
                        </a:cubicBezTo>
                        <a:cubicBezTo>
                          <a:pt x="17280" y="232"/>
                          <a:pt x="12343" y="465"/>
                          <a:pt x="8023" y="465"/>
                        </a:cubicBezTo>
                        <a:cubicBezTo>
                          <a:pt x="7406" y="4645"/>
                          <a:pt x="5554" y="12077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8" name="Figura"/>
                  <p:cNvSpPr/>
                  <p:nvPr/>
                </p:nvSpPr>
                <p:spPr>
                  <a:xfrm>
                    <a:off x="507999" y="266699"/>
                    <a:ext cx="58421" cy="736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6574" y="21228"/>
                          <a:pt x="13148" y="20483"/>
                          <a:pt x="18313" y="19738"/>
                        </a:cubicBezTo>
                        <a:cubicBezTo>
                          <a:pt x="19722" y="13034"/>
                          <a:pt x="20661" y="6331"/>
                          <a:pt x="21600" y="0"/>
                        </a:cubicBezTo>
                        <a:cubicBezTo>
                          <a:pt x="17374" y="372"/>
                          <a:pt x="12209" y="745"/>
                          <a:pt x="6574" y="745"/>
                        </a:cubicBezTo>
                        <a:cubicBezTo>
                          <a:pt x="4696" y="7076"/>
                          <a:pt x="2817" y="14152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9" name="Figura"/>
                  <p:cNvSpPr/>
                  <p:nvPr/>
                </p:nvSpPr>
                <p:spPr>
                  <a:xfrm>
                    <a:off x="342900" y="203200"/>
                    <a:ext cx="67310" cy="952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3042" y="0"/>
                        </a:moveTo>
                        <a:cubicBezTo>
                          <a:pt x="8966" y="4320"/>
                          <a:pt x="4483" y="8928"/>
                          <a:pt x="0" y="13824"/>
                        </a:cubicBezTo>
                        <a:cubicBezTo>
                          <a:pt x="3260" y="16704"/>
                          <a:pt x="6521" y="19296"/>
                          <a:pt x="10596" y="21600"/>
                        </a:cubicBezTo>
                        <a:cubicBezTo>
                          <a:pt x="14672" y="16128"/>
                          <a:pt x="17932" y="10944"/>
                          <a:pt x="21600" y="6048"/>
                        </a:cubicBezTo>
                        <a:cubicBezTo>
                          <a:pt x="21600" y="6048"/>
                          <a:pt x="21192" y="5760"/>
                          <a:pt x="21192" y="5760"/>
                        </a:cubicBezTo>
                        <a:cubicBezTo>
                          <a:pt x="18340" y="4032"/>
                          <a:pt x="15487" y="2016"/>
                          <a:pt x="13042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0" name="Figura"/>
                  <p:cNvSpPr/>
                  <p:nvPr/>
                </p:nvSpPr>
                <p:spPr>
                  <a:xfrm>
                    <a:off x="292100" y="279400"/>
                    <a:ext cx="74931" cy="1016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1349" y="0"/>
                        </a:moveTo>
                        <a:cubicBezTo>
                          <a:pt x="7688" y="4320"/>
                          <a:pt x="3661" y="8640"/>
                          <a:pt x="0" y="13230"/>
                        </a:cubicBezTo>
                        <a:cubicBezTo>
                          <a:pt x="2563" y="15390"/>
                          <a:pt x="5125" y="17550"/>
                          <a:pt x="8054" y="19440"/>
                        </a:cubicBezTo>
                        <a:cubicBezTo>
                          <a:pt x="9153" y="20250"/>
                          <a:pt x="10617" y="20790"/>
                          <a:pt x="11715" y="21600"/>
                        </a:cubicBezTo>
                        <a:cubicBezTo>
                          <a:pt x="15376" y="16470"/>
                          <a:pt x="18671" y="11880"/>
                          <a:pt x="21600" y="7290"/>
                        </a:cubicBezTo>
                        <a:cubicBezTo>
                          <a:pt x="17573" y="5130"/>
                          <a:pt x="14278" y="2700"/>
                          <a:pt x="11349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1" name="Figura"/>
                  <p:cNvSpPr/>
                  <p:nvPr/>
                </p:nvSpPr>
                <p:spPr>
                  <a:xfrm>
                    <a:off x="393700" y="76199"/>
                    <a:ext cx="85091" cy="1435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7777"/>
                        </a:moveTo>
                        <a:cubicBezTo>
                          <a:pt x="1934" y="19115"/>
                          <a:pt x="4191" y="20453"/>
                          <a:pt x="6448" y="21600"/>
                        </a:cubicBezTo>
                        <a:cubicBezTo>
                          <a:pt x="11928" y="14910"/>
                          <a:pt x="17087" y="8793"/>
                          <a:pt x="21600" y="3058"/>
                        </a:cubicBezTo>
                        <a:cubicBezTo>
                          <a:pt x="21278" y="2103"/>
                          <a:pt x="20633" y="1147"/>
                          <a:pt x="20310" y="0"/>
                        </a:cubicBezTo>
                        <a:cubicBezTo>
                          <a:pt x="15797" y="4014"/>
                          <a:pt x="8382" y="10131"/>
                          <a:pt x="0" y="1777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2" name="Figura"/>
                  <p:cNvSpPr/>
                  <p:nvPr/>
                </p:nvSpPr>
                <p:spPr>
                  <a:xfrm>
                    <a:off x="241300" y="355599"/>
                    <a:ext cx="85091" cy="71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1284" y="0"/>
                        </a:moveTo>
                        <a:cubicBezTo>
                          <a:pt x="7415" y="6943"/>
                          <a:pt x="3869" y="14271"/>
                          <a:pt x="0" y="21600"/>
                        </a:cubicBezTo>
                        <a:cubicBezTo>
                          <a:pt x="8704" y="19286"/>
                          <a:pt x="18376" y="14271"/>
                          <a:pt x="21600" y="12343"/>
                        </a:cubicBezTo>
                        <a:cubicBezTo>
                          <a:pt x="21600" y="12343"/>
                          <a:pt x="21600" y="11957"/>
                          <a:pt x="21600" y="11957"/>
                        </a:cubicBezTo>
                        <a:cubicBezTo>
                          <a:pt x="20310" y="10800"/>
                          <a:pt x="19021" y="9643"/>
                          <a:pt x="17731" y="8100"/>
                        </a:cubicBezTo>
                        <a:cubicBezTo>
                          <a:pt x="15475" y="5786"/>
                          <a:pt x="13218" y="3086"/>
                          <a:pt x="11284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3" name="Figura"/>
                  <p:cNvSpPr/>
                  <p:nvPr/>
                </p:nvSpPr>
                <p:spPr>
                  <a:xfrm>
                    <a:off x="0" y="419099"/>
                    <a:ext cx="315551" cy="6197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7" h="21600" extrusionOk="0">
                        <a:moveTo>
                          <a:pt x="10068" y="5666"/>
                        </a:moveTo>
                        <a:cubicBezTo>
                          <a:pt x="5354" y="9870"/>
                          <a:pt x="2183" y="14651"/>
                          <a:pt x="383" y="17749"/>
                        </a:cubicBezTo>
                        <a:cubicBezTo>
                          <a:pt x="-303" y="19741"/>
                          <a:pt x="-46" y="20892"/>
                          <a:pt x="983" y="21600"/>
                        </a:cubicBezTo>
                        <a:cubicBezTo>
                          <a:pt x="2440" y="19121"/>
                          <a:pt x="5611" y="14828"/>
                          <a:pt x="11268" y="9561"/>
                        </a:cubicBezTo>
                        <a:cubicBezTo>
                          <a:pt x="15211" y="5843"/>
                          <a:pt x="18468" y="2744"/>
                          <a:pt x="21297" y="0"/>
                        </a:cubicBezTo>
                        <a:cubicBezTo>
                          <a:pt x="19840" y="310"/>
                          <a:pt x="17526" y="797"/>
                          <a:pt x="15554" y="885"/>
                        </a:cubicBezTo>
                        <a:cubicBezTo>
                          <a:pt x="13668" y="2479"/>
                          <a:pt x="11868" y="4028"/>
                          <a:pt x="10068" y="566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4" name="Figura"/>
                  <p:cNvSpPr/>
                  <p:nvPr/>
                </p:nvSpPr>
                <p:spPr>
                  <a:xfrm>
                    <a:off x="253999" y="228600"/>
                    <a:ext cx="68582" cy="1041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1327"/>
                        </a:moveTo>
                        <a:cubicBezTo>
                          <a:pt x="2400" y="15015"/>
                          <a:pt x="5600" y="18439"/>
                          <a:pt x="9200" y="21600"/>
                        </a:cubicBezTo>
                        <a:cubicBezTo>
                          <a:pt x="13600" y="17122"/>
                          <a:pt x="17600" y="12907"/>
                          <a:pt x="21600" y="8956"/>
                        </a:cubicBezTo>
                        <a:cubicBezTo>
                          <a:pt x="18400" y="6059"/>
                          <a:pt x="15200" y="2898"/>
                          <a:pt x="12800" y="0"/>
                        </a:cubicBezTo>
                        <a:cubicBezTo>
                          <a:pt x="8400" y="3688"/>
                          <a:pt x="4400" y="7376"/>
                          <a:pt x="0" y="1132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5" name="Figura"/>
                  <p:cNvSpPr/>
                  <p:nvPr/>
                </p:nvSpPr>
                <p:spPr>
                  <a:xfrm>
                    <a:off x="304800" y="165100"/>
                    <a:ext cx="64770" cy="914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1400"/>
                        </a:moveTo>
                        <a:cubicBezTo>
                          <a:pt x="2541" y="14700"/>
                          <a:pt x="5506" y="18300"/>
                          <a:pt x="8471" y="21600"/>
                        </a:cubicBezTo>
                        <a:cubicBezTo>
                          <a:pt x="13129" y="16500"/>
                          <a:pt x="17365" y="11700"/>
                          <a:pt x="21600" y="7500"/>
                        </a:cubicBezTo>
                        <a:cubicBezTo>
                          <a:pt x="18635" y="5100"/>
                          <a:pt x="16094" y="2400"/>
                          <a:pt x="13976" y="0"/>
                        </a:cubicBezTo>
                        <a:cubicBezTo>
                          <a:pt x="9318" y="3600"/>
                          <a:pt x="4659" y="7500"/>
                          <a:pt x="0" y="114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6" name="Figura"/>
                  <p:cNvSpPr/>
                  <p:nvPr/>
                </p:nvSpPr>
                <p:spPr>
                  <a:xfrm>
                    <a:off x="355599" y="38100"/>
                    <a:ext cx="107951" cy="1397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346" y="0"/>
                        </a:moveTo>
                        <a:cubicBezTo>
                          <a:pt x="13976" y="5302"/>
                          <a:pt x="6861" y="10996"/>
                          <a:pt x="0" y="16887"/>
                        </a:cubicBezTo>
                        <a:cubicBezTo>
                          <a:pt x="1271" y="18458"/>
                          <a:pt x="2795" y="20029"/>
                          <a:pt x="4320" y="21600"/>
                        </a:cubicBezTo>
                        <a:cubicBezTo>
                          <a:pt x="12198" y="12567"/>
                          <a:pt x="18296" y="5695"/>
                          <a:pt x="21600" y="2160"/>
                        </a:cubicBezTo>
                        <a:cubicBezTo>
                          <a:pt x="21600" y="1964"/>
                          <a:pt x="21600" y="1964"/>
                          <a:pt x="21600" y="1767"/>
                        </a:cubicBezTo>
                        <a:cubicBezTo>
                          <a:pt x="21346" y="1178"/>
                          <a:pt x="21346" y="589"/>
                          <a:pt x="21346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7" name="Figura"/>
                  <p:cNvSpPr/>
                  <p:nvPr/>
                </p:nvSpPr>
                <p:spPr>
                  <a:xfrm>
                    <a:off x="228599" y="292100"/>
                    <a:ext cx="49150" cy="1206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03" h="21600" extrusionOk="0">
                        <a:moveTo>
                          <a:pt x="1389" y="21600"/>
                        </a:moveTo>
                        <a:cubicBezTo>
                          <a:pt x="7560" y="17053"/>
                          <a:pt x="13732" y="12733"/>
                          <a:pt x="19903" y="8640"/>
                        </a:cubicBezTo>
                        <a:cubicBezTo>
                          <a:pt x="15274" y="5912"/>
                          <a:pt x="11160" y="2956"/>
                          <a:pt x="7560" y="0"/>
                        </a:cubicBezTo>
                        <a:cubicBezTo>
                          <a:pt x="360" y="7048"/>
                          <a:pt x="-1697" y="15006"/>
                          <a:pt x="1389" y="21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8" name="Figura"/>
                  <p:cNvSpPr/>
                  <p:nvPr/>
                </p:nvSpPr>
                <p:spPr>
                  <a:xfrm>
                    <a:off x="-1" y="330199"/>
                    <a:ext cx="218605" cy="5473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1" h="21600" extrusionOk="0">
                        <a:moveTo>
                          <a:pt x="20302" y="0"/>
                        </a:moveTo>
                        <a:cubicBezTo>
                          <a:pt x="18393" y="1153"/>
                          <a:pt x="16484" y="2355"/>
                          <a:pt x="14693" y="3608"/>
                        </a:cubicBezTo>
                        <a:cubicBezTo>
                          <a:pt x="8965" y="7618"/>
                          <a:pt x="4550" y="11827"/>
                          <a:pt x="1686" y="14884"/>
                        </a:cubicBezTo>
                        <a:cubicBezTo>
                          <a:pt x="-1059" y="18342"/>
                          <a:pt x="373" y="20948"/>
                          <a:pt x="373" y="21600"/>
                        </a:cubicBezTo>
                        <a:cubicBezTo>
                          <a:pt x="2998" y="18142"/>
                          <a:pt x="7175" y="13581"/>
                          <a:pt x="12784" y="9472"/>
                        </a:cubicBezTo>
                        <a:cubicBezTo>
                          <a:pt x="15290" y="7618"/>
                          <a:pt x="17916" y="5763"/>
                          <a:pt x="20541" y="4009"/>
                        </a:cubicBezTo>
                        <a:cubicBezTo>
                          <a:pt x="19706" y="2857"/>
                          <a:pt x="19586" y="1403"/>
                          <a:pt x="20302" y="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9" name="Figura"/>
                  <p:cNvSpPr/>
                  <p:nvPr/>
                </p:nvSpPr>
                <p:spPr>
                  <a:xfrm>
                    <a:off x="330200" y="0"/>
                    <a:ext cx="133350" cy="1333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017" y="3086"/>
                        </a:moveTo>
                        <a:cubicBezTo>
                          <a:pt x="9874" y="6171"/>
                          <a:pt x="4937" y="9874"/>
                          <a:pt x="0" y="14606"/>
                        </a:cubicBezTo>
                        <a:cubicBezTo>
                          <a:pt x="1029" y="16663"/>
                          <a:pt x="2057" y="19131"/>
                          <a:pt x="3497" y="21600"/>
                        </a:cubicBezTo>
                        <a:cubicBezTo>
                          <a:pt x="9257" y="15223"/>
                          <a:pt x="15429" y="9051"/>
                          <a:pt x="21600" y="3291"/>
                        </a:cubicBezTo>
                        <a:cubicBezTo>
                          <a:pt x="21394" y="2263"/>
                          <a:pt x="21394" y="1234"/>
                          <a:pt x="21189" y="0"/>
                        </a:cubicBezTo>
                        <a:cubicBezTo>
                          <a:pt x="19337" y="617"/>
                          <a:pt x="17280" y="1646"/>
                          <a:pt x="15017" y="3086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0" name="Figura"/>
                  <p:cNvSpPr/>
                  <p:nvPr/>
                </p:nvSpPr>
                <p:spPr>
                  <a:xfrm>
                    <a:off x="25400" y="279400"/>
                    <a:ext cx="199391" cy="3543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271" y="387"/>
                        </a:moveTo>
                        <a:cubicBezTo>
                          <a:pt x="8668" y="6503"/>
                          <a:pt x="3302" y="13703"/>
                          <a:pt x="0" y="21600"/>
                        </a:cubicBezTo>
                        <a:cubicBezTo>
                          <a:pt x="3164" y="17497"/>
                          <a:pt x="7154" y="12774"/>
                          <a:pt x="12107" y="8129"/>
                        </a:cubicBezTo>
                        <a:cubicBezTo>
                          <a:pt x="15134" y="5342"/>
                          <a:pt x="18298" y="2632"/>
                          <a:pt x="21600" y="0"/>
                        </a:cubicBezTo>
                        <a:cubicBezTo>
                          <a:pt x="20087" y="310"/>
                          <a:pt x="17748" y="465"/>
                          <a:pt x="15271" y="38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1" name="Figura"/>
                  <p:cNvSpPr/>
                  <p:nvPr/>
                </p:nvSpPr>
                <p:spPr>
                  <a:xfrm>
                    <a:off x="177800" y="215900"/>
                    <a:ext cx="50800" cy="560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95" extrusionOk="0">
                        <a:moveTo>
                          <a:pt x="0" y="21120"/>
                        </a:moveTo>
                        <a:cubicBezTo>
                          <a:pt x="8640" y="21600"/>
                          <a:pt x="16740" y="19680"/>
                          <a:pt x="21600" y="18240"/>
                        </a:cubicBezTo>
                        <a:cubicBezTo>
                          <a:pt x="18900" y="12480"/>
                          <a:pt x="16740" y="6240"/>
                          <a:pt x="15660" y="0"/>
                        </a:cubicBezTo>
                        <a:cubicBezTo>
                          <a:pt x="10260" y="7200"/>
                          <a:pt x="4860" y="13920"/>
                          <a:pt x="0" y="2112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2" name="Figura"/>
                  <p:cNvSpPr/>
                  <p:nvPr/>
                </p:nvSpPr>
                <p:spPr>
                  <a:xfrm>
                    <a:off x="228600" y="152400"/>
                    <a:ext cx="55881" cy="1028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067"/>
                        </a:moveTo>
                        <a:cubicBezTo>
                          <a:pt x="982" y="13333"/>
                          <a:pt x="2945" y="17600"/>
                          <a:pt x="5891" y="21600"/>
                        </a:cubicBezTo>
                        <a:lnTo>
                          <a:pt x="5891" y="21600"/>
                        </a:lnTo>
                        <a:cubicBezTo>
                          <a:pt x="10800" y="17867"/>
                          <a:pt x="16200" y="14133"/>
                          <a:pt x="21600" y="10667"/>
                        </a:cubicBezTo>
                        <a:cubicBezTo>
                          <a:pt x="18164" y="6933"/>
                          <a:pt x="15218" y="3200"/>
                          <a:pt x="13255" y="0"/>
                        </a:cubicBezTo>
                        <a:cubicBezTo>
                          <a:pt x="8836" y="2667"/>
                          <a:pt x="4418" y="5867"/>
                          <a:pt x="0" y="9067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3" name="Figura"/>
                  <p:cNvSpPr/>
                  <p:nvPr/>
                </p:nvSpPr>
                <p:spPr>
                  <a:xfrm>
                    <a:off x="279399" y="101600"/>
                    <a:ext cx="62232" cy="914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9600"/>
                        </a:moveTo>
                        <a:cubicBezTo>
                          <a:pt x="1763" y="13200"/>
                          <a:pt x="3967" y="17400"/>
                          <a:pt x="7053" y="21600"/>
                        </a:cubicBezTo>
                        <a:cubicBezTo>
                          <a:pt x="11902" y="17700"/>
                          <a:pt x="16751" y="13800"/>
                          <a:pt x="21600" y="10200"/>
                        </a:cubicBezTo>
                        <a:cubicBezTo>
                          <a:pt x="18514" y="6600"/>
                          <a:pt x="15869" y="3000"/>
                          <a:pt x="13665" y="0"/>
                        </a:cubicBezTo>
                        <a:cubicBezTo>
                          <a:pt x="8816" y="3000"/>
                          <a:pt x="4408" y="6300"/>
                          <a:pt x="0" y="9600"/>
                        </a:cubicBez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52" name="Figura"/>
                <p:cNvSpPr/>
                <p:nvPr/>
              </p:nvSpPr>
              <p:spPr>
                <a:xfrm>
                  <a:off x="863599" y="1981200"/>
                  <a:ext cx="118112" cy="12128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684" y="0"/>
                      </a:moveTo>
                      <a:lnTo>
                        <a:pt x="0" y="0"/>
                      </a:lnTo>
                      <a:lnTo>
                        <a:pt x="7897" y="19768"/>
                      </a:lnTo>
                      <a:lnTo>
                        <a:pt x="0" y="19768"/>
                      </a:lnTo>
                      <a:lnTo>
                        <a:pt x="10684" y="21600"/>
                      </a:lnTo>
                      <a:lnTo>
                        <a:pt x="21600" y="19768"/>
                      </a:lnTo>
                      <a:lnTo>
                        <a:pt x="13471" y="19768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153" name="Grupo"/>
                <p:cNvGrpSpPr/>
                <p:nvPr/>
              </p:nvGrpSpPr>
              <p:grpSpPr>
                <a:xfrm>
                  <a:off x="660400" y="1422400"/>
                  <a:ext cx="537210" cy="618490"/>
                  <a:chOff x="0" y="0"/>
                  <a:chExt cx="537209" cy="618489"/>
                </a:xfrm>
              </p:grpSpPr>
              <p:sp>
                <p:nvSpPr>
                  <p:cNvPr id="165" name="Rectángulo"/>
                  <p:cNvSpPr/>
                  <p:nvPr/>
                </p:nvSpPr>
                <p:spPr>
                  <a:xfrm>
                    <a:off x="0" y="0"/>
                    <a:ext cx="537210" cy="618490"/>
                  </a:xfrm>
                  <a:prstGeom prst="rect">
                    <a:avLst/>
                  </a:prstGeom>
                  <a:solidFill>
                    <a:srgbClr val="CACFD3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6" name="Figura"/>
                  <p:cNvSpPr/>
                  <p:nvPr/>
                </p:nvSpPr>
                <p:spPr>
                  <a:xfrm>
                    <a:off x="88900" y="139700"/>
                    <a:ext cx="342901" cy="3429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880" y="0"/>
                          <a:pt x="0" y="4800"/>
                          <a:pt x="0" y="10800"/>
                        </a:cubicBezTo>
                        <a:cubicBezTo>
                          <a:pt x="0" y="16800"/>
                          <a:pt x="4800" y="21600"/>
                          <a:pt x="10800" y="21600"/>
                        </a:cubicBezTo>
                        <a:cubicBezTo>
                          <a:pt x="16720" y="21600"/>
                          <a:pt x="21600" y="16800"/>
                          <a:pt x="21600" y="10800"/>
                        </a:cubicBezTo>
                        <a:cubicBezTo>
                          <a:pt x="21600" y="4800"/>
                          <a:pt x="16800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E4E8EA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grpSp>
                <p:nvGrpSpPr>
                  <p:cNvPr id="167" name="Grupo"/>
                  <p:cNvGrpSpPr/>
                  <p:nvPr/>
                </p:nvGrpSpPr>
                <p:grpSpPr>
                  <a:xfrm>
                    <a:off x="25399" y="38099"/>
                    <a:ext cx="485142" cy="40642"/>
                    <a:chOff x="0" y="0"/>
                    <a:chExt cx="485140" cy="40640"/>
                  </a:xfrm>
                </p:grpSpPr>
                <p:sp>
                  <p:nvSpPr>
                    <p:cNvPr id="172" name="Figura"/>
                    <p:cNvSpPr/>
                    <p:nvPr/>
                  </p:nvSpPr>
                  <p:spPr>
                    <a:xfrm>
                      <a:off x="-1" y="-1"/>
                      <a:ext cx="40749" cy="4064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1" h="21600" extrusionOk="0">
                          <a:moveTo>
                            <a:pt x="10473" y="0"/>
                          </a:moveTo>
                          <a:cubicBezTo>
                            <a:pt x="4582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582" y="21600"/>
                            <a:pt x="10473" y="21600"/>
                          </a:cubicBezTo>
                          <a:cubicBezTo>
                            <a:pt x="16364" y="21600"/>
                            <a:pt x="20945" y="16875"/>
                            <a:pt x="20945" y="10800"/>
                          </a:cubicBezTo>
                          <a:cubicBezTo>
                            <a:pt x="21600" y="5400"/>
                            <a:pt x="16364" y="0"/>
                            <a:pt x="10473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73" name="Figura"/>
                    <p:cNvSpPr/>
                    <p:nvPr/>
                  </p:nvSpPr>
                  <p:spPr>
                    <a:xfrm>
                      <a:off x="444499" y="-1"/>
                      <a:ext cx="40642" cy="4064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4725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875" y="21600"/>
                            <a:pt x="21600" y="16875"/>
                            <a:pt x="21600" y="10800"/>
                          </a:cubicBezTo>
                          <a:cubicBezTo>
                            <a:pt x="21600" y="5400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168" name="Grupo"/>
                  <p:cNvGrpSpPr/>
                  <p:nvPr/>
                </p:nvGrpSpPr>
                <p:grpSpPr>
                  <a:xfrm>
                    <a:off x="25399" y="558799"/>
                    <a:ext cx="485142" cy="40642"/>
                    <a:chOff x="0" y="0"/>
                    <a:chExt cx="485140" cy="40640"/>
                  </a:xfrm>
                </p:grpSpPr>
                <p:sp>
                  <p:nvSpPr>
                    <p:cNvPr id="170" name="Figura"/>
                    <p:cNvSpPr/>
                    <p:nvPr/>
                  </p:nvSpPr>
                  <p:spPr>
                    <a:xfrm>
                      <a:off x="-1" y="-1"/>
                      <a:ext cx="40642" cy="4064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4725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875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171" name="Figura"/>
                    <p:cNvSpPr/>
                    <p:nvPr/>
                  </p:nvSpPr>
                  <p:spPr>
                    <a:xfrm>
                      <a:off x="444499" y="-1"/>
                      <a:ext cx="40642" cy="4064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10800" y="0"/>
                          </a:moveTo>
                          <a:cubicBezTo>
                            <a:pt x="4725" y="0"/>
                            <a:pt x="0" y="4725"/>
                            <a:pt x="0" y="10800"/>
                          </a:cubicBezTo>
                          <a:cubicBezTo>
                            <a:pt x="0" y="16875"/>
                            <a:pt x="4725" y="21600"/>
                            <a:pt x="10800" y="21600"/>
                          </a:cubicBezTo>
                          <a:cubicBezTo>
                            <a:pt x="16875" y="21600"/>
                            <a:pt x="21600" y="16875"/>
                            <a:pt x="21600" y="10800"/>
                          </a:cubicBezTo>
                          <a:cubicBezTo>
                            <a:pt x="21600" y="4725"/>
                            <a:pt x="16875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AAB5B7"/>
                    </a:solidFill>
                    <a:ln w="25400" cap="flat">
                      <a:noFill/>
                      <a:miter lim="400000"/>
                    </a:ln>
                    <a:effectLst/>
                  </p:spPr>
                  <p:txBody>
                    <a:bodyPr wrap="square" lIns="38100" tIns="38100" rIns="38100" bIns="38100" numCol="1" anchor="ctr">
                      <a:noAutofit/>
                    </a:bodyPr>
                    <a:lstStyle/>
                    <a:p>
                      <a:pPr>
                        <a:defRPr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69" name="Figura"/>
                  <p:cNvSpPr/>
                  <p:nvPr/>
                </p:nvSpPr>
                <p:spPr>
                  <a:xfrm>
                    <a:off x="139700" y="190500"/>
                    <a:ext cx="170181" cy="1701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836" y="0"/>
                          <a:pt x="0" y="4836"/>
                          <a:pt x="0" y="10800"/>
                        </a:cubicBezTo>
                        <a:cubicBezTo>
                          <a:pt x="0" y="16764"/>
                          <a:pt x="4836" y="21600"/>
                          <a:pt x="10800" y="21600"/>
                        </a:cubicBezTo>
                        <a:cubicBezTo>
                          <a:pt x="16764" y="21600"/>
                          <a:pt x="21600" y="16764"/>
                          <a:pt x="21600" y="10800"/>
                        </a:cubicBezTo>
                        <a:cubicBezTo>
                          <a:pt x="21600" y="4997"/>
                          <a:pt x="16764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54" name="Grupo"/>
                <p:cNvGrpSpPr/>
                <p:nvPr/>
              </p:nvGrpSpPr>
              <p:grpSpPr>
                <a:xfrm>
                  <a:off x="1295400" y="1663700"/>
                  <a:ext cx="381001" cy="144780"/>
                  <a:chOff x="0" y="0"/>
                  <a:chExt cx="381000" cy="144779"/>
                </a:xfrm>
              </p:grpSpPr>
              <p:sp>
                <p:nvSpPr>
                  <p:cNvPr id="163" name="Figura"/>
                  <p:cNvSpPr/>
                  <p:nvPr/>
                </p:nvSpPr>
                <p:spPr>
                  <a:xfrm>
                    <a:off x="0" y="0"/>
                    <a:ext cx="381001" cy="1447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992" y="0"/>
                        </a:moveTo>
                        <a:lnTo>
                          <a:pt x="4680" y="0"/>
                        </a:lnTo>
                        <a:lnTo>
                          <a:pt x="4680" y="8147"/>
                        </a:lnTo>
                        <a:lnTo>
                          <a:pt x="0" y="0"/>
                        </a:lnTo>
                        <a:lnTo>
                          <a:pt x="0" y="21600"/>
                        </a:lnTo>
                        <a:lnTo>
                          <a:pt x="4680" y="13453"/>
                        </a:lnTo>
                        <a:lnTo>
                          <a:pt x="4680" y="21600"/>
                        </a:lnTo>
                        <a:lnTo>
                          <a:pt x="16992" y="21600"/>
                        </a:lnTo>
                        <a:lnTo>
                          <a:pt x="16992" y="13642"/>
                        </a:lnTo>
                        <a:lnTo>
                          <a:pt x="21600" y="21600"/>
                        </a:lnTo>
                        <a:lnTo>
                          <a:pt x="21600" y="0"/>
                        </a:lnTo>
                        <a:lnTo>
                          <a:pt x="16992" y="7958"/>
                        </a:ln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4" name="Figura"/>
                  <p:cNvSpPr/>
                  <p:nvPr/>
                </p:nvSpPr>
                <p:spPr>
                  <a:xfrm>
                    <a:off x="114299" y="25399"/>
                    <a:ext cx="148591" cy="863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lnTo>
                          <a:pt x="0" y="21600"/>
                        </a:lnTo>
                        <a:close/>
                        <a:moveTo>
                          <a:pt x="2215" y="3812"/>
                        </a:moveTo>
                        <a:lnTo>
                          <a:pt x="19385" y="3812"/>
                        </a:lnTo>
                        <a:lnTo>
                          <a:pt x="19385" y="17788"/>
                        </a:lnTo>
                        <a:lnTo>
                          <a:pt x="2215" y="17788"/>
                        </a:lnTo>
                        <a:lnTo>
                          <a:pt x="2215" y="3812"/>
                        </a:lnTo>
                        <a:close/>
                      </a:path>
                    </a:pathLst>
                  </a:custGeom>
                  <a:solidFill>
                    <a:srgbClr val="C5334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55" name="Grupo"/>
                <p:cNvGrpSpPr/>
                <p:nvPr/>
              </p:nvGrpSpPr>
              <p:grpSpPr>
                <a:xfrm>
                  <a:off x="177800" y="1663700"/>
                  <a:ext cx="381001" cy="144780"/>
                  <a:chOff x="0" y="0"/>
                  <a:chExt cx="381000" cy="144779"/>
                </a:xfrm>
              </p:grpSpPr>
              <p:sp>
                <p:nvSpPr>
                  <p:cNvPr id="161" name="Figura"/>
                  <p:cNvSpPr/>
                  <p:nvPr/>
                </p:nvSpPr>
                <p:spPr>
                  <a:xfrm>
                    <a:off x="0" y="0"/>
                    <a:ext cx="381001" cy="1447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992" y="0"/>
                        </a:moveTo>
                        <a:lnTo>
                          <a:pt x="4680" y="0"/>
                        </a:lnTo>
                        <a:lnTo>
                          <a:pt x="4680" y="8147"/>
                        </a:lnTo>
                        <a:lnTo>
                          <a:pt x="0" y="0"/>
                        </a:lnTo>
                        <a:lnTo>
                          <a:pt x="0" y="21600"/>
                        </a:lnTo>
                        <a:lnTo>
                          <a:pt x="4680" y="13453"/>
                        </a:lnTo>
                        <a:lnTo>
                          <a:pt x="4680" y="21600"/>
                        </a:lnTo>
                        <a:lnTo>
                          <a:pt x="16992" y="21600"/>
                        </a:lnTo>
                        <a:lnTo>
                          <a:pt x="16992" y="13642"/>
                        </a:lnTo>
                        <a:lnTo>
                          <a:pt x="21600" y="21600"/>
                        </a:lnTo>
                        <a:lnTo>
                          <a:pt x="21600" y="0"/>
                        </a:lnTo>
                        <a:lnTo>
                          <a:pt x="16992" y="7958"/>
                        </a:lnTo>
                        <a:close/>
                      </a:path>
                    </a:pathLst>
                  </a:custGeom>
                  <a:solidFill>
                    <a:srgbClr val="FBCF3C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2" name="Figura"/>
                  <p:cNvSpPr/>
                  <p:nvPr/>
                </p:nvSpPr>
                <p:spPr>
                  <a:xfrm>
                    <a:off x="114299" y="25399"/>
                    <a:ext cx="148591" cy="863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lnTo>
                          <a:pt x="0" y="21600"/>
                        </a:lnTo>
                        <a:close/>
                        <a:moveTo>
                          <a:pt x="2215" y="3812"/>
                        </a:moveTo>
                        <a:lnTo>
                          <a:pt x="19385" y="3812"/>
                        </a:lnTo>
                        <a:lnTo>
                          <a:pt x="19385" y="17788"/>
                        </a:lnTo>
                        <a:lnTo>
                          <a:pt x="2215" y="17788"/>
                        </a:lnTo>
                        <a:lnTo>
                          <a:pt x="2215" y="3812"/>
                        </a:lnTo>
                        <a:close/>
                      </a:path>
                    </a:pathLst>
                  </a:custGeom>
                  <a:solidFill>
                    <a:srgbClr val="C5334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156" name="Grupo"/>
                <p:cNvGrpSpPr/>
                <p:nvPr/>
              </p:nvGrpSpPr>
              <p:grpSpPr>
                <a:xfrm>
                  <a:off x="698499" y="0"/>
                  <a:ext cx="218442" cy="180341"/>
                  <a:chOff x="0" y="0"/>
                  <a:chExt cx="218439" cy="180340"/>
                </a:xfrm>
              </p:grpSpPr>
              <p:sp>
                <p:nvSpPr>
                  <p:cNvPr id="157" name="Figura"/>
                  <p:cNvSpPr/>
                  <p:nvPr/>
                </p:nvSpPr>
                <p:spPr>
                  <a:xfrm>
                    <a:off x="114299" y="0"/>
                    <a:ext cx="53341" cy="180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629" y="0"/>
                          <a:pt x="0" y="1369"/>
                          <a:pt x="0" y="3194"/>
                        </a:cubicBezTo>
                        <a:lnTo>
                          <a:pt x="0" y="18406"/>
                        </a:lnTo>
                        <a:cubicBezTo>
                          <a:pt x="0" y="20231"/>
                          <a:pt x="4629" y="21600"/>
                          <a:pt x="10800" y="21600"/>
                        </a:cubicBezTo>
                        <a:cubicBezTo>
                          <a:pt x="16971" y="21600"/>
                          <a:pt x="21600" y="20231"/>
                          <a:pt x="21600" y="18406"/>
                        </a:cubicBezTo>
                        <a:lnTo>
                          <a:pt x="21600" y="3194"/>
                        </a:lnTo>
                        <a:cubicBezTo>
                          <a:pt x="21086" y="1369"/>
                          <a:pt x="16457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8" name="Figura"/>
                  <p:cNvSpPr/>
                  <p:nvPr/>
                </p:nvSpPr>
                <p:spPr>
                  <a:xfrm>
                    <a:off x="-1" y="0"/>
                    <a:ext cx="53341" cy="180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629" y="0"/>
                          <a:pt x="0" y="1369"/>
                          <a:pt x="0" y="3194"/>
                        </a:cubicBezTo>
                        <a:lnTo>
                          <a:pt x="0" y="18406"/>
                        </a:lnTo>
                        <a:cubicBezTo>
                          <a:pt x="0" y="20231"/>
                          <a:pt x="4629" y="21600"/>
                          <a:pt x="10800" y="21600"/>
                        </a:cubicBezTo>
                        <a:cubicBezTo>
                          <a:pt x="16971" y="21600"/>
                          <a:pt x="21600" y="20231"/>
                          <a:pt x="21600" y="18406"/>
                        </a:cubicBezTo>
                        <a:lnTo>
                          <a:pt x="21600" y="3194"/>
                        </a:lnTo>
                        <a:cubicBezTo>
                          <a:pt x="21600" y="1369"/>
                          <a:pt x="16457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9" name="Figura"/>
                  <p:cNvSpPr/>
                  <p:nvPr/>
                </p:nvSpPr>
                <p:spPr>
                  <a:xfrm>
                    <a:off x="165099" y="0"/>
                    <a:ext cx="53341" cy="180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629" y="0"/>
                          <a:pt x="0" y="1369"/>
                          <a:pt x="0" y="3194"/>
                        </a:cubicBezTo>
                        <a:lnTo>
                          <a:pt x="0" y="18406"/>
                        </a:lnTo>
                        <a:cubicBezTo>
                          <a:pt x="0" y="20231"/>
                          <a:pt x="4629" y="21600"/>
                          <a:pt x="10800" y="21600"/>
                        </a:cubicBezTo>
                        <a:cubicBezTo>
                          <a:pt x="16971" y="21600"/>
                          <a:pt x="21600" y="20231"/>
                          <a:pt x="21600" y="18406"/>
                        </a:cubicBezTo>
                        <a:lnTo>
                          <a:pt x="21600" y="3194"/>
                        </a:lnTo>
                        <a:cubicBezTo>
                          <a:pt x="21600" y="1369"/>
                          <a:pt x="16971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0" name="Figura"/>
                  <p:cNvSpPr/>
                  <p:nvPr/>
                </p:nvSpPr>
                <p:spPr>
                  <a:xfrm>
                    <a:off x="50799" y="0"/>
                    <a:ext cx="53341" cy="180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629" y="0"/>
                          <a:pt x="0" y="1369"/>
                          <a:pt x="0" y="3194"/>
                        </a:cubicBezTo>
                        <a:lnTo>
                          <a:pt x="0" y="18406"/>
                        </a:lnTo>
                        <a:cubicBezTo>
                          <a:pt x="0" y="20231"/>
                          <a:pt x="4629" y="21600"/>
                          <a:pt x="10800" y="21600"/>
                        </a:cubicBezTo>
                        <a:cubicBezTo>
                          <a:pt x="16971" y="21600"/>
                          <a:pt x="21600" y="20231"/>
                          <a:pt x="21600" y="18406"/>
                        </a:cubicBezTo>
                        <a:lnTo>
                          <a:pt x="21600" y="3194"/>
                        </a:lnTo>
                        <a:cubicBezTo>
                          <a:pt x="21600" y="1369"/>
                          <a:pt x="16457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</p:grpSp>
        </p:grpSp>
        <p:grpSp>
          <p:nvGrpSpPr>
            <p:cNvPr id="16" name="Grupo"/>
            <p:cNvGrpSpPr/>
            <p:nvPr/>
          </p:nvGrpSpPr>
          <p:grpSpPr>
            <a:xfrm>
              <a:off x="-152401" y="5054599"/>
              <a:ext cx="8527986" cy="1932615"/>
              <a:chOff x="0" y="0"/>
              <a:chExt cx="8527983" cy="1932613"/>
            </a:xfrm>
          </p:grpSpPr>
          <p:grpSp>
            <p:nvGrpSpPr>
              <p:cNvPr id="122" name="Grupo"/>
              <p:cNvGrpSpPr/>
              <p:nvPr/>
            </p:nvGrpSpPr>
            <p:grpSpPr>
              <a:xfrm>
                <a:off x="761999" y="-1"/>
                <a:ext cx="6971209" cy="1932615"/>
                <a:chOff x="0" y="0"/>
                <a:chExt cx="6971207" cy="1932613"/>
              </a:xfrm>
            </p:grpSpPr>
            <p:sp>
              <p:nvSpPr>
                <p:cNvPr id="132" name="Figura"/>
                <p:cNvSpPr/>
                <p:nvPr/>
              </p:nvSpPr>
              <p:spPr>
                <a:xfrm>
                  <a:off x="38099" y="0"/>
                  <a:ext cx="6926582" cy="163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642" extrusionOk="0">
                      <a:moveTo>
                        <a:pt x="20970" y="13908"/>
                      </a:moveTo>
                      <a:cubicBezTo>
                        <a:pt x="19980" y="11388"/>
                        <a:pt x="18642" y="12030"/>
                        <a:pt x="17893" y="10987"/>
                      </a:cubicBezTo>
                      <a:cubicBezTo>
                        <a:pt x="17204" y="10040"/>
                        <a:pt x="15691" y="6590"/>
                        <a:pt x="15267" y="5916"/>
                      </a:cubicBezTo>
                      <a:cubicBezTo>
                        <a:pt x="14844" y="5226"/>
                        <a:pt x="12950" y="316"/>
                        <a:pt x="12444" y="267"/>
                      </a:cubicBezTo>
                      <a:cubicBezTo>
                        <a:pt x="10776" y="123"/>
                        <a:pt x="8749" y="-567"/>
                        <a:pt x="7667" y="1070"/>
                      </a:cubicBezTo>
                      <a:cubicBezTo>
                        <a:pt x="7176" y="1808"/>
                        <a:pt x="6202" y="7104"/>
                        <a:pt x="6202" y="7104"/>
                      </a:cubicBezTo>
                      <a:cubicBezTo>
                        <a:pt x="6202" y="7104"/>
                        <a:pt x="5109" y="6205"/>
                        <a:pt x="4198" y="7730"/>
                      </a:cubicBezTo>
                      <a:cubicBezTo>
                        <a:pt x="3604" y="8725"/>
                        <a:pt x="2891" y="12608"/>
                        <a:pt x="2891" y="12608"/>
                      </a:cubicBezTo>
                      <a:cubicBezTo>
                        <a:pt x="2891" y="12608"/>
                        <a:pt x="1382" y="12833"/>
                        <a:pt x="903" y="13860"/>
                      </a:cubicBezTo>
                      <a:cubicBezTo>
                        <a:pt x="190" y="15400"/>
                        <a:pt x="103" y="16492"/>
                        <a:pt x="0" y="17679"/>
                      </a:cubicBezTo>
                      <a:cubicBezTo>
                        <a:pt x="16" y="17663"/>
                        <a:pt x="32" y="17647"/>
                        <a:pt x="51" y="17647"/>
                      </a:cubicBezTo>
                      <a:cubicBezTo>
                        <a:pt x="428" y="17551"/>
                        <a:pt x="820" y="17920"/>
                        <a:pt x="1192" y="18048"/>
                      </a:cubicBezTo>
                      <a:cubicBezTo>
                        <a:pt x="1909" y="18305"/>
                        <a:pt x="2693" y="18048"/>
                        <a:pt x="3180" y="15769"/>
                      </a:cubicBezTo>
                      <a:cubicBezTo>
                        <a:pt x="3263" y="16989"/>
                        <a:pt x="3572" y="17823"/>
                        <a:pt x="3889" y="17872"/>
                      </a:cubicBezTo>
                      <a:cubicBezTo>
                        <a:pt x="3592" y="21033"/>
                        <a:pt x="5885" y="20776"/>
                        <a:pt x="6293" y="20471"/>
                      </a:cubicBezTo>
                      <a:cubicBezTo>
                        <a:pt x="6689" y="20182"/>
                        <a:pt x="7073" y="19621"/>
                        <a:pt x="7406" y="18674"/>
                      </a:cubicBezTo>
                      <a:cubicBezTo>
                        <a:pt x="7620" y="18064"/>
                        <a:pt x="7865" y="17166"/>
                        <a:pt x="7857" y="15994"/>
                      </a:cubicBezTo>
                      <a:cubicBezTo>
                        <a:pt x="7850" y="14919"/>
                        <a:pt x="7628" y="14181"/>
                        <a:pt x="7402" y="13763"/>
                      </a:cubicBezTo>
                      <a:cubicBezTo>
                        <a:pt x="7430" y="13507"/>
                        <a:pt x="7446" y="13234"/>
                        <a:pt x="7453" y="13122"/>
                      </a:cubicBezTo>
                      <a:cubicBezTo>
                        <a:pt x="7485" y="12544"/>
                        <a:pt x="7442" y="11934"/>
                        <a:pt x="7350" y="11485"/>
                      </a:cubicBezTo>
                      <a:cubicBezTo>
                        <a:pt x="7378" y="11501"/>
                        <a:pt x="7398" y="11581"/>
                        <a:pt x="7418" y="11661"/>
                      </a:cubicBezTo>
                      <a:cubicBezTo>
                        <a:pt x="7743" y="12014"/>
                        <a:pt x="8067" y="12255"/>
                        <a:pt x="8408" y="12159"/>
                      </a:cubicBezTo>
                      <a:cubicBezTo>
                        <a:pt x="8737" y="12062"/>
                        <a:pt x="9216" y="11774"/>
                        <a:pt x="9402" y="10522"/>
                      </a:cubicBezTo>
                      <a:cubicBezTo>
                        <a:pt x="9477" y="11212"/>
                        <a:pt x="10020" y="11854"/>
                        <a:pt x="10380" y="11838"/>
                      </a:cubicBezTo>
                      <a:cubicBezTo>
                        <a:pt x="10764" y="11806"/>
                        <a:pt x="11251" y="11421"/>
                        <a:pt x="11584" y="11260"/>
                      </a:cubicBezTo>
                      <a:cubicBezTo>
                        <a:pt x="11588" y="11276"/>
                        <a:pt x="11588" y="11308"/>
                        <a:pt x="11584" y="11324"/>
                      </a:cubicBezTo>
                      <a:cubicBezTo>
                        <a:pt x="11390" y="13635"/>
                        <a:pt x="11659" y="15994"/>
                        <a:pt x="12162" y="17214"/>
                      </a:cubicBezTo>
                      <a:cubicBezTo>
                        <a:pt x="12630" y="18353"/>
                        <a:pt x="13184" y="18481"/>
                        <a:pt x="13711" y="18289"/>
                      </a:cubicBezTo>
                      <a:cubicBezTo>
                        <a:pt x="14392" y="18048"/>
                        <a:pt x="16345" y="16796"/>
                        <a:pt x="16491" y="12239"/>
                      </a:cubicBezTo>
                      <a:cubicBezTo>
                        <a:pt x="16832" y="13507"/>
                        <a:pt x="17196" y="13683"/>
                        <a:pt x="17588" y="13844"/>
                      </a:cubicBezTo>
                      <a:cubicBezTo>
                        <a:pt x="17390" y="16780"/>
                        <a:pt x="17747" y="18369"/>
                        <a:pt x="18202" y="19027"/>
                      </a:cubicBezTo>
                      <a:cubicBezTo>
                        <a:pt x="18590" y="19589"/>
                        <a:pt x="19026" y="19749"/>
                        <a:pt x="19438" y="19878"/>
                      </a:cubicBezTo>
                      <a:cubicBezTo>
                        <a:pt x="19881" y="20006"/>
                        <a:pt x="20333" y="19990"/>
                        <a:pt x="20772" y="19669"/>
                      </a:cubicBezTo>
                      <a:cubicBezTo>
                        <a:pt x="21069" y="19460"/>
                        <a:pt x="21335" y="19075"/>
                        <a:pt x="21600" y="18626"/>
                      </a:cubicBezTo>
                      <a:cubicBezTo>
                        <a:pt x="21529" y="16780"/>
                        <a:pt x="21188" y="14470"/>
                        <a:pt x="20970" y="13908"/>
                      </a:cubicBezTo>
                      <a:close/>
                    </a:path>
                  </a:pathLst>
                </a:custGeom>
                <a:solidFill>
                  <a:srgbClr val="906440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3" name="Figura"/>
                <p:cNvSpPr/>
                <p:nvPr/>
              </p:nvSpPr>
              <p:spPr>
                <a:xfrm>
                  <a:off x="0" y="825499"/>
                  <a:ext cx="6971208" cy="11010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9" h="21137" extrusionOk="0">
                      <a:moveTo>
                        <a:pt x="20585" y="13896"/>
                      </a:moveTo>
                      <a:cubicBezTo>
                        <a:pt x="20152" y="14359"/>
                        <a:pt x="19707" y="14408"/>
                        <a:pt x="19270" y="14213"/>
                      </a:cubicBezTo>
                      <a:cubicBezTo>
                        <a:pt x="18867" y="14018"/>
                        <a:pt x="18438" y="13774"/>
                        <a:pt x="18052" y="12921"/>
                      </a:cubicBezTo>
                      <a:cubicBezTo>
                        <a:pt x="17603" y="11921"/>
                        <a:pt x="17247" y="9532"/>
                        <a:pt x="17446" y="5047"/>
                      </a:cubicBezTo>
                      <a:cubicBezTo>
                        <a:pt x="17060" y="4803"/>
                        <a:pt x="16697" y="4535"/>
                        <a:pt x="16365" y="2609"/>
                      </a:cubicBezTo>
                      <a:cubicBezTo>
                        <a:pt x="16221" y="9508"/>
                        <a:pt x="14292" y="11409"/>
                        <a:pt x="13625" y="11800"/>
                      </a:cubicBezTo>
                      <a:cubicBezTo>
                        <a:pt x="13105" y="12092"/>
                        <a:pt x="12555" y="11897"/>
                        <a:pt x="12098" y="10166"/>
                      </a:cubicBezTo>
                      <a:cubicBezTo>
                        <a:pt x="11602" y="8313"/>
                        <a:pt x="11341" y="4730"/>
                        <a:pt x="11528" y="1219"/>
                      </a:cubicBezTo>
                      <a:cubicBezTo>
                        <a:pt x="11532" y="1170"/>
                        <a:pt x="11528" y="1146"/>
                        <a:pt x="11528" y="1121"/>
                      </a:cubicBezTo>
                      <a:cubicBezTo>
                        <a:pt x="11200" y="1341"/>
                        <a:pt x="10724" y="1950"/>
                        <a:pt x="10341" y="1999"/>
                      </a:cubicBezTo>
                      <a:cubicBezTo>
                        <a:pt x="9986" y="2048"/>
                        <a:pt x="9451" y="1073"/>
                        <a:pt x="9377" y="0"/>
                      </a:cubicBezTo>
                      <a:cubicBezTo>
                        <a:pt x="9194" y="1926"/>
                        <a:pt x="8721" y="2340"/>
                        <a:pt x="8397" y="2487"/>
                      </a:cubicBezTo>
                      <a:cubicBezTo>
                        <a:pt x="8062" y="2633"/>
                        <a:pt x="7745" y="2267"/>
                        <a:pt x="7421" y="1731"/>
                      </a:cubicBezTo>
                      <a:cubicBezTo>
                        <a:pt x="7402" y="1585"/>
                        <a:pt x="7382" y="1487"/>
                        <a:pt x="7355" y="1463"/>
                      </a:cubicBezTo>
                      <a:cubicBezTo>
                        <a:pt x="7441" y="2145"/>
                        <a:pt x="7488" y="3047"/>
                        <a:pt x="7457" y="3949"/>
                      </a:cubicBezTo>
                      <a:cubicBezTo>
                        <a:pt x="7449" y="4144"/>
                        <a:pt x="7433" y="4535"/>
                        <a:pt x="7406" y="4925"/>
                      </a:cubicBezTo>
                      <a:cubicBezTo>
                        <a:pt x="7628" y="5583"/>
                        <a:pt x="7847" y="6704"/>
                        <a:pt x="7855" y="8313"/>
                      </a:cubicBezTo>
                      <a:cubicBezTo>
                        <a:pt x="7866" y="10093"/>
                        <a:pt x="7620" y="11458"/>
                        <a:pt x="7410" y="12385"/>
                      </a:cubicBezTo>
                      <a:cubicBezTo>
                        <a:pt x="7086" y="13799"/>
                        <a:pt x="6703" y="14676"/>
                        <a:pt x="6313" y="15115"/>
                      </a:cubicBezTo>
                      <a:cubicBezTo>
                        <a:pt x="5914" y="15554"/>
                        <a:pt x="3650" y="15968"/>
                        <a:pt x="3943" y="11166"/>
                      </a:cubicBezTo>
                      <a:cubicBezTo>
                        <a:pt x="3631" y="11117"/>
                        <a:pt x="3326" y="9825"/>
                        <a:pt x="3244" y="7972"/>
                      </a:cubicBezTo>
                      <a:cubicBezTo>
                        <a:pt x="2760" y="11434"/>
                        <a:pt x="1991" y="11824"/>
                        <a:pt x="1285" y="11434"/>
                      </a:cubicBezTo>
                      <a:cubicBezTo>
                        <a:pt x="918" y="11239"/>
                        <a:pt x="531" y="10678"/>
                        <a:pt x="160" y="10824"/>
                      </a:cubicBezTo>
                      <a:cubicBezTo>
                        <a:pt x="141" y="10824"/>
                        <a:pt x="125" y="10849"/>
                        <a:pt x="109" y="10873"/>
                      </a:cubicBezTo>
                      <a:cubicBezTo>
                        <a:pt x="86" y="11288"/>
                        <a:pt x="63" y="11702"/>
                        <a:pt x="31" y="12141"/>
                      </a:cubicBezTo>
                      <a:cubicBezTo>
                        <a:pt x="-156" y="14652"/>
                        <a:pt x="515" y="16017"/>
                        <a:pt x="1651" y="16188"/>
                      </a:cubicBezTo>
                      <a:cubicBezTo>
                        <a:pt x="2260" y="16285"/>
                        <a:pt x="3112" y="14457"/>
                        <a:pt x="3112" y="14457"/>
                      </a:cubicBezTo>
                      <a:cubicBezTo>
                        <a:pt x="3112" y="14457"/>
                        <a:pt x="3779" y="19552"/>
                        <a:pt x="4435" y="20015"/>
                      </a:cubicBezTo>
                      <a:cubicBezTo>
                        <a:pt x="4829" y="20284"/>
                        <a:pt x="6793" y="21600"/>
                        <a:pt x="7574" y="20966"/>
                      </a:cubicBezTo>
                      <a:cubicBezTo>
                        <a:pt x="8304" y="20381"/>
                        <a:pt x="9561" y="19113"/>
                        <a:pt x="10041" y="16212"/>
                      </a:cubicBezTo>
                      <a:cubicBezTo>
                        <a:pt x="10826" y="19820"/>
                        <a:pt x="12578" y="20235"/>
                        <a:pt x="13617" y="19503"/>
                      </a:cubicBezTo>
                      <a:cubicBezTo>
                        <a:pt x="14655" y="18772"/>
                        <a:pt x="16709" y="15408"/>
                        <a:pt x="16709" y="15408"/>
                      </a:cubicBezTo>
                      <a:cubicBezTo>
                        <a:pt x="16709" y="15408"/>
                        <a:pt x="17587" y="16797"/>
                        <a:pt x="19070" y="17651"/>
                      </a:cubicBezTo>
                      <a:cubicBezTo>
                        <a:pt x="19656" y="17992"/>
                        <a:pt x="21030" y="17894"/>
                        <a:pt x="21358" y="15018"/>
                      </a:cubicBezTo>
                      <a:cubicBezTo>
                        <a:pt x="21432" y="14359"/>
                        <a:pt x="21444" y="13384"/>
                        <a:pt x="21413" y="12287"/>
                      </a:cubicBezTo>
                      <a:cubicBezTo>
                        <a:pt x="21139" y="12970"/>
                        <a:pt x="20878" y="13579"/>
                        <a:pt x="20585" y="13896"/>
                      </a:cubicBezTo>
                      <a:close/>
                    </a:path>
                  </a:pathLst>
                </a:custGeom>
                <a:solidFill>
                  <a:srgbClr val="906440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4" name="Figura"/>
                <p:cNvSpPr/>
                <p:nvPr/>
              </p:nvSpPr>
              <p:spPr>
                <a:xfrm>
                  <a:off x="0" y="825500"/>
                  <a:ext cx="6971208" cy="1107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9" h="21252" extrusionOk="0">
                      <a:moveTo>
                        <a:pt x="20585" y="13896"/>
                      </a:moveTo>
                      <a:cubicBezTo>
                        <a:pt x="20152" y="14359"/>
                        <a:pt x="19707" y="14408"/>
                        <a:pt x="19270" y="14213"/>
                      </a:cubicBezTo>
                      <a:cubicBezTo>
                        <a:pt x="18867" y="14018"/>
                        <a:pt x="18438" y="13774"/>
                        <a:pt x="18052" y="12921"/>
                      </a:cubicBezTo>
                      <a:cubicBezTo>
                        <a:pt x="17603" y="11921"/>
                        <a:pt x="17247" y="9532"/>
                        <a:pt x="17446" y="5047"/>
                      </a:cubicBezTo>
                      <a:cubicBezTo>
                        <a:pt x="17060" y="4803"/>
                        <a:pt x="16697" y="4535"/>
                        <a:pt x="16365" y="2609"/>
                      </a:cubicBezTo>
                      <a:cubicBezTo>
                        <a:pt x="16221" y="9508"/>
                        <a:pt x="14292" y="11409"/>
                        <a:pt x="13625" y="11800"/>
                      </a:cubicBezTo>
                      <a:cubicBezTo>
                        <a:pt x="13105" y="12092"/>
                        <a:pt x="12555" y="11897"/>
                        <a:pt x="12098" y="10166"/>
                      </a:cubicBezTo>
                      <a:cubicBezTo>
                        <a:pt x="11602" y="8313"/>
                        <a:pt x="11341" y="4730"/>
                        <a:pt x="11528" y="1219"/>
                      </a:cubicBezTo>
                      <a:cubicBezTo>
                        <a:pt x="11532" y="1170"/>
                        <a:pt x="11528" y="1146"/>
                        <a:pt x="11528" y="1121"/>
                      </a:cubicBezTo>
                      <a:cubicBezTo>
                        <a:pt x="11200" y="1341"/>
                        <a:pt x="10724" y="1950"/>
                        <a:pt x="10341" y="1999"/>
                      </a:cubicBezTo>
                      <a:cubicBezTo>
                        <a:pt x="9986" y="2048"/>
                        <a:pt x="9451" y="1073"/>
                        <a:pt x="9377" y="0"/>
                      </a:cubicBezTo>
                      <a:cubicBezTo>
                        <a:pt x="9194" y="1926"/>
                        <a:pt x="8721" y="2340"/>
                        <a:pt x="8397" y="2487"/>
                      </a:cubicBezTo>
                      <a:cubicBezTo>
                        <a:pt x="8062" y="2633"/>
                        <a:pt x="7745" y="2267"/>
                        <a:pt x="7421" y="1731"/>
                      </a:cubicBezTo>
                      <a:cubicBezTo>
                        <a:pt x="7402" y="1585"/>
                        <a:pt x="7382" y="1487"/>
                        <a:pt x="7355" y="1463"/>
                      </a:cubicBezTo>
                      <a:cubicBezTo>
                        <a:pt x="7441" y="2145"/>
                        <a:pt x="7488" y="3047"/>
                        <a:pt x="7457" y="3949"/>
                      </a:cubicBezTo>
                      <a:cubicBezTo>
                        <a:pt x="7449" y="4144"/>
                        <a:pt x="7433" y="4535"/>
                        <a:pt x="7406" y="4925"/>
                      </a:cubicBezTo>
                      <a:cubicBezTo>
                        <a:pt x="7628" y="5583"/>
                        <a:pt x="7847" y="6704"/>
                        <a:pt x="7855" y="8313"/>
                      </a:cubicBezTo>
                      <a:cubicBezTo>
                        <a:pt x="7866" y="10093"/>
                        <a:pt x="7620" y="11458"/>
                        <a:pt x="7410" y="12385"/>
                      </a:cubicBezTo>
                      <a:cubicBezTo>
                        <a:pt x="7086" y="13799"/>
                        <a:pt x="6703" y="14676"/>
                        <a:pt x="6313" y="15115"/>
                      </a:cubicBezTo>
                      <a:cubicBezTo>
                        <a:pt x="5914" y="15554"/>
                        <a:pt x="3650" y="15968"/>
                        <a:pt x="3943" y="11166"/>
                      </a:cubicBezTo>
                      <a:cubicBezTo>
                        <a:pt x="3631" y="11117"/>
                        <a:pt x="3326" y="9825"/>
                        <a:pt x="3244" y="7972"/>
                      </a:cubicBezTo>
                      <a:cubicBezTo>
                        <a:pt x="2760" y="11434"/>
                        <a:pt x="1991" y="11824"/>
                        <a:pt x="1285" y="11434"/>
                      </a:cubicBezTo>
                      <a:cubicBezTo>
                        <a:pt x="918" y="11239"/>
                        <a:pt x="531" y="10678"/>
                        <a:pt x="160" y="10824"/>
                      </a:cubicBezTo>
                      <a:cubicBezTo>
                        <a:pt x="141" y="10824"/>
                        <a:pt x="125" y="10849"/>
                        <a:pt x="109" y="10873"/>
                      </a:cubicBezTo>
                      <a:cubicBezTo>
                        <a:pt x="86" y="11288"/>
                        <a:pt x="63" y="11702"/>
                        <a:pt x="31" y="12141"/>
                      </a:cubicBezTo>
                      <a:cubicBezTo>
                        <a:pt x="-156" y="14652"/>
                        <a:pt x="515" y="16017"/>
                        <a:pt x="1651" y="16188"/>
                      </a:cubicBezTo>
                      <a:cubicBezTo>
                        <a:pt x="2260" y="16285"/>
                        <a:pt x="3112" y="14457"/>
                        <a:pt x="3112" y="14457"/>
                      </a:cubicBezTo>
                      <a:cubicBezTo>
                        <a:pt x="3112" y="14457"/>
                        <a:pt x="3783" y="19333"/>
                        <a:pt x="4435" y="20015"/>
                      </a:cubicBezTo>
                      <a:cubicBezTo>
                        <a:pt x="5512" y="21137"/>
                        <a:pt x="6793" y="21600"/>
                        <a:pt x="7574" y="20966"/>
                      </a:cubicBezTo>
                      <a:cubicBezTo>
                        <a:pt x="8304" y="20381"/>
                        <a:pt x="9561" y="19113"/>
                        <a:pt x="10041" y="16212"/>
                      </a:cubicBezTo>
                      <a:cubicBezTo>
                        <a:pt x="10826" y="19820"/>
                        <a:pt x="12578" y="20235"/>
                        <a:pt x="13617" y="19503"/>
                      </a:cubicBezTo>
                      <a:cubicBezTo>
                        <a:pt x="14655" y="18772"/>
                        <a:pt x="16709" y="15408"/>
                        <a:pt x="16709" y="15408"/>
                      </a:cubicBezTo>
                      <a:cubicBezTo>
                        <a:pt x="16709" y="15408"/>
                        <a:pt x="17587" y="16797"/>
                        <a:pt x="19070" y="17651"/>
                      </a:cubicBezTo>
                      <a:cubicBezTo>
                        <a:pt x="19656" y="17992"/>
                        <a:pt x="21030" y="17894"/>
                        <a:pt x="21358" y="15018"/>
                      </a:cubicBezTo>
                      <a:cubicBezTo>
                        <a:pt x="21432" y="14359"/>
                        <a:pt x="21444" y="13384"/>
                        <a:pt x="21413" y="12287"/>
                      </a:cubicBezTo>
                      <a:cubicBezTo>
                        <a:pt x="21139" y="12970"/>
                        <a:pt x="20878" y="13579"/>
                        <a:pt x="20585" y="13896"/>
                      </a:cubicBezTo>
                      <a:close/>
                    </a:path>
                  </a:pathLst>
                </a:custGeom>
                <a:solidFill>
                  <a:srgbClr val="79573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5" name="Figura"/>
                <p:cNvSpPr/>
                <p:nvPr/>
              </p:nvSpPr>
              <p:spPr>
                <a:xfrm>
                  <a:off x="228599" y="1066799"/>
                  <a:ext cx="687705" cy="286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97" h="18537" extrusionOk="0">
                      <a:moveTo>
                        <a:pt x="12816" y="562"/>
                      </a:moveTo>
                      <a:cubicBezTo>
                        <a:pt x="10515" y="1137"/>
                        <a:pt x="2350" y="6968"/>
                        <a:pt x="1089" y="9760"/>
                      </a:cubicBezTo>
                      <a:cubicBezTo>
                        <a:pt x="124" y="11896"/>
                        <a:pt x="-730" y="16741"/>
                        <a:pt x="977" y="17973"/>
                      </a:cubicBezTo>
                      <a:cubicBezTo>
                        <a:pt x="4503" y="20355"/>
                        <a:pt x="15155" y="14606"/>
                        <a:pt x="17567" y="11649"/>
                      </a:cubicBezTo>
                      <a:cubicBezTo>
                        <a:pt x="18829" y="10089"/>
                        <a:pt x="20870" y="6393"/>
                        <a:pt x="19794" y="2861"/>
                      </a:cubicBezTo>
                      <a:cubicBezTo>
                        <a:pt x="18606" y="-1245"/>
                        <a:pt x="14561" y="151"/>
                        <a:pt x="12816" y="562"/>
                      </a:cubicBezTo>
                      <a:close/>
                    </a:path>
                  </a:pathLst>
                </a:custGeom>
                <a:solidFill>
                  <a:srgbClr val="AB714B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6" name="Figura"/>
                <p:cNvSpPr/>
                <p:nvPr/>
              </p:nvSpPr>
              <p:spPr>
                <a:xfrm>
                  <a:off x="1282699" y="609599"/>
                  <a:ext cx="747968" cy="255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1" h="18737" extrusionOk="0">
                      <a:moveTo>
                        <a:pt x="9748" y="394"/>
                      </a:moveTo>
                      <a:cubicBezTo>
                        <a:pt x="7201" y="1046"/>
                        <a:pt x="3467" y="3187"/>
                        <a:pt x="1408" y="7563"/>
                      </a:cubicBezTo>
                      <a:cubicBezTo>
                        <a:pt x="606" y="9332"/>
                        <a:pt x="-546" y="13522"/>
                        <a:pt x="291" y="16408"/>
                      </a:cubicBezTo>
                      <a:cubicBezTo>
                        <a:pt x="1373" y="20039"/>
                        <a:pt x="5247" y="18363"/>
                        <a:pt x="6642" y="18270"/>
                      </a:cubicBezTo>
                      <a:cubicBezTo>
                        <a:pt x="9678" y="17991"/>
                        <a:pt x="12714" y="17060"/>
                        <a:pt x="15645" y="15291"/>
                      </a:cubicBezTo>
                      <a:cubicBezTo>
                        <a:pt x="16971" y="14453"/>
                        <a:pt x="20007" y="13801"/>
                        <a:pt x="20496" y="9332"/>
                      </a:cubicBezTo>
                      <a:cubicBezTo>
                        <a:pt x="21054" y="4118"/>
                        <a:pt x="17390" y="-1561"/>
                        <a:pt x="9748" y="394"/>
                      </a:cubicBezTo>
                      <a:close/>
                    </a:path>
                  </a:pathLst>
                </a:custGeom>
                <a:solidFill>
                  <a:srgbClr val="AB714B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7" name="Figura"/>
                <p:cNvSpPr/>
                <p:nvPr/>
              </p:nvSpPr>
              <p:spPr>
                <a:xfrm>
                  <a:off x="1587499" y="927099"/>
                  <a:ext cx="556552" cy="2603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44" h="14857" extrusionOk="0">
                      <a:moveTo>
                        <a:pt x="18" y="10153"/>
                      </a:moveTo>
                      <a:cubicBezTo>
                        <a:pt x="916" y="17256"/>
                        <a:pt x="8145" y="14574"/>
                        <a:pt x="10754" y="13197"/>
                      </a:cubicBezTo>
                      <a:cubicBezTo>
                        <a:pt x="13106" y="11965"/>
                        <a:pt x="21019" y="7036"/>
                        <a:pt x="18110" y="2107"/>
                      </a:cubicBezTo>
                      <a:cubicBezTo>
                        <a:pt x="14261" y="-4344"/>
                        <a:pt x="-581" y="5659"/>
                        <a:pt x="18" y="10153"/>
                      </a:cubicBezTo>
                      <a:close/>
                    </a:path>
                  </a:pathLst>
                </a:custGeom>
                <a:solidFill>
                  <a:srgbClr val="AB714B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8" name="Figura"/>
                <p:cNvSpPr/>
                <p:nvPr/>
              </p:nvSpPr>
              <p:spPr>
                <a:xfrm>
                  <a:off x="5981700" y="1092199"/>
                  <a:ext cx="554622" cy="2331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09" h="17470" extrusionOk="0">
                      <a:moveTo>
                        <a:pt x="79" y="3398"/>
                      </a:moveTo>
                      <a:cubicBezTo>
                        <a:pt x="-854" y="12723"/>
                        <a:pt x="6657" y="16148"/>
                        <a:pt x="9457" y="16910"/>
                      </a:cubicBezTo>
                      <a:cubicBezTo>
                        <a:pt x="11990" y="17671"/>
                        <a:pt x="20746" y="19003"/>
                        <a:pt x="19235" y="10344"/>
                      </a:cubicBezTo>
                      <a:cubicBezTo>
                        <a:pt x="17279" y="-884"/>
                        <a:pt x="657" y="-2597"/>
                        <a:pt x="79" y="3398"/>
                      </a:cubicBezTo>
                      <a:close/>
                    </a:path>
                  </a:pathLst>
                </a:custGeom>
                <a:solidFill>
                  <a:srgbClr val="AB714B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9" name="Figura"/>
                <p:cNvSpPr/>
                <p:nvPr/>
              </p:nvSpPr>
              <p:spPr>
                <a:xfrm>
                  <a:off x="4838700" y="228600"/>
                  <a:ext cx="597853" cy="587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5" h="20337" extrusionOk="0">
                      <a:moveTo>
                        <a:pt x="2126" y="16893"/>
                      </a:moveTo>
                      <a:cubicBezTo>
                        <a:pt x="2126" y="16893"/>
                        <a:pt x="4041" y="13769"/>
                        <a:pt x="5867" y="10514"/>
                      </a:cubicBezTo>
                      <a:cubicBezTo>
                        <a:pt x="7693" y="7259"/>
                        <a:pt x="10454" y="0"/>
                        <a:pt x="10454" y="0"/>
                      </a:cubicBezTo>
                      <a:cubicBezTo>
                        <a:pt x="10454" y="0"/>
                        <a:pt x="7426" y="2068"/>
                        <a:pt x="3863" y="6423"/>
                      </a:cubicBezTo>
                      <a:cubicBezTo>
                        <a:pt x="300" y="10778"/>
                        <a:pt x="211" y="16233"/>
                        <a:pt x="211" y="16233"/>
                      </a:cubicBezTo>
                      <a:cubicBezTo>
                        <a:pt x="211" y="16233"/>
                        <a:pt x="-635" y="17905"/>
                        <a:pt x="1057" y="19752"/>
                      </a:cubicBezTo>
                      <a:cubicBezTo>
                        <a:pt x="2750" y="21600"/>
                        <a:pt x="5867" y="18477"/>
                        <a:pt x="5867" y="18477"/>
                      </a:cubicBezTo>
                      <a:cubicBezTo>
                        <a:pt x="5867" y="18477"/>
                        <a:pt x="8272" y="15617"/>
                        <a:pt x="11791" y="13725"/>
                      </a:cubicBezTo>
                      <a:cubicBezTo>
                        <a:pt x="15309" y="11834"/>
                        <a:pt x="20965" y="7479"/>
                        <a:pt x="20965" y="7479"/>
                      </a:cubicBezTo>
                      <a:cubicBezTo>
                        <a:pt x="20965" y="7479"/>
                        <a:pt x="15843" y="9810"/>
                        <a:pt x="11791" y="10514"/>
                      </a:cubicBezTo>
                      <a:cubicBezTo>
                        <a:pt x="7649" y="11218"/>
                        <a:pt x="2126" y="16893"/>
                        <a:pt x="2126" y="16893"/>
                      </a:cubicBezTo>
                      <a:close/>
                    </a:path>
                  </a:pathLst>
                </a:custGeom>
                <a:solidFill>
                  <a:srgbClr val="B9BF61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40" name="Figura"/>
                <p:cNvSpPr/>
                <p:nvPr/>
              </p:nvSpPr>
              <p:spPr>
                <a:xfrm>
                  <a:off x="3987800" y="635000"/>
                  <a:ext cx="1156159" cy="528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54" h="20742" extrusionOk="0">
                      <a:moveTo>
                        <a:pt x="14263" y="424"/>
                      </a:moveTo>
                      <a:cubicBezTo>
                        <a:pt x="10946" y="-773"/>
                        <a:pt x="6886" y="674"/>
                        <a:pt x="4080" y="3417"/>
                      </a:cubicBezTo>
                      <a:cubicBezTo>
                        <a:pt x="1911" y="5512"/>
                        <a:pt x="-1448" y="11648"/>
                        <a:pt x="678" y="17834"/>
                      </a:cubicBezTo>
                      <a:cubicBezTo>
                        <a:pt x="1698" y="20827"/>
                        <a:pt x="3612" y="20677"/>
                        <a:pt x="5079" y="20727"/>
                      </a:cubicBezTo>
                      <a:cubicBezTo>
                        <a:pt x="7417" y="20827"/>
                        <a:pt x="9756" y="20428"/>
                        <a:pt x="12052" y="19530"/>
                      </a:cubicBezTo>
                      <a:cubicBezTo>
                        <a:pt x="14518" y="18582"/>
                        <a:pt x="20152" y="16437"/>
                        <a:pt x="19259" y="7508"/>
                      </a:cubicBezTo>
                      <a:cubicBezTo>
                        <a:pt x="18791" y="2669"/>
                        <a:pt x="16580" y="1272"/>
                        <a:pt x="14263" y="424"/>
                      </a:cubicBezTo>
                      <a:close/>
                    </a:path>
                  </a:pathLst>
                </a:custGeom>
                <a:solidFill>
                  <a:srgbClr val="AB714B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23" name="Grupo"/>
              <p:cNvGrpSpPr/>
              <p:nvPr/>
            </p:nvGrpSpPr>
            <p:grpSpPr>
              <a:xfrm>
                <a:off x="0" y="1574800"/>
                <a:ext cx="582867" cy="315236"/>
                <a:chOff x="0" y="0"/>
                <a:chExt cx="582866" cy="315235"/>
              </a:xfrm>
            </p:grpSpPr>
            <p:sp>
              <p:nvSpPr>
                <p:cNvPr id="130" name="Figura"/>
                <p:cNvSpPr/>
                <p:nvPr/>
              </p:nvSpPr>
              <p:spPr>
                <a:xfrm>
                  <a:off x="-1" y="0"/>
                  <a:ext cx="582868" cy="3152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98" h="16296" extrusionOk="0">
                      <a:moveTo>
                        <a:pt x="1666" y="4037"/>
                      </a:moveTo>
                      <a:cubicBezTo>
                        <a:pt x="-2057" y="7910"/>
                        <a:pt x="1123" y="14607"/>
                        <a:pt x="4729" y="15789"/>
                      </a:cubicBezTo>
                      <a:cubicBezTo>
                        <a:pt x="8646" y="17036"/>
                        <a:pt x="15549" y="16379"/>
                        <a:pt x="17526" y="9289"/>
                      </a:cubicBezTo>
                      <a:cubicBezTo>
                        <a:pt x="19543" y="2198"/>
                        <a:pt x="9926" y="-4564"/>
                        <a:pt x="1666" y="4037"/>
                      </a:cubicBezTo>
                      <a:close/>
                    </a:path>
                  </a:pathLst>
                </a:custGeom>
                <a:solidFill>
                  <a:srgbClr val="906440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31" name="Figura"/>
                <p:cNvSpPr/>
                <p:nvPr/>
              </p:nvSpPr>
              <p:spPr>
                <a:xfrm>
                  <a:off x="76199" y="63500"/>
                  <a:ext cx="369113" cy="143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19" h="19464" extrusionOk="0">
                      <a:moveTo>
                        <a:pt x="6916" y="1481"/>
                      </a:moveTo>
                      <a:cubicBezTo>
                        <a:pt x="5134" y="3209"/>
                        <a:pt x="1" y="6492"/>
                        <a:pt x="1" y="12368"/>
                      </a:cubicBezTo>
                      <a:cubicBezTo>
                        <a:pt x="-70" y="17897"/>
                        <a:pt x="3708" y="19452"/>
                        <a:pt x="5348" y="19452"/>
                      </a:cubicBezTo>
                      <a:cubicBezTo>
                        <a:pt x="9839" y="19798"/>
                        <a:pt x="21530" y="12368"/>
                        <a:pt x="20675" y="6320"/>
                      </a:cubicBezTo>
                      <a:cubicBezTo>
                        <a:pt x="19890" y="617"/>
                        <a:pt x="10409" y="-1802"/>
                        <a:pt x="6916" y="1481"/>
                      </a:cubicBezTo>
                      <a:close/>
                    </a:path>
                  </a:pathLst>
                </a:custGeom>
                <a:solidFill>
                  <a:srgbClr val="AB714B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24" name="Grupo"/>
              <p:cNvGrpSpPr/>
              <p:nvPr/>
            </p:nvGrpSpPr>
            <p:grpSpPr>
              <a:xfrm>
                <a:off x="7861300" y="1346200"/>
                <a:ext cx="501584" cy="269958"/>
                <a:chOff x="0" y="0"/>
                <a:chExt cx="501583" cy="269957"/>
              </a:xfrm>
            </p:grpSpPr>
            <p:sp>
              <p:nvSpPr>
                <p:cNvPr id="128" name="Figura"/>
                <p:cNvSpPr/>
                <p:nvPr/>
              </p:nvSpPr>
              <p:spPr>
                <a:xfrm>
                  <a:off x="-1" y="0"/>
                  <a:ext cx="501585" cy="2699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10" h="16282" extrusionOk="0">
                      <a:moveTo>
                        <a:pt x="1674" y="4029"/>
                      </a:moveTo>
                      <a:cubicBezTo>
                        <a:pt x="-2069" y="7935"/>
                        <a:pt x="1133" y="14599"/>
                        <a:pt x="4740" y="15748"/>
                      </a:cubicBezTo>
                      <a:cubicBezTo>
                        <a:pt x="8663" y="17050"/>
                        <a:pt x="15518" y="16361"/>
                        <a:pt x="17547" y="9237"/>
                      </a:cubicBezTo>
                      <a:cubicBezTo>
                        <a:pt x="19531" y="2190"/>
                        <a:pt x="9881" y="-4550"/>
                        <a:pt x="1674" y="4029"/>
                      </a:cubicBezTo>
                      <a:close/>
                    </a:path>
                  </a:pathLst>
                </a:custGeom>
                <a:solidFill>
                  <a:srgbClr val="906440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9" name="Figura"/>
                <p:cNvSpPr/>
                <p:nvPr/>
              </p:nvSpPr>
              <p:spPr>
                <a:xfrm>
                  <a:off x="63499" y="50799"/>
                  <a:ext cx="316874" cy="1242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8" h="19560" extrusionOk="0">
                      <a:moveTo>
                        <a:pt x="7005" y="1555"/>
                      </a:moveTo>
                      <a:cubicBezTo>
                        <a:pt x="5254" y="3155"/>
                        <a:pt x="83" y="6555"/>
                        <a:pt x="0" y="12355"/>
                      </a:cubicBezTo>
                      <a:cubicBezTo>
                        <a:pt x="0" y="17755"/>
                        <a:pt x="3753" y="19355"/>
                        <a:pt x="5337" y="19555"/>
                      </a:cubicBezTo>
                      <a:cubicBezTo>
                        <a:pt x="9841" y="19755"/>
                        <a:pt x="21600" y="12555"/>
                        <a:pt x="20766" y="6555"/>
                      </a:cubicBezTo>
                      <a:cubicBezTo>
                        <a:pt x="20015" y="555"/>
                        <a:pt x="10508" y="-1845"/>
                        <a:pt x="7005" y="1555"/>
                      </a:cubicBezTo>
                      <a:close/>
                    </a:path>
                  </a:pathLst>
                </a:custGeom>
                <a:solidFill>
                  <a:srgbClr val="AB714B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25" name="Grupo"/>
              <p:cNvGrpSpPr/>
              <p:nvPr/>
            </p:nvGrpSpPr>
            <p:grpSpPr>
              <a:xfrm>
                <a:off x="8026400" y="1651000"/>
                <a:ext cx="501584" cy="269958"/>
                <a:chOff x="0" y="0"/>
                <a:chExt cx="501583" cy="269957"/>
              </a:xfrm>
            </p:grpSpPr>
            <p:sp>
              <p:nvSpPr>
                <p:cNvPr id="126" name="Figura"/>
                <p:cNvSpPr/>
                <p:nvPr/>
              </p:nvSpPr>
              <p:spPr>
                <a:xfrm>
                  <a:off x="0" y="0"/>
                  <a:ext cx="501584" cy="2699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10" h="16282" extrusionOk="0">
                      <a:moveTo>
                        <a:pt x="16135" y="4029"/>
                      </a:moveTo>
                      <a:cubicBezTo>
                        <a:pt x="19878" y="7935"/>
                        <a:pt x="16676" y="14599"/>
                        <a:pt x="13069" y="15748"/>
                      </a:cubicBezTo>
                      <a:cubicBezTo>
                        <a:pt x="9146" y="17050"/>
                        <a:pt x="2291" y="16361"/>
                        <a:pt x="262" y="9237"/>
                      </a:cubicBezTo>
                      <a:cubicBezTo>
                        <a:pt x="-1722" y="2190"/>
                        <a:pt x="7928" y="-4550"/>
                        <a:pt x="16135" y="4029"/>
                      </a:cubicBezTo>
                      <a:close/>
                    </a:path>
                  </a:pathLst>
                </a:custGeom>
                <a:solidFill>
                  <a:srgbClr val="906440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27" name="Figura"/>
                <p:cNvSpPr/>
                <p:nvPr/>
              </p:nvSpPr>
              <p:spPr>
                <a:xfrm>
                  <a:off x="114299" y="63500"/>
                  <a:ext cx="316874" cy="123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8" h="19613" extrusionOk="0">
                      <a:moveTo>
                        <a:pt x="13803" y="1441"/>
                      </a:moveTo>
                      <a:cubicBezTo>
                        <a:pt x="15554" y="3056"/>
                        <a:pt x="20725" y="6488"/>
                        <a:pt x="20808" y="12342"/>
                      </a:cubicBezTo>
                      <a:cubicBezTo>
                        <a:pt x="20808" y="17792"/>
                        <a:pt x="17055" y="19407"/>
                        <a:pt x="15471" y="19609"/>
                      </a:cubicBezTo>
                      <a:cubicBezTo>
                        <a:pt x="10967" y="19811"/>
                        <a:pt x="-792" y="12544"/>
                        <a:pt x="42" y="6488"/>
                      </a:cubicBezTo>
                      <a:cubicBezTo>
                        <a:pt x="793" y="633"/>
                        <a:pt x="10300" y="-1789"/>
                        <a:pt x="13803" y="1441"/>
                      </a:cubicBezTo>
                      <a:close/>
                    </a:path>
                  </a:pathLst>
                </a:custGeom>
                <a:solidFill>
                  <a:srgbClr val="AB714B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17" name="Grupo"/>
            <p:cNvGrpSpPr/>
            <p:nvPr/>
          </p:nvGrpSpPr>
          <p:grpSpPr>
            <a:xfrm>
              <a:off x="2349499" y="-1"/>
              <a:ext cx="2996818" cy="5515071"/>
              <a:chOff x="0" y="0"/>
              <a:chExt cx="2996816" cy="5515068"/>
            </a:xfrm>
          </p:grpSpPr>
          <p:sp>
            <p:nvSpPr>
              <p:cNvPr id="42" name="Figura"/>
              <p:cNvSpPr/>
              <p:nvPr/>
            </p:nvSpPr>
            <p:spPr>
              <a:xfrm>
                <a:off x="-1" y="546100"/>
                <a:ext cx="1364445" cy="1181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314" extrusionOk="0">
                    <a:moveTo>
                      <a:pt x="14485" y="13246"/>
                    </a:moveTo>
                    <a:cubicBezTo>
                      <a:pt x="13194" y="14322"/>
                      <a:pt x="11140" y="15788"/>
                      <a:pt x="11140" y="15788"/>
                    </a:cubicBezTo>
                    <a:cubicBezTo>
                      <a:pt x="11140" y="15788"/>
                      <a:pt x="10435" y="14368"/>
                      <a:pt x="8263" y="10634"/>
                    </a:cubicBezTo>
                    <a:cubicBezTo>
                      <a:pt x="6796" y="8092"/>
                      <a:pt x="6522" y="7428"/>
                      <a:pt x="6268" y="5618"/>
                    </a:cubicBezTo>
                    <a:cubicBezTo>
                      <a:pt x="5857" y="2732"/>
                      <a:pt x="6111" y="3167"/>
                      <a:pt x="6307" y="1633"/>
                    </a:cubicBezTo>
                    <a:cubicBezTo>
                      <a:pt x="5798" y="1541"/>
                      <a:pt x="5427" y="1839"/>
                      <a:pt x="5290" y="2572"/>
                    </a:cubicBezTo>
                    <a:cubicBezTo>
                      <a:pt x="5172" y="3213"/>
                      <a:pt x="4977" y="3900"/>
                      <a:pt x="4977" y="3900"/>
                    </a:cubicBezTo>
                    <a:cubicBezTo>
                      <a:pt x="4977" y="3900"/>
                      <a:pt x="3216" y="-177"/>
                      <a:pt x="1083" y="6"/>
                    </a:cubicBezTo>
                    <a:cubicBezTo>
                      <a:pt x="-580" y="144"/>
                      <a:pt x="-91" y="2686"/>
                      <a:pt x="966" y="4381"/>
                    </a:cubicBezTo>
                    <a:cubicBezTo>
                      <a:pt x="2218" y="6351"/>
                      <a:pt x="3353" y="6970"/>
                      <a:pt x="4096" y="8321"/>
                    </a:cubicBezTo>
                    <a:cubicBezTo>
                      <a:pt x="4996" y="9924"/>
                      <a:pt x="6092" y="15949"/>
                      <a:pt x="8127" y="19178"/>
                    </a:cubicBezTo>
                    <a:cubicBezTo>
                      <a:pt x="9477" y="21331"/>
                      <a:pt x="11394" y="21423"/>
                      <a:pt x="11766" y="21263"/>
                    </a:cubicBezTo>
                    <a:cubicBezTo>
                      <a:pt x="15913" y="19751"/>
                      <a:pt x="17185" y="18170"/>
                      <a:pt x="17870" y="17644"/>
                    </a:cubicBezTo>
                    <a:cubicBezTo>
                      <a:pt x="19435" y="16430"/>
                      <a:pt x="21020" y="15468"/>
                      <a:pt x="21020" y="15468"/>
                    </a:cubicBezTo>
                    <a:lnTo>
                      <a:pt x="19161" y="9741"/>
                    </a:lnTo>
                    <a:cubicBezTo>
                      <a:pt x="19142" y="9741"/>
                      <a:pt x="16520" y="11551"/>
                      <a:pt x="14485" y="13246"/>
                    </a:cubicBezTo>
                    <a:close/>
                  </a:path>
                </a:pathLst>
              </a:custGeom>
              <a:solidFill>
                <a:srgbClr val="F9D7B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3" name="Figura"/>
              <p:cNvSpPr/>
              <p:nvPr/>
            </p:nvSpPr>
            <p:spPr>
              <a:xfrm>
                <a:off x="1574800" y="3390900"/>
                <a:ext cx="1275986" cy="1256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353" extrusionOk="0">
                    <a:moveTo>
                      <a:pt x="0" y="691"/>
                    </a:moveTo>
                    <a:cubicBezTo>
                      <a:pt x="0" y="691"/>
                      <a:pt x="531" y="9667"/>
                      <a:pt x="2421" y="13659"/>
                    </a:cubicBezTo>
                    <a:cubicBezTo>
                      <a:pt x="4290" y="17630"/>
                      <a:pt x="7986" y="21600"/>
                      <a:pt x="12488" y="21341"/>
                    </a:cubicBezTo>
                    <a:cubicBezTo>
                      <a:pt x="16991" y="21061"/>
                      <a:pt x="21069" y="18169"/>
                      <a:pt x="21324" y="17004"/>
                    </a:cubicBezTo>
                    <a:cubicBezTo>
                      <a:pt x="21600" y="15839"/>
                      <a:pt x="18011" y="0"/>
                      <a:pt x="18011" y="0"/>
                    </a:cubicBezTo>
                    <a:lnTo>
                      <a:pt x="0" y="691"/>
                    </a:ln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4" name="Figura"/>
              <p:cNvSpPr/>
              <p:nvPr/>
            </p:nvSpPr>
            <p:spPr>
              <a:xfrm>
                <a:off x="1536700" y="3505199"/>
                <a:ext cx="1372870" cy="1187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4" extrusionOk="0">
                    <a:moveTo>
                      <a:pt x="14946" y="17665"/>
                    </a:moveTo>
                    <a:cubicBezTo>
                      <a:pt x="11090" y="18342"/>
                      <a:pt x="7733" y="17686"/>
                      <a:pt x="5495" y="14407"/>
                    </a:cubicBezTo>
                    <a:cubicBezTo>
                      <a:pt x="559" y="7172"/>
                      <a:pt x="1978" y="0"/>
                      <a:pt x="1978" y="0"/>
                    </a:cubicBezTo>
                    <a:lnTo>
                      <a:pt x="0" y="0"/>
                    </a:lnTo>
                    <a:cubicBezTo>
                      <a:pt x="0" y="0"/>
                      <a:pt x="20" y="10514"/>
                      <a:pt x="4676" y="16057"/>
                    </a:cubicBezTo>
                    <a:cubicBezTo>
                      <a:pt x="9331" y="21600"/>
                      <a:pt x="16125" y="19696"/>
                      <a:pt x="18283" y="18236"/>
                    </a:cubicBezTo>
                    <a:cubicBezTo>
                      <a:pt x="20421" y="16819"/>
                      <a:pt x="21600" y="14851"/>
                      <a:pt x="21600" y="14851"/>
                    </a:cubicBezTo>
                    <a:lnTo>
                      <a:pt x="20241" y="13688"/>
                    </a:lnTo>
                    <a:cubicBezTo>
                      <a:pt x="20241" y="13688"/>
                      <a:pt x="18803" y="16988"/>
                      <a:pt x="14946" y="17665"/>
                    </a:cubicBezTo>
                    <a:close/>
                  </a:path>
                </a:pathLst>
              </a:custGeom>
              <a:solidFill>
                <a:srgbClr val="F2C127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5" name="Figura"/>
              <p:cNvSpPr/>
              <p:nvPr/>
            </p:nvSpPr>
            <p:spPr>
              <a:xfrm>
                <a:off x="1930399" y="1422399"/>
                <a:ext cx="892215" cy="959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63" h="17937" extrusionOk="0">
                    <a:moveTo>
                      <a:pt x="1967" y="0"/>
                    </a:moveTo>
                    <a:cubicBezTo>
                      <a:pt x="1967" y="0"/>
                      <a:pt x="-3358" y="11251"/>
                      <a:pt x="3517" y="16425"/>
                    </a:cubicBezTo>
                    <a:cubicBezTo>
                      <a:pt x="10392" y="21600"/>
                      <a:pt x="18242" y="11916"/>
                      <a:pt x="17517" y="10800"/>
                    </a:cubicBezTo>
                    <a:cubicBezTo>
                      <a:pt x="16817" y="9708"/>
                      <a:pt x="1967" y="0"/>
                      <a:pt x="1967" y="0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46" name="Grupo"/>
              <p:cNvGrpSpPr/>
              <p:nvPr/>
            </p:nvGrpSpPr>
            <p:grpSpPr>
              <a:xfrm>
                <a:off x="1346199" y="88900"/>
                <a:ext cx="838201" cy="1223515"/>
                <a:chOff x="0" y="0"/>
                <a:chExt cx="838200" cy="1223514"/>
              </a:xfrm>
            </p:grpSpPr>
            <p:grpSp>
              <p:nvGrpSpPr>
                <p:cNvPr id="116" name="Grupo"/>
                <p:cNvGrpSpPr/>
                <p:nvPr/>
              </p:nvGrpSpPr>
              <p:grpSpPr>
                <a:xfrm>
                  <a:off x="-1" y="584199"/>
                  <a:ext cx="838201" cy="639316"/>
                  <a:chOff x="0" y="0"/>
                  <a:chExt cx="838200" cy="639314"/>
                </a:xfrm>
              </p:grpSpPr>
              <p:sp>
                <p:nvSpPr>
                  <p:cNvPr id="120" name="Figura"/>
                  <p:cNvSpPr/>
                  <p:nvPr/>
                </p:nvSpPr>
                <p:spPr>
                  <a:xfrm>
                    <a:off x="139700" y="-1"/>
                    <a:ext cx="557531" cy="3976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69" extrusionOk="0">
                        <a:moveTo>
                          <a:pt x="16483" y="10011"/>
                        </a:moveTo>
                        <a:cubicBezTo>
                          <a:pt x="16483" y="4800"/>
                          <a:pt x="16483" y="0"/>
                          <a:pt x="16483" y="0"/>
                        </a:cubicBezTo>
                        <a:lnTo>
                          <a:pt x="10677" y="0"/>
                        </a:lnTo>
                        <a:cubicBezTo>
                          <a:pt x="10677" y="0"/>
                          <a:pt x="10529" y="411"/>
                          <a:pt x="10234" y="1029"/>
                        </a:cubicBezTo>
                        <a:cubicBezTo>
                          <a:pt x="9988" y="343"/>
                          <a:pt x="9791" y="0"/>
                          <a:pt x="9791" y="0"/>
                        </a:cubicBezTo>
                        <a:lnTo>
                          <a:pt x="3985" y="0"/>
                        </a:lnTo>
                        <a:cubicBezTo>
                          <a:pt x="3985" y="0"/>
                          <a:pt x="3985" y="4800"/>
                          <a:pt x="3985" y="10011"/>
                        </a:cubicBezTo>
                        <a:cubicBezTo>
                          <a:pt x="3985" y="13029"/>
                          <a:pt x="2313" y="15840"/>
                          <a:pt x="0" y="17966"/>
                        </a:cubicBezTo>
                        <a:cubicBezTo>
                          <a:pt x="1624" y="19131"/>
                          <a:pt x="5363" y="21326"/>
                          <a:pt x="10333" y="21463"/>
                        </a:cubicBezTo>
                        <a:cubicBezTo>
                          <a:pt x="15204" y="21600"/>
                          <a:pt x="19189" y="19474"/>
                          <a:pt x="21600" y="17829"/>
                        </a:cubicBezTo>
                        <a:cubicBezTo>
                          <a:pt x="18845" y="15566"/>
                          <a:pt x="16483" y="12823"/>
                          <a:pt x="16483" y="10011"/>
                        </a:cubicBezTo>
                        <a:close/>
                      </a:path>
                    </a:pathLst>
                  </a:custGeom>
                  <a:solidFill>
                    <a:srgbClr val="F6C9A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1" name="Figura"/>
                  <p:cNvSpPr/>
                  <p:nvPr/>
                </p:nvSpPr>
                <p:spPr>
                  <a:xfrm>
                    <a:off x="-1" y="330200"/>
                    <a:ext cx="838201" cy="3091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797" extrusionOk="0">
                        <a:moveTo>
                          <a:pt x="10505" y="3658"/>
                        </a:moveTo>
                        <a:cubicBezTo>
                          <a:pt x="7200" y="3519"/>
                          <a:pt x="4713" y="1311"/>
                          <a:pt x="3633" y="138"/>
                        </a:cubicBezTo>
                        <a:cubicBezTo>
                          <a:pt x="2553" y="1656"/>
                          <a:pt x="1276" y="2760"/>
                          <a:pt x="0" y="3381"/>
                        </a:cubicBezTo>
                        <a:cubicBezTo>
                          <a:pt x="1669" y="21600"/>
                          <a:pt x="20258" y="20979"/>
                          <a:pt x="21600" y="3243"/>
                        </a:cubicBezTo>
                        <a:cubicBezTo>
                          <a:pt x="20487" y="2553"/>
                          <a:pt x="19178" y="1380"/>
                          <a:pt x="18000" y="0"/>
                        </a:cubicBezTo>
                        <a:cubicBezTo>
                          <a:pt x="16364" y="1656"/>
                          <a:pt x="13713" y="3727"/>
                          <a:pt x="10505" y="3658"/>
                        </a:cubicBezTo>
                        <a:close/>
                      </a:path>
                    </a:pathLst>
                  </a:custGeom>
                  <a:solidFill>
                    <a:srgbClr val="F9D7BE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117" name="Figura"/>
                <p:cNvSpPr/>
                <p:nvPr/>
              </p:nvSpPr>
              <p:spPr>
                <a:xfrm>
                  <a:off x="152399" y="0"/>
                  <a:ext cx="497842" cy="708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9" y="0"/>
                        <a:pt x="0" y="3406"/>
                        <a:pt x="0" y="7587"/>
                      </a:cubicBezTo>
                      <a:lnTo>
                        <a:pt x="0" y="14013"/>
                      </a:lnTo>
                      <a:cubicBezTo>
                        <a:pt x="0" y="18194"/>
                        <a:pt x="4849" y="21600"/>
                        <a:pt x="10800" y="21600"/>
                      </a:cubicBezTo>
                      <a:cubicBezTo>
                        <a:pt x="16751" y="21600"/>
                        <a:pt x="21600" y="18194"/>
                        <a:pt x="21600" y="14013"/>
                      </a:cubicBezTo>
                      <a:lnTo>
                        <a:pt x="21600" y="7548"/>
                      </a:lnTo>
                      <a:cubicBezTo>
                        <a:pt x="21545" y="3406"/>
                        <a:pt x="16696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8" name="Figura"/>
                <p:cNvSpPr/>
                <p:nvPr/>
              </p:nvSpPr>
              <p:spPr>
                <a:xfrm>
                  <a:off x="114299" y="292099"/>
                  <a:ext cx="81461" cy="144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78" h="17938" extrusionOk="0">
                      <a:moveTo>
                        <a:pt x="45" y="5640"/>
                      </a:moveTo>
                      <a:cubicBezTo>
                        <a:pt x="-922" y="14942"/>
                        <a:pt x="13908" y="17938"/>
                        <a:pt x="13908" y="17938"/>
                      </a:cubicBezTo>
                      <a:lnTo>
                        <a:pt x="20678" y="1226"/>
                      </a:lnTo>
                      <a:cubicBezTo>
                        <a:pt x="20678" y="1383"/>
                        <a:pt x="1012" y="-3662"/>
                        <a:pt x="45" y="5640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9" name="Figura"/>
                <p:cNvSpPr/>
                <p:nvPr/>
              </p:nvSpPr>
              <p:spPr>
                <a:xfrm>
                  <a:off x="609599" y="292100"/>
                  <a:ext cx="81589" cy="145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06" h="17926" extrusionOk="0">
                      <a:moveTo>
                        <a:pt x="0" y="1335"/>
                      </a:moveTo>
                      <a:lnTo>
                        <a:pt x="6671" y="17926"/>
                      </a:lnTo>
                      <a:cubicBezTo>
                        <a:pt x="6671" y="17926"/>
                        <a:pt x="21600" y="14952"/>
                        <a:pt x="20329" y="5717"/>
                      </a:cubicBezTo>
                      <a:cubicBezTo>
                        <a:pt x="19376" y="-3674"/>
                        <a:pt x="0" y="1335"/>
                        <a:pt x="0" y="1335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47" name="Grupo"/>
              <p:cNvGrpSpPr/>
              <p:nvPr/>
            </p:nvGrpSpPr>
            <p:grpSpPr>
              <a:xfrm>
                <a:off x="977899" y="2793999"/>
                <a:ext cx="777699" cy="2719801"/>
                <a:chOff x="0" y="0"/>
                <a:chExt cx="777697" cy="2719799"/>
              </a:xfrm>
            </p:grpSpPr>
            <p:sp>
              <p:nvSpPr>
                <p:cNvPr id="107" name="Figura"/>
                <p:cNvSpPr/>
                <p:nvPr/>
              </p:nvSpPr>
              <p:spPr>
                <a:xfrm>
                  <a:off x="0" y="2286000"/>
                  <a:ext cx="599061" cy="433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92" h="19519" extrusionOk="0">
                      <a:moveTo>
                        <a:pt x="17123" y="89"/>
                      </a:moveTo>
                      <a:cubicBezTo>
                        <a:pt x="14176" y="-1225"/>
                        <a:pt x="1223" y="12375"/>
                        <a:pt x="1223" y="12375"/>
                      </a:cubicBezTo>
                      <a:cubicBezTo>
                        <a:pt x="1223" y="12375"/>
                        <a:pt x="-1530" y="16204"/>
                        <a:pt x="1223" y="18204"/>
                      </a:cubicBezTo>
                      <a:cubicBezTo>
                        <a:pt x="4171" y="20375"/>
                        <a:pt x="8669" y="19918"/>
                        <a:pt x="11151" y="16375"/>
                      </a:cubicBezTo>
                      <a:cubicBezTo>
                        <a:pt x="13633" y="12832"/>
                        <a:pt x="13710" y="10204"/>
                        <a:pt x="15184" y="8032"/>
                      </a:cubicBezTo>
                      <a:cubicBezTo>
                        <a:pt x="16696" y="5918"/>
                        <a:pt x="20070" y="1404"/>
                        <a:pt x="17123" y="89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" name="Figura"/>
                <p:cNvSpPr/>
                <p:nvPr/>
              </p:nvSpPr>
              <p:spPr>
                <a:xfrm>
                  <a:off x="12699" y="-1"/>
                  <a:ext cx="764999" cy="2668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7" h="20999" extrusionOk="0">
                      <a:moveTo>
                        <a:pt x="6412" y="378"/>
                      </a:moveTo>
                      <a:cubicBezTo>
                        <a:pt x="6412" y="378"/>
                        <a:pt x="6344" y="2806"/>
                        <a:pt x="6549" y="3866"/>
                      </a:cubicBezTo>
                      <a:cubicBezTo>
                        <a:pt x="6754" y="4926"/>
                        <a:pt x="7061" y="6295"/>
                        <a:pt x="7096" y="8034"/>
                      </a:cubicBezTo>
                      <a:cubicBezTo>
                        <a:pt x="7096" y="8424"/>
                        <a:pt x="6412" y="10163"/>
                        <a:pt x="6549" y="11083"/>
                      </a:cubicBezTo>
                      <a:cubicBezTo>
                        <a:pt x="6856" y="13332"/>
                        <a:pt x="8292" y="16140"/>
                        <a:pt x="7847" y="16900"/>
                      </a:cubicBezTo>
                      <a:cubicBezTo>
                        <a:pt x="7266" y="17919"/>
                        <a:pt x="5352" y="18459"/>
                        <a:pt x="4054" y="18969"/>
                      </a:cubicBezTo>
                      <a:cubicBezTo>
                        <a:pt x="397" y="20388"/>
                        <a:pt x="-526" y="20228"/>
                        <a:pt x="260" y="20628"/>
                      </a:cubicBezTo>
                      <a:cubicBezTo>
                        <a:pt x="1217" y="21128"/>
                        <a:pt x="5592" y="21068"/>
                        <a:pt x="7813" y="20768"/>
                      </a:cubicBezTo>
                      <a:cubicBezTo>
                        <a:pt x="10308" y="20438"/>
                        <a:pt x="10103" y="20138"/>
                        <a:pt x="10718" y="19769"/>
                      </a:cubicBezTo>
                      <a:cubicBezTo>
                        <a:pt x="11128" y="19529"/>
                        <a:pt x="11812" y="19249"/>
                        <a:pt x="12393" y="19069"/>
                      </a:cubicBezTo>
                      <a:cubicBezTo>
                        <a:pt x="13008" y="18889"/>
                        <a:pt x="13623" y="18879"/>
                        <a:pt x="14068" y="18729"/>
                      </a:cubicBezTo>
                      <a:cubicBezTo>
                        <a:pt x="15264" y="18329"/>
                        <a:pt x="14409" y="18039"/>
                        <a:pt x="14273" y="17270"/>
                      </a:cubicBezTo>
                      <a:cubicBezTo>
                        <a:pt x="14239" y="17140"/>
                        <a:pt x="15059" y="15591"/>
                        <a:pt x="15708" y="14551"/>
                      </a:cubicBezTo>
                      <a:cubicBezTo>
                        <a:pt x="17212" y="12112"/>
                        <a:pt x="16939" y="11173"/>
                        <a:pt x="17007" y="10833"/>
                      </a:cubicBezTo>
                      <a:cubicBezTo>
                        <a:pt x="17178" y="9923"/>
                        <a:pt x="16289" y="8384"/>
                        <a:pt x="16528" y="7914"/>
                      </a:cubicBezTo>
                      <a:cubicBezTo>
                        <a:pt x="16699" y="7634"/>
                        <a:pt x="18818" y="5535"/>
                        <a:pt x="19639" y="4306"/>
                      </a:cubicBezTo>
                      <a:cubicBezTo>
                        <a:pt x="21074" y="2147"/>
                        <a:pt x="20596" y="917"/>
                        <a:pt x="20049" y="378"/>
                      </a:cubicBezTo>
                      <a:cubicBezTo>
                        <a:pt x="19194" y="-472"/>
                        <a:pt x="6412" y="378"/>
                        <a:pt x="6412" y="378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9" name="Figura"/>
                <p:cNvSpPr/>
                <p:nvPr/>
              </p:nvSpPr>
              <p:spPr>
                <a:xfrm>
                  <a:off x="76199" y="1993900"/>
                  <a:ext cx="315657" cy="584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05" h="20208" extrusionOk="0">
                      <a:moveTo>
                        <a:pt x="15099" y="1962"/>
                      </a:moveTo>
                      <a:cubicBezTo>
                        <a:pt x="14869" y="4552"/>
                        <a:pt x="13946" y="7230"/>
                        <a:pt x="12025" y="9820"/>
                      </a:cubicBezTo>
                      <a:cubicBezTo>
                        <a:pt x="10103" y="12410"/>
                        <a:pt x="802" y="18513"/>
                        <a:pt x="802" y="18513"/>
                      </a:cubicBezTo>
                      <a:cubicBezTo>
                        <a:pt x="-2273" y="20576"/>
                        <a:pt x="4261" y="20708"/>
                        <a:pt x="7566" y="19171"/>
                      </a:cubicBezTo>
                      <a:cubicBezTo>
                        <a:pt x="10871" y="17635"/>
                        <a:pt x="13639" y="14869"/>
                        <a:pt x="15868" y="11445"/>
                      </a:cubicBezTo>
                      <a:cubicBezTo>
                        <a:pt x="18251" y="7757"/>
                        <a:pt x="18943" y="6132"/>
                        <a:pt x="19096" y="2620"/>
                      </a:cubicBezTo>
                      <a:cubicBezTo>
                        <a:pt x="19327" y="-892"/>
                        <a:pt x="15253" y="-629"/>
                        <a:pt x="15099" y="1962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0" name="Figura"/>
                <p:cNvSpPr/>
                <p:nvPr/>
              </p:nvSpPr>
              <p:spPr>
                <a:xfrm>
                  <a:off x="63500" y="2489199"/>
                  <a:ext cx="323850" cy="131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409" extrusionOk="0">
                      <a:moveTo>
                        <a:pt x="1186" y="1753"/>
                      </a:moveTo>
                      <a:lnTo>
                        <a:pt x="0" y="4759"/>
                      </a:lnTo>
                      <a:cubicBezTo>
                        <a:pt x="0" y="4759"/>
                        <a:pt x="5845" y="-2003"/>
                        <a:pt x="12367" y="6825"/>
                      </a:cubicBezTo>
                      <a:cubicBezTo>
                        <a:pt x="18974" y="15652"/>
                        <a:pt x="19567" y="19409"/>
                        <a:pt x="19567" y="19409"/>
                      </a:cubicBezTo>
                      <a:lnTo>
                        <a:pt x="21600" y="14150"/>
                      </a:lnTo>
                      <a:cubicBezTo>
                        <a:pt x="21600" y="14150"/>
                        <a:pt x="17195" y="5698"/>
                        <a:pt x="12198" y="1753"/>
                      </a:cubicBezTo>
                      <a:cubicBezTo>
                        <a:pt x="7200" y="-2191"/>
                        <a:pt x="1186" y="1753"/>
                        <a:pt x="1186" y="1753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1" name="Figura"/>
                <p:cNvSpPr/>
                <p:nvPr/>
              </p:nvSpPr>
              <p:spPr>
                <a:xfrm>
                  <a:off x="127000" y="2425700"/>
                  <a:ext cx="308610" cy="136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809" extrusionOk="0">
                      <a:moveTo>
                        <a:pt x="12533" y="1717"/>
                      </a:moveTo>
                      <a:cubicBezTo>
                        <a:pt x="6222" y="-1791"/>
                        <a:pt x="1689" y="1163"/>
                        <a:pt x="1689" y="1163"/>
                      </a:cubicBezTo>
                      <a:lnTo>
                        <a:pt x="0" y="4301"/>
                      </a:lnTo>
                      <a:cubicBezTo>
                        <a:pt x="0" y="4301"/>
                        <a:pt x="6756" y="-499"/>
                        <a:pt x="12444" y="4855"/>
                      </a:cubicBezTo>
                      <a:cubicBezTo>
                        <a:pt x="18222" y="10209"/>
                        <a:pt x="20444" y="19809"/>
                        <a:pt x="20444" y="19809"/>
                      </a:cubicBezTo>
                      <a:lnTo>
                        <a:pt x="21600" y="14455"/>
                      </a:lnTo>
                      <a:cubicBezTo>
                        <a:pt x="21600" y="14455"/>
                        <a:pt x="18844" y="5224"/>
                        <a:pt x="12533" y="1717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2" name="Figura"/>
                <p:cNvSpPr/>
                <p:nvPr/>
              </p:nvSpPr>
              <p:spPr>
                <a:xfrm>
                  <a:off x="177799" y="2349499"/>
                  <a:ext cx="293372" cy="123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439" extrusionOk="0">
                      <a:moveTo>
                        <a:pt x="1309" y="1839"/>
                      </a:moveTo>
                      <a:lnTo>
                        <a:pt x="0" y="5239"/>
                      </a:lnTo>
                      <a:cubicBezTo>
                        <a:pt x="0" y="5239"/>
                        <a:pt x="5330" y="39"/>
                        <a:pt x="10753" y="4639"/>
                      </a:cubicBezTo>
                      <a:cubicBezTo>
                        <a:pt x="16177" y="9239"/>
                        <a:pt x="19917" y="19439"/>
                        <a:pt x="19917" y="19439"/>
                      </a:cubicBezTo>
                      <a:lnTo>
                        <a:pt x="21600" y="15639"/>
                      </a:lnTo>
                      <a:cubicBezTo>
                        <a:pt x="21600" y="15639"/>
                        <a:pt x="16738" y="5839"/>
                        <a:pt x="10847" y="1639"/>
                      </a:cubicBezTo>
                      <a:cubicBezTo>
                        <a:pt x="4862" y="-2161"/>
                        <a:pt x="1309" y="1839"/>
                        <a:pt x="1309" y="1839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3" name="Figura"/>
                <p:cNvSpPr/>
                <p:nvPr/>
              </p:nvSpPr>
              <p:spPr>
                <a:xfrm>
                  <a:off x="292099" y="2171699"/>
                  <a:ext cx="252731" cy="40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157" y="10800"/>
                      </a:moveTo>
                      <a:cubicBezTo>
                        <a:pt x="7381" y="10125"/>
                        <a:pt x="434" y="0"/>
                        <a:pt x="434" y="0"/>
                      </a:cubicBezTo>
                      <a:lnTo>
                        <a:pt x="0" y="10800"/>
                      </a:lnTo>
                      <a:cubicBezTo>
                        <a:pt x="0" y="10800"/>
                        <a:pt x="8358" y="21600"/>
                        <a:pt x="14545" y="21600"/>
                      </a:cubicBezTo>
                      <a:cubicBezTo>
                        <a:pt x="20732" y="21600"/>
                        <a:pt x="21600" y="16200"/>
                        <a:pt x="21600" y="16200"/>
                      </a:cubicBezTo>
                      <a:lnTo>
                        <a:pt x="21491" y="7425"/>
                      </a:lnTo>
                      <a:cubicBezTo>
                        <a:pt x="21491" y="7425"/>
                        <a:pt x="16933" y="11475"/>
                        <a:pt x="12157" y="10800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4" name="Figura"/>
                <p:cNvSpPr/>
                <p:nvPr/>
              </p:nvSpPr>
              <p:spPr>
                <a:xfrm>
                  <a:off x="304799" y="2108199"/>
                  <a:ext cx="245112" cy="355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0800"/>
                      </a:lnTo>
                      <a:cubicBezTo>
                        <a:pt x="0" y="10800"/>
                        <a:pt x="8841" y="21600"/>
                        <a:pt x="13318" y="21600"/>
                      </a:cubicBezTo>
                      <a:cubicBezTo>
                        <a:pt x="18578" y="21600"/>
                        <a:pt x="21376" y="17743"/>
                        <a:pt x="21376" y="17743"/>
                      </a:cubicBezTo>
                      <a:lnTo>
                        <a:pt x="21600" y="6171"/>
                      </a:lnTo>
                      <a:cubicBezTo>
                        <a:pt x="19921" y="6943"/>
                        <a:pt x="16116" y="9257"/>
                        <a:pt x="12647" y="9257"/>
                      </a:cubicBezTo>
                      <a:cubicBezTo>
                        <a:pt x="8841" y="848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5" name="Figura"/>
                <p:cNvSpPr/>
                <p:nvPr/>
              </p:nvSpPr>
              <p:spPr>
                <a:xfrm>
                  <a:off x="304799" y="2057400"/>
                  <a:ext cx="254001" cy="33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" y="10800"/>
                      </a:lnTo>
                      <a:cubicBezTo>
                        <a:pt x="216" y="10800"/>
                        <a:pt x="8208" y="21600"/>
                        <a:pt x="11664" y="21600"/>
                      </a:cubicBezTo>
                      <a:cubicBezTo>
                        <a:pt x="15120" y="21600"/>
                        <a:pt x="21276" y="21600"/>
                        <a:pt x="21276" y="21600"/>
                      </a:cubicBezTo>
                      <a:lnTo>
                        <a:pt x="21600" y="5815"/>
                      </a:lnTo>
                      <a:cubicBezTo>
                        <a:pt x="21600" y="5815"/>
                        <a:pt x="14148" y="4985"/>
                        <a:pt x="10800" y="4985"/>
                      </a:cubicBezTo>
                      <a:cubicBezTo>
                        <a:pt x="7560" y="498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48" name="Grupo"/>
              <p:cNvGrpSpPr/>
              <p:nvPr/>
            </p:nvGrpSpPr>
            <p:grpSpPr>
              <a:xfrm>
                <a:off x="1803399" y="2794000"/>
                <a:ext cx="763941" cy="2721069"/>
                <a:chOff x="0" y="0"/>
                <a:chExt cx="763939" cy="2721068"/>
              </a:xfrm>
            </p:grpSpPr>
            <p:sp>
              <p:nvSpPr>
                <p:cNvPr id="98" name="Figura"/>
                <p:cNvSpPr/>
                <p:nvPr/>
              </p:nvSpPr>
              <p:spPr>
                <a:xfrm>
                  <a:off x="165100" y="2286000"/>
                  <a:ext cx="598840" cy="4350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85" h="19524" extrusionOk="0">
                      <a:moveTo>
                        <a:pt x="17062" y="12342"/>
                      </a:moveTo>
                      <a:cubicBezTo>
                        <a:pt x="17062" y="12342"/>
                        <a:pt x="4109" y="-1222"/>
                        <a:pt x="1162" y="89"/>
                      </a:cubicBezTo>
                      <a:cubicBezTo>
                        <a:pt x="-1785" y="1400"/>
                        <a:pt x="1628" y="5902"/>
                        <a:pt x="3101" y="8068"/>
                      </a:cubicBezTo>
                      <a:cubicBezTo>
                        <a:pt x="4575" y="10233"/>
                        <a:pt x="4652" y="12855"/>
                        <a:pt x="7134" y="16389"/>
                      </a:cubicBezTo>
                      <a:cubicBezTo>
                        <a:pt x="9616" y="19922"/>
                        <a:pt x="14114" y="20378"/>
                        <a:pt x="17062" y="18212"/>
                      </a:cubicBezTo>
                      <a:cubicBezTo>
                        <a:pt x="19815" y="16161"/>
                        <a:pt x="17062" y="12342"/>
                        <a:pt x="17062" y="12342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" name="Figura"/>
                <p:cNvSpPr/>
                <p:nvPr/>
              </p:nvSpPr>
              <p:spPr>
                <a:xfrm>
                  <a:off x="0" y="0"/>
                  <a:ext cx="751660" cy="26693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6" h="20999" extrusionOk="0">
                      <a:moveTo>
                        <a:pt x="12665" y="16892"/>
                      </a:moveTo>
                      <a:cubicBezTo>
                        <a:pt x="12211" y="16133"/>
                        <a:pt x="13678" y="13325"/>
                        <a:pt x="13993" y="11077"/>
                      </a:cubicBezTo>
                      <a:cubicBezTo>
                        <a:pt x="14133" y="10158"/>
                        <a:pt x="13294" y="8250"/>
                        <a:pt x="13294" y="7870"/>
                      </a:cubicBezTo>
                      <a:cubicBezTo>
                        <a:pt x="13329" y="6132"/>
                        <a:pt x="13783" y="4923"/>
                        <a:pt x="13993" y="3864"/>
                      </a:cubicBezTo>
                      <a:cubicBezTo>
                        <a:pt x="14203" y="2805"/>
                        <a:pt x="14133" y="377"/>
                        <a:pt x="14133" y="377"/>
                      </a:cubicBezTo>
                      <a:cubicBezTo>
                        <a:pt x="14133" y="377"/>
                        <a:pt x="1061" y="-472"/>
                        <a:pt x="187" y="377"/>
                      </a:cubicBezTo>
                      <a:cubicBezTo>
                        <a:pt x="-372" y="917"/>
                        <a:pt x="362" y="2705"/>
                        <a:pt x="1830" y="4873"/>
                      </a:cubicBezTo>
                      <a:cubicBezTo>
                        <a:pt x="2669" y="6112"/>
                        <a:pt x="3717" y="7561"/>
                        <a:pt x="3857" y="7830"/>
                      </a:cubicBezTo>
                      <a:cubicBezTo>
                        <a:pt x="4137" y="8300"/>
                        <a:pt x="3123" y="9928"/>
                        <a:pt x="3298" y="10838"/>
                      </a:cubicBezTo>
                      <a:cubicBezTo>
                        <a:pt x="3368" y="11177"/>
                        <a:pt x="3088" y="12116"/>
                        <a:pt x="4626" y="14554"/>
                      </a:cubicBezTo>
                      <a:cubicBezTo>
                        <a:pt x="5290" y="15593"/>
                        <a:pt x="6129" y="17132"/>
                        <a:pt x="6094" y="17272"/>
                      </a:cubicBezTo>
                      <a:cubicBezTo>
                        <a:pt x="5989" y="18041"/>
                        <a:pt x="5115" y="18331"/>
                        <a:pt x="6304" y="18730"/>
                      </a:cubicBezTo>
                      <a:cubicBezTo>
                        <a:pt x="6758" y="18880"/>
                        <a:pt x="7387" y="18890"/>
                        <a:pt x="8016" y="19070"/>
                      </a:cubicBezTo>
                      <a:cubicBezTo>
                        <a:pt x="8645" y="19250"/>
                        <a:pt x="9310" y="19529"/>
                        <a:pt x="9729" y="19769"/>
                      </a:cubicBezTo>
                      <a:cubicBezTo>
                        <a:pt x="10358" y="20139"/>
                        <a:pt x="10148" y="20439"/>
                        <a:pt x="12700" y="20768"/>
                      </a:cubicBezTo>
                      <a:cubicBezTo>
                        <a:pt x="14972" y="21068"/>
                        <a:pt x="19445" y="21128"/>
                        <a:pt x="20424" y="20628"/>
                      </a:cubicBezTo>
                      <a:cubicBezTo>
                        <a:pt x="21228" y="20229"/>
                        <a:pt x="20249" y="20399"/>
                        <a:pt x="16545" y="18970"/>
                      </a:cubicBezTo>
                      <a:cubicBezTo>
                        <a:pt x="15216" y="18460"/>
                        <a:pt x="13259" y="17911"/>
                        <a:pt x="12665" y="16892"/>
                      </a:cubicBezTo>
                      <a:close/>
                    </a:path>
                  </a:pathLst>
                </a:custGeom>
                <a:solidFill>
                  <a:srgbClr val="F9D7BE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" name="Figura"/>
                <p:cNvSpPr/>
                <p:nvPr/>
              </p:nvSpPr>
              <p:spPr>
                <a:xfrm>
                  <a:off x="368299" y="1993899"/>
                  <a:ext cx="315660" cy="585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06" h="20183" extrusionOk="0">
                      <a:moveTo>
                        <a:pt x="7081" y="9816"/>
                      </a:moveTo>
                      <a:cubicBezTo>
                        <a:pt x="5160" y="7231"/>
                        <a:pt x="4237" y="4559"/>
                        <a:pt x="4007" y="1974"/>
                      </a:cubicBezTo>
                      <a:cubicBezTo>
                        <a:pt x="3776" y="-611"/>
                        <a:pt x="-221" y="-918"/>
                        <a:pt x="10" y="2631"/>
                      </a:cubicBezTo>
                      <a:cubicBezTo>
                        <a:pt x="240" y="6180"/>
                        <a:pt x="855" y="7757"/>
                        <a:pt x="3238" y="11437"/>
                      </a:cubicBezTo>
                      <a:cubicBezTo>
                        <a:pt x="5467" y="14811"/>
                        <a:pt x="8235" y="17571"/>
                        <a:pt x="11540" y="19149"/>
                      </a:cubicBezTo>
                      <a:cubicBezTo>
                        <a:pt x="14845" y="20682"/>
                        <a:pt x="21379" y="20551"/>
                        <a:pt x="18304" y="18491"/>
                      </a:cubicBezTo>
                      <a:cubicBezTo>
                        <a:pt x="18304" y="18491"/>
                        <a:pt x="9003" y="12401"/>
                        <a:pt x="7081" y="9816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1" name="Figura"/>
                <p:cNvSpPr/>
                <p:nvPr/>
              </p:nvSpPr>
              <p:spPr>
                <a:xfrm>
                  <a:off x="368300" y="2489199"/>
                  <a:ext cx="323850" cy="131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409" extrusionOk="0">
                      <a:moveTo>
                        <a:pt x="9402" y="1753"/>
                      </a:moveTo>
                      <a:cubicBezTo>
                        <a:pt x="4405" y="5698"/>
                        <a:pt x="0" y="14150"/>
                        <a:pt x="0" y="14150"/>
                      </a:cubicBezTo>
                      <a:lnTo>
                        <a:pt x="2033" y="19409"/>
                      </a:lnTo>
                      <a:cubicBezTo>
                        <a:pt x="2033" y="19409"/>
                        <a:pt x="2626" y="15652"/>
                        <a:pt x="9233" y="6825"/>
                      </a:cubicBezTo>
                      <a:cubicBezTo>
                        <a:pt x="15840" y="-2003"/>
                        <a:pt x="21600" y="4759"/>
                        <a:pt x="21600" y="4759"/>
                      </a:cubicBezTo>
                      <a:lnTo>
                        <a:pt x="20414" y="1753"/>
                      </a:lnTo>
                      <a:cubicBezTo>
                        <a:pt x="20329" y="1753"/>
                        <a:pt x="14400" y="-2191"/>
                        <a:pt x="9402" y="1753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2" name="Figura"/>
                <p:cNvSpPr/>
                <p:nvPr/>
              </p:nvSpPr>
              <p:spPr>
                <a:xfrm>
                  <a:off x="330200" y="2425700"/>
                  <a:ext cx="308610" cy="136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809" extrusionOk="0">
                      <a:moveTo>
                        <a:pt x="9067" y="1717"/>
                      </a:moveTo>
                      <a:cubicBezTo>
                        <a:pt x="2756" y="5224"/>
                        <a:pt x="0" y="14455"/>
                        <a:pt x="0" y="14455"/>
                      </a:cubicBezTo>
                      <a:lnTo>
                        <a:pt x="1156" y="19809"/>
                      </a:lnTo>
                      <a:cubicBezTo>
                        <a:pt x="1156" y="19809"/>
                        <a:pt x="3378" y="10209"/>
                        <a:pt x="9156" y="4855"/>
                      </a:cubicBezTo>
                      <a:cubicBezTo>
                        <a:pt x="14933" y="-499"/>
                        <a:pt x="21600" y="4301"/>
                        <a:pt x="21600" y="4301"/>
                      </a:cubicBezTo>
                      <a:lnTo>
                        <a:pt x="19911" y="1163"/>
                      </a:lnTo>
                      <a:cubicBezTo>
                        <a:pt x="19822" y="1163"/>
                        <a:pt x="15289" y="-1791"/>
                        <a:pt x="9067" y="1717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" name="Figura"/>
                <p:cNvSpPr/>
                <p:nvPr/>
              </p:nvSpPr>
              <p:spPr>
                <a:xfrm>
                  <a:off x="292099" y="2349500"/>
                  <a:ext cx="293372" cy="124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391" extrusionOk="0">
                      <a:moveTo>
                        <a:pt x="10753" y="1754"/>
                      </a:moveTo>
                      <a:cubicBezTo>
                        <a:pt x="4769" y="5916"/>
                        <a:pt x="0" y="15626"/>
                        <a:pt x="0" y="15626"/>
                      </a:cubicBezTo>
                      <a:lnTo>
                        <a:pt x="1683" y="19391"/>
                      </a:lnTo>
                      <a:cubicBezTo>
                        <a:pt x="1683" y="19391"/>
                        <a:pt x="5423" y="9086"/>
                        <a:pt x="10847" y="4727"/>
                      </a:cubicBezTo>
                      <a:cubicBezTo>
                        <a:pt x="16270" y="169"/>
                        <a:pt x="21600" y="5321"/>
                        <a:pt x="21600" y="5321"/>
                      </a:cubicBezTo>
                      <a:lnTo>
                        <a:pt x="20291" y="1952"/>
                      </a:lnTo>
                      <a:cubicBezTo>
                        <a:pt x="20291" y="1754"/>
                        <a:pt x="16738" y="-2209"/>
                        <a:pt x="10753" y="1754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4" name="Figura"/>
                <p:cNvSpPr/>
                <p:nvPr/>
              </p:nvSpPr>
              <p:spPr>
                <a:xfrm>
                  <a:off x="215899" y="2171699"/>
                  <a:ext cx="252731" cy="40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443" y="10800"/>
                      </a:moveTo>
                      <a:cubicBezTo>
                        <a:pt x="4667" y="11475"/>
                        <a:pt x="109" y="7425"/>
                        <a:pt x="109" y="7425"/>
                      </a:cubicBezTo>
                      <a:lnTo>
                        <a:pt x="0" y="16200"/>
                      </a:lnTo>
                      <a:cubicBezTo>
                        <a:pt x="0" y="16200"/>
                        <a:pt x="868" y="21600"/>
                        <a:pt x="7055" y="21600"/>
                      </a:cubicBezTo>
                      <a:cubicBezTo>
                        <a:pt x="13242" y="21600"/>
                        <a:pt x="21600" y="10800"/>
                        <a:pt x="21600" y="10800"/>
                      </a:cubicBezTo>
                      <a:lnTo>
                        <a:pt x="21166" y="0"/>
                      </a:lnTo>
                      <a:cubicBezTo>
                        <a:pt x="21166" y="0"/>
                        <a:pt x="14328" y="10125"/>
                        <a:pt x="9443" y="10800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5" name="Figura"/>
                <p:cNvSpPr/>
                <p:nvPr/>
              </p:nvSpPr>
              <p:spPr>
                <a:xfrm>
                  <a:off x="215899" y="2108199"/>
                  <a:ext cx="245112" cy="355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953" y="9257"/>
                      </a:moveTo>
                      <a:cubicBezTo>
                        <a:pt x="5484" y="9257"/>
                        <a:pt x="1679" y="6943"/>
                        <a:pt x="0" y="6171"/>
                      </a:cubicBezTo>
                      <a:lnTo>
                        <a:pt x="224" y="17743"/>
                      </a:lnTo>
                      <a:cubicBezTo>
                        <a:pt x="224" y="17743"/>
                        <a:pt x="3022" y="21600"/>
                        <a:pt x="8282" y="21600"/>
                      </a:cubicBezTo>
                      <a:cubicBezTo>
                        <a:pt x="12759" y="21600"/>
                        <a:pt x="21600" y="10800"/>
                        <a:pt x="21600" y="10800"/>
                      </a:cubicBezTo>
                      <a:lnTo>
                        <a:pt x="21600" y="0"/>
                      </a:lnTo>
                      <a:cubicBezTo>
                        <a:pt x="21600" y="0"/>
                        <a:pt x="12759" y="8486"/>
                        <a:pt x="8953" y="9257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6" name="Figura"/>
                <p:cNvSpPr/>
                <p:nvPr/>
              </p:nvSpPr>
              <p:spPr>
                <a:xfrm>
                  <a:off x="203199" y="2057400"/>
                  <a:ext cx="254001" cy="33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815"/>
                      </a:moveTo>
                      <a:lnTo>
                        <a:pt x="324" y="21600"/>
                      </a:lnTo>
                      <a:cubicBezTo>
                        <a:pt x="324" y="21600"/>
                        <a:pt x="6372" y="21600"/>
                        <a:pt x="9936" y="21600"/>
                      </a:cubicBezTo>
                      <a:cubicBezTo>
                        <a:pt x="13500" y="21600"/>
                        <a:pt x="21384" y="10800"/>
                        <a:pt x="21384" y="10800"/>
                      </a:cubicBezTo>
                      <a:lnTo>
                        <a:pt x="21600" y="0"/>
                      </a:lnTo>
                      <a:cubicBezTo>
                        <a:pt x="21600" y="0"/>
                        <a:pt x="14040" y="4985"/>
                        <a:pt x="10692" y="4985"/>
                      </a:cubicBezTo>
                      <a:cubicBezTo>
                        <a:pt x="7452" y="4154"/>
                        <a:pt x="0" y="5815"/>
                        <a:pt x="0" y="5815"/>
                      </a:cubicBezTo>
                      <a:close/>
                    </a:path>
                  </a:pathLst>
                </a:custGeom>
                <a:solidFill>
                  <a:srgbClr val="D9446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49" name="Figura"/>
              <p:cNvSpPr/>
              <p:nvPr/>
            </p:nvSpPr>
            <p:spPr>
              <a:xfrm>
                <a:off x="1828800" y="3073399"/>
                <a:ext cx="486410" cy="374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763"/>
                    </a:moveTo>
                    <a:lnTo>
                      <a:pt x="1917" y="21600"/>
                    </a:lnTo>
                    <a:cubicBezTo>
                      <a:pt x="1917" y="21600"/>
                      <a:pt x="9475" y="18085"/>
                      <a:pt x="11618" y="15010"/>
                    </a:cubicBezTo>
                    <a:cubicBezTo>
                      <a:pt x="13761" y="11935"/>
                      <a:pt x="13704" y="12081"/>
                      <a:pt x="15340" y="11715"/>
                    </a:cubicBezTo>
                    <a:cubicBezTo>
                      <a:pt x="16975" y="11349"/>
                      <a:pt x="21318" y="9226"/>
                      <a:pt x="21318" y="9226"/>
                    </a:cubicBezTo>
                    <a:lnTo>
                      <a:pt x="21600" y="0"/>
                    </a:lnTo>
                    <a:cubicBezTo>
                      <a:pt x="21600" y="0"/>
                      <a:pt x="5752" y="6004"/>
                      <a:pt x="3609" y="7542"/>
                    </a:cubicBezTo>
                    <a:cubicBezTo>
                      <a:pt x="1410" y="9079"/>
                      <a:pt x="0" y="10763"/>
                      <a:pt x="0" y="10763"/>
                    </a:cubicBezTo>
                    <a:close/>
                  </a:path>
                </a:pathLst>
              </a:custGeom>
              <a:solidFill>
                <a:srgbClr val="F6C9A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0" name="Figura"/>
              <p:cNvSpPr/>
              <p:nvPr/>
            </p:nvSpPr>
            <p:spPr>
              <a:xfrm>
                <a:off x="1231899" y="3022600"/>
                <a:ext cx="501651" cy="444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" y="10306"/>
                    </a:moveTo>
                    <a:cubicBezTo>
                      <a:pt x="55" y="10306"/>
                      <a:pt x="711" y="11047"/>
                      <a:pt x="1750" y="13022"/>
                    </a:cubicBezTo>
                    <a:cubicBezTo>
                      <a:pt x="2461" y="14318"/>
                      <a:pt x="4156" y="16663"/>
                      <a:pt x="5742" y="17712"/>
                    </a:cubicBezTo>
                    <a:cubicBezTo>
                      <a:pt x="10827" y="21045"/>
                      <a:pt x="19741" y="21600"/>
                      <a:pt x="19741" y="21600"/>
                    </a:cubicBezTo>
                    <a:lnTo>
                      <a:pt x="21600" y="11417"/>
                    </a:lnTo>
                    <a:lnTo>
                      <a:pt x="0" y="0"/>
                    </a:lnTo>
                    <a:lnTo>
                      <a:pt x="0" y="10306"/>
                    </a:lnTo>
                    <a:close/>
                  </a:path>
                </a:pathLst>
              </a:custGeom>
              <a:solidFill>
                <a:srgbClr val="F6C9A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1" name="Figura"/>
              <p:cNvSpPr/>
              <p:nvPr/>
            </p:nvSpPr>
            <p:spPr>
              <a:xfrm>
                <a:off x="1396999" y="1168399"/>
                <a:ext cx="467361" cy="141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62" extrusionOk="0">
                    <a:moveTo>
                      <a:pt x="11680" y="19603"/>
                    </a:moveTo>
                    <a:cubicBezTo>
                      <a:pt x="17374" y="21600"/>
                      <a:pt x="21600" y="17607"/>
                      <a:pt x="21600" y="17607"/>
                    </a:cubicBezTo>
                    <a:cubicBezTo>
                      <a:pt x="21600" y="17607"/>
                      <a:pt x="6046" y="13250"/>
                      <a:pt x="0" y="0"/>
                    </a:cubicBezTo>
                    <a:cubicBezTo>
                      <a:pt x="0" y="182"/>
                      <a:pt x="5987" y="17607"/>
                      <a:pt x="11680" y="19603"/>
                    </a:cubicBezTo>
                    <a:close/>
                  </a:path>
                </a:pathLst>
              </a:custGeom>
              <a:solidFill>
                <a:srgbClr val="F5DCCB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2" name="Figura"/>
              <p:cNvSpPr/>
              <p:nvPr/>
            </p:nvSpPr>
            <p:spPr>
              <a:xfrm>
                <a:off x="1422400" y="3848099"/>
                <a:ext cx="62032" cy="148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84" h="21600" extrusionOk="0">
                    <a:moveTo>
                      <a:pt x="6840" y="0"/>
                    </a:moveTo>
                    <a:cubicBezTo>
                      <a:pt x="7560" y="2215"/>
                      <a:pt x="8280" y="4985"/>
                      <a:pt x="8640" y="7385"/>
                    </a:cubicBezTo>
                    <a:cubicBezTo>
                      <a:pt x="9720" y="15692"/>
                      <a:pt x="0" y="21600"/>
                      <a:pt x="0" y="21600"/>
                    </a:cubicBezTo>
                    <a:cubicBezTo>
                      <a:pt x="0" y="21600"/>
                      <a:pt x="21600" y="19938"/>
                      <a:pt x="16920" y="6646"/>
                    </a:cubicBezTo>
                    <a:cubicBezTo>
                      <a:pt x="13680" y="4431"/>
                      <a:pt x="10440" y="2215"/>
                      <a:pt x="6840" y="0"/>
                    </a:cubicBezTo>
                    <a:close/>
                  </a:path>
                </a:pathLst>
              </a:custGeom>
              <a:solidFill>
                <a:srgbClr val="F6C9A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3" name="Figura"/>
              <p:cNvSpPr/>
              <p:nvPr/>
            </p:nvSpPr>
            <p:spPr>
              <a:xfrm>
                <a:off x="2044700" y="3848100"/>
                <a:ext cx="62032" cy="149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84" h="21600" extrusionOk="0">
                    <a:moveTo>
                      <a:pt x="10384" y="0"/>
                    </a:moveTo>
                    <a:cubicBezTo>
                      <a:pt x="6784" y="2014"/>
                      <a:pt x="3184" y="4393"/>
                      <a:pt x="664" y="6773"/>
                    </a:cubicBezTo>
                    <a:cubicBezTo>
                      <a:pt x="-4016" y="19769"/>
                      <a:pt x="17584" y="21600"/>
                      <a:pt x="17584" y="21600"/>
                    </a:cubicBezTo>
                    <a:cubicBezTo>
                      <a:pt x="17584" y="21600"/>
                      <a:pt x="7864" y="15742"/>
                      <a:pt x="8944" y="7505"/>
                    </a:cubicBezTo>
                    <a:cubicBezTo>
                      <a:pt x="8944" y="4942"/>
                      <a:pt x="9664" y="2380"/>
                      <a:pt x="10384" y="0"/>
                    </a:cubicBezTo>
                    <a:close/>
                  </a:path>
                </a:pathLst>
              </a:custGeom>
              <a:solidFill>
                <a:srgbClr val="F6C9A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4" name="Figura"/>
              <p:cNvSpPr/>
              <p:nvPr/>
            </p:nvSpPr>
            <p:spPr>
              <a:xfrm>
                <a:off x="1435100" y="0"/>
                <a:ext cx="613861" cy="393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17" h="18927" extrusionOk="0">
                    <a:moveTo>
                      <a:pt x="1679" y="4283"/>
                    </a:moveTo>
                    <a:cubicBezTo>
                      <a:pt x="-1618" y="11239"/>
                      <a:pt x="959" y="18805"/>
                      <a:pt x="959" y="18805"/>
                    </a:cubicBezTo>
                    <a:lnTo>
                      <a:pt x="2058" y="18805"/>
                    </a:lnTo>
                    <a:cubicBezTo>
                      <a:pt x="2058" y="18805"/>
                      <a:pt x="3005" y="15754"/>
                      <a:pt x="3270" y="11483"/>
                    </a:cubicBezTo>
                    <a:cubicBezTo>
                      <a:pt x="4521" y="13619"/>
                      <a:pt x="8121" y="15266"/>
                      <a:pt x="8121" y="15266"/>
                    </a:cubicBezTo>
                    <a:cubicBezTo>
                      <a:pt x="8121" y="15266"/>
                      <a:pt x="8273" y="13252"/>
                      <a:pt x="7894" y="11727"/>
                    </a:cubicBezTo>
                    <a:cubicBezTo>
                      <a:pt x="8462" y="12581"/>
                      <a:pt x="11115" y="14900"/>
                      <a:pt x="11115" y="14900"/>
                    </a:cubicBezTo>
                    <a:cubicBezTo>
                      <a:pt x="11115" y="14900"/>
                      <a:pt x="11418" y="13374"/>
                      <a:pt x="11077" y="11605"/>
                    </a:cubicBezTo>
                    <a:cubicBezTo>
                      <a:pt x="11873" y="13069"/>
                      <a:pt x="13729" y="14778"/>
                      <a:pt x="13729" y="14778"/>
                    </a:cubicBezTo>
                    <a:cubicBezTo>
                      <a:pt x="13729" y="14778"/>
                      <a:pt x="14601" y="12215"/>
                      <a:pt x="15056" y="12520"/>
                    </a:cubicBezTo>
                    <a:cubicBezTo>
                      <a:pt x="15397" y="15815"/>
                      <a:pt x="16193" y="18927"/>
                      <a:pt x="16193" y="18927"/>
                    </a:cubicBezTo>
                    <a:lnTo>
                      <a:pt x="17291" y="18927"/>
                    </a:lnTo>
                    <a:cubicBezTo>
                      <a:pt x="17291" y="18927"/>
                      <a:pt x="19982" y="8371"/>
                      <a:pt x="16647" y="3673"/>
                    </a:cubicBezTo>
                    <a:cubicBezTo>
                      <a:pt x="14222" y="134"/>
                      <a:pt x="4938" y="-2673"/>
                      <a:pt x="1679" y="4283"/>
                    </a:cubicBezTo>
                    <a:close/>
                  </a:path>
                </a:pathLst>
              </a:custGeom>
              <a:solidFill>
                <a:srgbClr val="79573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55" name="Grupo"/>
              <p:cNvGrpSpPr/>
              <p:nvPr/>
            </p:nvGrpSpPr>
            <p:grpSpPr>
              <a:xfrm>
                <a:off x="1168400" y="1015999"/>
                <a:ext cx="1183900" cy="1258571"/>
                <a:chOff x="0" y="0"/>
                <a:chExt cx="1183899" cy="1258569"/>
              </a:xfrm>
            </p:grpSpPr>
            <p:sp>
              <p:nvSpPr>
                <p:cNvPr id="96" name="Figura"/>
                <p:cNvSpPr/>
                <p:nvPr/>
              </p:nvSpPr>
              <p:spPr>
                <a:xfrm>
                  <a:off x="609600" y="25399"/>
                  <a:ext cx="574300" cy="1231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7" h="21600" extrusionOk="0">
                      <a:moveTo>
                        <a:pt x="16283" y="89"/>
                      </a:moveTo>
                      <a:lnTo>
                        <a:pt x="7453" y="223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19416" y="21600"/>
                      </a:lnTo>
                      <a:cubicBezTo>
                        <a:pt x="20081" y="18794"/>
                        <a:pt x="17565" y="10444"/>
                        <a:pt x="17565" y="10444"/>
                      </a:cubicBezTo>
                      <a:cubicBezTo>
                        <a:pt x="17565" y="10444"/>
                        <a:pt x="19986" y="8863"/>
                        <a:pt x="20793" y="6970"/>
                      </a:cubicBezTo>
                      <a:cubicBezTo>
                        <a:pt x="21600" y="5055"/>
                        <a:pt x="21458" y="935"/>
                        <a:pt x="21458" y="935"/>
                      </a:cubicBezTo>
                      <a:lnTo>
                        <a:pt x="16283" y="89"/>
                      </a:lnTo>
                      <a:close/>
                    </a:path>
                  </a:pathLst>
                </a:custGeom>
                <a:solidFill>
                  <a:srgbClr val="B8C1C4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7" name="Figura"/>
                <p:cNvSpPr/>
                <p:nvPr/>
              </p:nvSpPr>
              <p:spPr>
                <a:xfrm>
                  <a:off x="0" y="-1"/>
                  <a:ext cx="605791" cy="1258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26"/>
                      </a:moveTo>
                      <a:cubicBezTo>
                        <a:pt x="0" y="1526"/>
                        <a:pt x="725" y="5405"/>
                        <a:pt x="1494" y="7280"/>
                      </a:cubicBezTo>
                      <a:cubicBezTo>
                        <a:pt x="2264" y="9154"/>
                        <a:pt x="4574" y="10680"/>
                        <a:pt x="4574" y="10680"/>
                      </a:cubicBezTo>
                      <a:cubicBezTo>
                        <a:pt x="4574" y="10680"/>
                        <a:pt x="3170" y="18897"/>
                        <a:pt x="3758" y="21600"/>
                      </a:cubicBezTo>
                      <a:lnTo>
                        <a:pt x="21600" y="21600"/>
                      </a:lnTo>
                      <a:lnTo>
                        <a:pt x="21600" y="458"/>
                      </a:lnTo>
                      <a:lnTo>
                        <a:pt x="6657" y="0"/>
                      </a:lnTo>
                      <a:lnTo>
                        <a:pt x="0" y="1526"/>
                      </a:lnTo>
                      <a:close/>
                    </a:path>
                  </a:pathLst>
                </a:custGeom>
                <a:solidFill>
                  <a:srgbClr val="CACFD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56" name="Rectángulo"/>
              <p:cNvSpPr/>
              <p:nvPr/>
            </p:nvSpPr>
            <p:spPr>
              <a:xfrm>
                <a:off x="1752600" y="1384300"/>
                <a:ext cx="55881" cy="916940"/>
              </a:xfrm>
              <a:prstGeom prst="rect">
                <a:avLst/>
              </a:prstGeom>
              <a:solidFill>
                <a:srgbClr val="AAB5B7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7" name="Figura"/>
              <p:cNvSpPr/>
              <p:nvPr/>
            </p:nvSpPr>
            <p:spPr>
              <a:xfrm>
                <a:off x="1206500" y="1409699"/>
                <a:ext cx="462287" cy="268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4" h="20830" extrusionOk="0">
                    <a:moveTo>
                      <a:pt x="8711" y="13710"/>
                    </a:moveTo>
                    <a:cubicBezTo>
                      <a:pt x="3826" y="9468"/>
                      <a:pt x="1" y="0"/>
                      <a:pt x="1" y="0"/>
                    </a:cubicBezTo>
                    <a:cubicBezTo>
                      <a:pt x="1" y="0"/>
                      <a:pt x="-176" y="19726"/>
                      <a:pt x="8005" y="20712"/>
                    </a:cubicBezTo>
                    <a:cubicBezTo>
                      <a:pt x="16186" y="21600"/>
                      <a:pt x="21424" y="17162"/>
                      <a:pt x="21424" y="17162"/>
                    </a:cubicBezTo>
                    <a:cubicBezTo>
                      <a:pt x="21424" y="17162"/>
                      <a:pt x="13596" y="18049"/>
                      <a:pt x="8711" y="13710"/>
                    </a:cubicBezTo>
                    <a:close/>
                  </a:path>
                </a:pathLst>
              </a:custGeom>
              <a:solidFill>
                <a:srgbClr val="AAB5B7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8" name="Figura"/>
              <p:cNvSpPr/>
              <p:nvPr/>
            </p:nvSpPr>
            <p:spPr>
              <a:xfrm>
                <a:off x="1866900" y="1409699"/>
                <a:ext cx="462287" cy="268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4" h="20758" extrusionOk="0">
                    <a:moveTo>
                      <a:pt x="12654" y="13745"/>
                    </a:moveTo>
                    <a:cubicBezTo>
                      <a:pt x="7769" y="17967"/>
                      <a:pt x="0" y="17084"/>
                      <a:pt x="0" y="17084"/>
                    </a:cubicBezTo>
                    <a:cubicBezTo>
                      <a:pt x="0" y="17084"/>
                      <a:pt x="5179" y="21600"/>
                      <a:pt x="13419" y="20618"/>
                    </a:cubicBezTo>
                    <a:cubicBezTo>
                      <a:pt x="21600" y="19735"/>
                      <a:pt x="21423" y="0"/>
                      <a:pt x="21423" y="0"/>
                    </a:cubicBezTo>
                    <a:cubicBezTo>
                      <a:pt x="21423" y="0"/>
                      <a:pt x="17539" y="9524"/>
                      <a:pt x="12654" y="13745"/>
                    </a:cubicBezTo>
                    <a:close/>
                  </a:path>
                </a:pathLst>
              </a:custGeom>
              <a:solidFill>
                <a:srgbClr val="AAB5B7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9" name="Figura"/>
              <p:cNvSpPr/>
              <p:nvPr/>
            </p:nvSpPr>
            <p:spPr>
              <a:xfrm>
                <a:off x="1269999" y="2057399"/>
                <a:ext cx="1028701" cy="71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20" y="0"/>
                    </a:lnTo>
                    <a:close/>
                  </a:path>
                </a:pathLst>
              </a:custGeom>
              <a:solidFill>
                <a:srgbClr val="FCDB9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60" name="Grupo"/>
              <p:cNvGrpSpPr/>
              <p:nvPr/>
            </p:nvGrpSpPr>
            <p:grpSpPr>
              <a:xfrm>
                <a:off x="1193800" y="2260600"/>
                <a:ext cx="1191261" cy="1296671"/>
                <a:chOff x="0" y="0"/>
                <a:chExt cx="1191260" cy="1296670"/>
              </a:xfrm>
            </p:grpSpPr>
            <p:sp>
              <p:nvSpPr>
                <p:cNvPr id="82" name="Figura"/>
                <p:cNvSpPr/>
                <p:nvPr/>
              </p:nvSpPr>
              <p:spPr>
                <a:xfrm>
                  <a:off x="0" y="12700"/>
                  <a:ext cx="1191261" cy="128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64"/>
                      </a:moveTo>
                      <a:lnTo>
                        <a:pt x="1428" y="0"/>
                      </a:lnTo>
                      <a:cubicBezTo>
                        <a:pt x="1428" y="0"/>
                        <a:pt x="0" y="3953"/>
                        <a:pt x="0" y="8140"/>
                      </a:cubicBezTo>
                      <a:cubicBezTo>
                        <a:pt x="0" y="11665"/>
                        <a:pt x="276" y="21600"/>
                        <a:pt x="276" y="21600"/>
                      </a:cubicBezTo>
                      <a:lnTo>
                        <a:pt x="4974" y="21600"/>
                      </a:lnTo>
                      <a:lnTo>
                        <a:pt x="16626" y="21600"/>
                      </a:lnTo>
                      <a:lnTo>
                        <a:pt x="21324" y="21600"/>
                      </a:lnTo>
                      <a:cubicBezTo>
                        <a:pt x="21324" y="21600"/>
                        <a:pt x="21600" y="11665"/>
                        <a:pt x="21600" y="8140"/>
                      </a:cubicBezTo>
                      <a:cubicBezTo>
                        <a:pt x="21600" y="3931"/>
                        <a:pt x="20172" y="0"/>
                        <a:pt x="20172" y="0"/>
                      </a:cubicBezTo>
                      <a:lnTo>
                        <a:pt x="10800" y="64"/>
                      </a:lnTo>
                      <a:close/>
                    </a:path>
                  </a:pathLst>
                </a:custGeom>
                <a:solidFill>
                  <a:srgbClr val="FCDB93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grpSp>
              <p:nvGrpSpPr>
                <p:cNvPr id="83" name="Grupo"/>
                <p:cNvGrpSpPr/>
                <p:nvPr/>
              </p:nvGrpSpPr>
              <p:grpSpPr>
                <a:xfrm>
                  <a:off x="114299" y="12700"/>
                  <a:ext cx="382272" cy="1283971"/>
                  <a:chOff x="0" y="0"/>
                  <a:chExt cx="382269" cy="1283970"/>
                </a:xfrm>
              </p:grpSpPr>
              <p:sp>
                <p:nvSpPr>
                  <p:cNvPr id="92" name="Rectángulo"/>
                  <p:cNvSpPr/>
                  <p:nvPr/>
                </p:nvSpPr>
                <p:spPr>
                  <a:xfrm>
                    <a:off x="0" y="0"/>
                    <a:ext cx="26670" cy="1283971"/>
                  </a:xfrm>
                  <a:prstGeom prst="rect">
                    <a:avLst/>
                  </a:prstGeom>
                  <a:solidFill>
                    <a:srgbClr val="F2C12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93" name="Rectángulo"/>
                  <p:cNvSpPr/>
                  <p:nvPr/>
                </p:nvSpPr>
                <p:spPr>
                  <a:xfrm>
                    <a:off x="114300" y="0"/>
                    <a:ext cx="26670" cy="1283971"/>
                  </a:xfrm>
                  <a:prstGeom prst="rect">
                    <a:avLst/>
                  </a:prstGeom>
                  <a:solidFill>
                    <a:srgbClr val="F2C12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94" name="Rectángulo"/>
                  <p:cNvSpPr/>
                  <p:nvPr/>
                </p:nvSpPr>
                <p:spPr>
                  <a:xfrm>
                    <a:off x="241300" y="0"/>
                    <a:ext cx="26670" cy="1283971"/>
                  </a:xfrm>
                  <a:prstGeom prst="rect">
                    <a:avLst/>
                  </a:prstGeom>
                  <a:solidFill>
                    <a:srgbClr val="F2C12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95" name="Rectángulo"/>
                  <p:cNvSpPr/>
                  <p:nvPr/>
                </p:nvSpPr>
                <p:spPr>
                  <a:xfrm>
                    <a:off x="355600" y="0"/>
                    <a:ext cx="26670" cy="1283971"/>
                  </a:xfrm>
                  <a:prstGeom prst="rect">
                    <a:avLst/>
                  </a:prstGeom>
                  <a:solidFill>
                    <a:srgbClr val="F2C12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84" name="Grupo"/>
                <p:cNvGrpSpPr/>
                <p:nvPr/>
              </p:nvGrpSpPr>
              <p:grpSpPr>
                <a:xfrm>
                  <a:off x="571500" y="12700"/>
                  <a:ext cx="496570" cy="1283971"/>
                  <a:chOff x="0" y="0"/>
                  <a:chExt cx="496569" cy="1283970"/>
                </a:xfrm>
              </p:grpSpPr>
              <p:sp>
                <p:nvSpPr>
                  <p:cNvPr id="87" name="Rectángulo"/>
                  <p:cNvSpPr/>
                  <p:nvPr/>
                </p:nvSpPr>
                <p:spPr>
                  <a:xfrm>
                    <a:off x="0" y="0"/>
                    <a:ext cx="26670" cy="1283971"/>
                  </a:xfrm>
                  <a:prstGeom prst="rect">
                    <a:avLst/>
                  </a:prstGeom>
                  <a:solidFill>
                    <a:srgbClr val="F2C12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88" name="Rectángulo"/>
                  <p:cNvSpPr/>
                  <p:nvPr/>
                </p:nvSpPr>
                <p:spPr>
                  <a:xfrm>
                    <a:off x="114300" y="0"/>
                    <a:ext cx="26670" cy="1283971"/>
                  </a:xfrm>
                  <a:prstGeom prst="rect">
                    <a:avLst/>
                  </a:prstGeom>
                  <a:solidFill>
                    <a:srgbClr val="F2C12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89" name="Rectángulo"/>
                  <p:cNvSpPr/>
                  <p:nvPr/>
                </p:nvSpPr>
                <p:spPr>
                  <a:xfrm>
                    <a:off x="241300" y="0"/>
                    <a:ext cx="26670" cy="1283971"/>
                  </a:xfrm>
                  <a:prstGeom prst="rect">
                    <a:avLst/>
                  </a:prstGeom>
                  <a:solidFill>
                    <a:srgbClr val="F2C12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90" name="Rectángulo"/>
                  <p:cNvSpPr/>
                  <p:nvPr/>
                </p:nvSpPr>
                <p:spPr>
                  <a:xfrm>
                    <a:off x="355600" y="0"/>
                    <a:ext cx="26670" cy="1283971"/>
                  </a:xfrm>
                  <a:prstGeom prst="rect">
                    <a:avLst/>
                  </a:prstGeom>
                  <a:solidFill>
                    <a:srgbClr val="F2C12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91" name="Rectángulo"/>
                  <p:cNvSpPr/>
                  <p:nvPr/>
                </p:nvSpPr>
                <p:spPr>
                  <a:xfrm>
                    <a:off x="469900" y="0"/>
                    <a:ext cx="26670" cy="1283971"/>
                  </a:xfrm>
                  <a:prstGeom prst="rect">
                    <a:avLst/>
                  </a:prstGeom>
                  <a:solidFill>
                    <a:srgbClr val="F2C127"/>
                  </a:solidFill>
                  <a:ln w="25400" cap="flat">
                    <a:noFill/>
                    <a:miter lim="400000"/>
                  </a:ln>
                  <a:effectLst/>
                </p:spPr>
                <p:txBody>
                  <a:bodyPr wrap="square" lIns="38100" tIns="38100" rIns="38100" bIns="38100" numCol="1" anchor="ctr">
                    <a:noAutofit/>
                  </a:bodyPr>
                  <a:lstStyle/>
                  <a:p>
                    <a:pPr>
                      <a:defRPr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sp>
              <p:nvSpPr>
                <p:cNvPr id="85" name="Figura"/>
                <p:cNvSpPr/>
                <p:nvPr/>
              </p:nvSpPr>
              <p:spPr>
                <a:xfrm>
                  <a:off x="50800" y="-1"/>
                  <a:ext cx="1075690" cy="53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064" y="0"/>
                      </a:moveTo>
                      <a:lnTo>
                        <a:pt x="536" y="0"/>
                      </a:lnTo>
                      <a:cubicBezTo>
                        <a:pt x="230" y="0"/>
                        <a:pt x="0" y="5143"/>
                        <a:pt x="0" y="10800"/>
                      </a:cubicBezTo>
                      <a:cubicBezTo>
                        <a:pt x="0" y="16971"/>
                        <a:pt x="255" y="21600"/>
                        <a:pt x="536" y="21600"/>
                      </a:cubicBezTo>
                      <a:lnTo>
                        <a:pt x="21064" y="21600"/>
                      </a:lnTo>
                      <a:cubicBezTo>
                        <a:pt x="21370" y="21600"/>
                        <a:pt x="21600" y="16457"/>
                        <a:pt x="21600" y="10800"/>
                      </a:cubicBezTo>
                      <a:cubicBezTo>
                        <a:pt x="21600" y="5143"/>
                        <a:pt x="21345" y="0"/>
                        <a:pt x="21064" y="0"/>
                      </a:cubicBezTo>
                      <a:close/>
                    </a:path>
                  </a:pathLst>
                </a:cu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86" name="Rectángulo"/>
                <p:cNvSpPr/>
                <p:nvPr/>
              </p:nvSpPr>
              <p:spPr>
                <a:xfrm>
                  <a:off x="0" y="457200"/>
                  <a:ext cx="1182370" cy="104140"/>
                </a:xfrm>
                <a:prstGeom prst="rect">
                  <a:avLst/>
                </a:prstGeom>
                <a:solidFill>
                  <a:srgbClr val="FBCF3C"/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sp>
            <p:nvSpPr>
              <p:cNvPr id="61" name="Figura"/>
              <p:cNvSpPr/>
              <p:nvPr/>
            </p:nvSpPr>
            <p:spPr>
              <a:xfrm>
                <a:off x="1955799" y="1308100"/>
                <a:ext cx="862776" cy="1233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0" h="20975" extrusionOk="0">
                    <a:moveTo>
                      <a:pt x="11003" y="18"/>
                    </a:moveTo>
                    <a:lnTo>
                      <a:pt x="3998" y="558"/>
                    </a:lnTo>
                    <a:cubicBezTo>
                      <a:pt x="3998" y="558"/>
                      <a:pt x="7749" y="5677"/>
                      <a:pt x="9772" y="7254"/>
                    </a:cubicBezTo>
                    <a:cubicBezTo>
                      <a:pt x="11794" y="8809"/>
                      <a:pt x="13699" y="9889"/>
                      <a:pt x="13699" y="9889"/>
                    </a:cubicBezTo>
                    <a:cubicBezTo>
                      <a:pt x="13699" y="9889"/>
                      <a:pt x="11589" y="11898"/>
                      <a:pt x="10768" y="13216"/>
                    </a:cubicBezTo>
                    <a:cubicBezTo>
                      <a:pt x="10211" y="14101"/>
                      <a:pt x="8658" y="16866"/>
                      <a:pt x="8658" y="16866"/>
                    </a:cubicBezTo>
                    <a:cubicBezTo>
                      <a:pt x="8658" y="16866"/>
                      <a:pt x="6167" y="15203"/>
                      <a:pt x="3471" y="16888"/>
                    </a:cubicBezTo>
                    <a:cubicBezTo>
                      <a:pt x="774" y="18573"/>
                      <a:pt x="-955" y="20430"/>
                      <a:pt x="569" y="20841"/>
                    </a:cubicBezTo>
                    <a:cubicBezTo>
                      <a:pt x="2093" y="21251"/>
                      <a:pt x="3324" y="20625"/>
                      <a:pt x="5229" y="20257"/>
                    </a:cubicBezTo>
                    <a:cubicBezTo>
                      <a:pt x="7134" y="19869"/>
                      <a:pt x="8394" y="20862"/>
                      <a:pt x="9860" y="20236"/>
                    </a:cubicBezTo>
                    <a:cubicBezTo>
                      <a:pt x="10299" y="20063"/>
                      <a:pt x="11999" y="18205"/>
                      <a:pt x="12556" y="17622"/>
                    </a:cubicBezTo>
                    <a:cubicBezTo>
                      <a:pt x="14109" y="16024"/>
                      <a:pt x="17978" y="12287"/>
                      <a:pt x="19062" y="10797"/>
                    </a:cubicBezTo>
                    <a:cubicBezTo>
                      <a:pt x="20645" y="8637"/>
                      <a:pt x="19619" y="7729"/>
                      <a:pt x="19121" y="7276"/>
                    </a:cubicBezTo>
                    <a:cubicBezTo>
                      <a:pt x="16659" y="4943"/>
                      <a:pt x="10622" y="-349"/>
                      <a:pt x="11003" y="18"/>
                    </a:cubicBezTo>
                    <a:close/>
                  </a:path>
                </a:pathLst>
              </a:custGeom>
              <a:solidFill>
                <a:srgbClr val="F9D7B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2" name="Figura"/>
              <p:cNvSpPr/>
              <p:nvPr/>
            </p:nvSpPr>
            <p:spPr>
              <a:xfrm>
                <a:off x="1333500" y="901700"/>
                <a:ext cx="1295400" cy="899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3" extrusionOk="0">
                    <a:moveTo>
                      <a:pt x="19144" y="7794"/>
                    </a:moveTo>
                    <a:cubicBezTo>
                      <a:pt x="18085" y="6859"/>
                      <a:pt x="18318" y="5371"/>
                      <a:pt x="17386" y="4787"/>
                    </a:cubicBezTo>
                    <a:cubicBezTo>
                      <a:pt x="16454" y="4203"/>
                      <a:pt x="16496" y="3152"/>
                      <a:pt x="14972" y="2335"/>
                    </a:cubicBezTo>
                    <a:cubicBezTo>
                      <a:pt x="14464" y="2072"/>
                      <a:pt x="12473" y="2072"/>
                      <a:pt x="11838" y="1226"/>
                    </a:cubicBezTo>
                    <a:cubicBezTo>
                      <a:pt x="11224" y="379"/>
                      <a:pt x="10249" y="0"/>
                      <a:pt x="10249" y="0"/>
                    </a:cubicBezTo>
                    <a:cubicBezTo>
                      <a:pt x="10249" y="0"/>
                      <a:pt x="7433" y="2598"/>
                      <a:pt x="4892" y="2277"/>
                    </a:cubicBezTo>
                    <a:cubicBezTo>
                      <a:pt x="1779" y="1897"/>
                      <a:pt x="1122" y="496"/>
                      <a:pt x="0" y="2569"/>
                    </a:cubicBezTo>
                    <a:cubicBezTo>
                      <a:pt x="0" y="2569"/>
                      <a:pt x="2351" y="9486"/>
                      <a:pt x="5866" y="13106"/>
                    </a:cubicBezTo>
                    <a:cubicBezTo>
                      <a:pt x="9402" y="16725"/>
                      <a:pt x="13595" y="21600"/>
                      <a:pt x="18254" y="20520"/>
                    </a:cubicBezTo>
                    <a:cubicBezTo>
                      <a:pt x="21240" y="19819"/>
                      <a:pt x="21600" y="13281"/>
                      <a:pt x="21600" y="13281"/>
                    </a:cubicBezTo>
                    <a:cubicBezTo>
                      <a:pt x="21600" y="13281"/>
                      <a:pt x="20202" y="8728"/>
                      <a:pt x="19144" y="7794"/>
                    </a:cubicBezTo>
                    <a:close/>
                  </a:path>
                </a:pathLst>
              </a:custGeom>
              <a:solidFill>
                <a:srgbClr val="D9446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3" name="Figura"/>
              <p:cNvSpPr/>
              <p:nvPr/>
            </p:nvSpPr>
            <p:spPr>
              <a:xfrm>
                <a:off x="850900" y="1092200"/>
                <a:ext cx="448310" cy="74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4" extrusionOk="0">
                    <a:moveTo>
                      <a:pt x="16276" y="0"/>
                    </a:moveTo>
                    <a:cubicBezTo>
                      <a:pt x="16276" y="0"/>
                      <a:pt x="6976" y="698"/>
                      <a:pt x="4589" y="3784"/>
                    </a:cubicBezTo>
                    <a:cubicBezTo>
                      <a:pt x="4589" y="3784"/>
                      <a:pt x="0" y="2902"/>
                      <a:pt x="0" y="6465"/>
                    </a:cubicBezTo>
                    <a:cubicBezTo>
                      <a:pt x="0" y="10029"/>
                      <a:pt x="2448" y="14657"/>
                      <a:pt x="2325" y="17633"/>
                    </a:cubicBezTo>
                    <a:cubicBezTo>
                      <a:pt x="2203" y="20608"/>
                      <a:pt x="4895" y="21600"/>
                      <a:pt x="5935" y="21563"/>
                    </a:cubicBezTo>
                    <a:cubicBezTo>
                      <a:pt x="6976" y="21563"/>
                      <a:pt x="9301" y="19727"/>
                      <a:pt x="10280" y="19690"/>
                    </a:cubicBezTo>
                    <a:cubicBezTo>
                      <a:pt x="11259" y="19653"/>
                      <a:pt x="13278" y="19984"/>
                      <a:pt x="14808" y="19469"/>
                    </a:cubicBezTo>
                    <a:cubicBezTo>
                      <a:pt x="16338" y="18955"/>
                      <a:pt x="21600" y="15686"/>
                      <a:pt x="21600" y="15686"/>
                    </a:cubicBezTo>
                    <a:cubicBezTo>
                      <a:pt x="21600" y="15686"/>
                      <a:pt x="17439" y="12196"/>
                      <a:pt x="16338" y="5400"/>
                    </a:cubicBezTo>
                    <a:cubicBezTo>
                      <a:pt x="15848" y="2461"/>
                      <a:pt x="16276" y="0"/>
                      <a:pt x="16276" y="0"/>
                    </a:cubicBezTo>
                    <a:close/>
                  </a:path>
                </a:pathLst>
              </a:custGeom>
              <a:solidFill>
                <a:srgbClr val="D9446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4" name="Figura"/>
              <p:cNvSpPr/>
              <p:nvPr/>
            </p:nvSpPr>
            <p:spPr>
              <a:xfrm>
                <a:off x="2247900" y="1409700"/>
                <a:ext cx="748917" cy="2921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8" h="21600" extrusionOk="0">
                    <a:moveTo>
                      <a:pt x="17427" y="2404"/>
                    </a:moveTo>
                    <a:cubicBezTo>
                      <a:pt x="16516" y="2263"/>
                      <a:pt x="15849" y="1587"/>
                      <a:pt x="14762" y="1042"/>
                    </a:cubicBezTo>
                    <a:cubicBezTo>
                      <a:pt x="13710" y="498"/>
                      <a:pt x="9888" y="0"/>
                      <a:pt x="9888" y="0"/>
                    </a:cubicBezTo>
                    <a:cubicBezTo>
                      <a:pt x="9888" y="0"/>
                      <a:pt x="35" y="2066"/>
                      <a:pt x="0" y="2404"/>
                    </a:cubicBezTo>
                    <a:cubicBezTo>
                      <a:pt x="-35" y="3400"/>
                      <a:pt x="3927" y="3597"/>
                      <a:pt x="3927" y="3597"/>
                    </a:cubicBezTo>
                    <a:cubicBezTo>
                      <a:pt x="3927" y="3597"/>
                      <a:pt x="2279" y="3653"/>
                      <a:pt x="2314" y="4226"/>
                    </a:cubicBezTo>
                    <a:cubicBezTo>
                      <a:pt x="2349" y="4799"/>
                      <a:pt x="3191" y="4837"/>
                      <a:pt x="1332" y="5109"/>
                    </a:cubicBezTo>
                    <a:cubicBezTo>
                      <a:pt x="-526" y="5372"/>
                      <a:pt x="2595" y="6039"/>
                      <a:pt x="2595" y="6039"/>
                    </a:cubicBezTo>
                    <a:cubicBezTo>
                      <a:pt x="2595" y="6039"/>
                      <a:pt x="3612" y="7231"/>
                      <a:pt x="3612" y="9664"/>
                    </a:cubicBezTo>
                    <a:cubicBezTo>
                      <a:pt x="3612" y="11645"/>
                      <a:pt x="3542" y="15280"/>
                      <a:pt x="6522" y="16566"/>
                    </a:cubicBezTo>
                    <a:cubicBezTo>
                      <a:pt x="7504" y="16989"/>
                      <a:pt x="10730" y="17590"/>
                      <a:pt x="10730" y="18172"/>
                    </a:cubicBezTo>
                    <a:cubicBezTo>
                      <a:pt x="10695" y="18754"/>
                      <a:pt x="9608" y="19759"/>
                      <a:pt x="9818" y="20097"/>
                    </a:cubicBezTo>
                    <a:cubicBezTo>
                      <a:pt x="10730" y="21534"/>
                      <a:pt x="17778" y="21600"/>
                      <a:pt x="17778" y="21600"/>
                    </a:cubicBezTo>
                    <a:cubicBezTo>
                      <a:pt x="17778" y="21600"/>
                      <a:pt x="18164" y="19158"/>
                      <a:pt x="17918" y="17355"/>
                    </a:cubicBezTo>
                    <a:cubicBezTo>
                      <a:pt x="17638" y="15552"/>
                      <a:pt x="18725" y="12725"/>
                      <a:pt x="18199" y="10772"/>
                    </a:cubicBezTo>
                    <a:cubicBezTo>
                      <a:pt x="17673" y="8818"/>
                      <a:pt x="18479" y="5804"/>
                      <a:pt x="20443" y="4329"/>
                    </a:cubicBezTo>
                    <a:cubicBezTo>
                      <a:pt x="21074" y="3879"/>
                      <a:pt x="20548" y="2874"/>
                      <a:pt x="17427" y="2404"/>
                    </a:cubicBezTo>
                    <a:close/>
                  </a:path>
                </a:pathLst>
              </a:custGeom>
              <a:solidFill>
                <a:srgbClr val="D9446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5" name="Figura"/>
              <p:cNvSpPr/>
              <p:nvPr/>
            </p:nvSpPr>
            <p:spPr>
              <a:xfrm>
                <a:off x="1270000" y="1003299"/>
                <a:ext cx="234957" cy="415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5" h="21600" extrusionOk="0">
                    <a:moveTo>
                      <a:pt x="7781" y="0"/>
                    </a:moveTo>
                    <a:cubicBezTo>
                      <a:pt x="7781" y="0"/>
                      <a:pt x="3484" y="2840"/>
                      <a:pt x="1974" y="10833"/>
                    </a:cubicBezTo>
                    <a:cubicBezTo>
                      <a:pt x="348" y="18826"/>
                      <a:pt x="0" y="21600"/>
                      <a:pt x="0" y="21600"/>
                    </a:cubicBezTo>
                    <a:lnTo>
                      <a:pt x="21484" y="21600"/>
                    </a:lnTo>
                    <a:cubicBezTo>
                      <a:pt x="21484" y="21600"/>
                      <a:pt x="21600" y="10106"/>
                      <a:pt x="18697" y="5813"/>
                    </a:cubicBezTo>
                    <a:cubicBezTo>
                      <a:pt x="15794" y="1585"/>
                      <a:pt x="7781" y="0"/>
                      <a:pt x="7781" y="0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6" name="Figura"/>
              <p:cNvSpPr/>
              <p:nvPr/>
            </p:nvSpPr>
            <p:spPr>
              <a:xfrm>
                <a:off x="1206499" y="3556000"/>
                <a:ext cx="1162051" cy="254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01" extrusionOk="0">
                    <a:moveTo>
                      <a:pt x="0" y="16072"/>
                    </a:moveTo>
                    <a:cubicBezTo>
                      <a:pt x="0" y="16072"/>
                      <a:pt x="1464" y="15048"/>
                      <a:pt x="3092" y="15970"/>
                    </a:cubicBezTo>
                    <a:cubicBezTo>
                      <a:pt x="4698" y="16891"/>
                      <a:pt x="5005" y="20474"/>
                      <a:pt x="6988" y="19450"/>
                    </a:cubicBezTo>
                    <a:cubicBezTo>
                      <a:pt x="8003" y="18938"/>
                      <a:pt x="9159" y="17608"/>
                      <a:pt x="11119" y="18119"/>
                    </a:cubicBezTo>
                    <a:cubicBezTo>
                      <a:pt x="13078" y="18631"/>
                      <a:pt x="13220" y="21600"/>
                      <a:pt x="14967" y="20064"/>
                    </a:cubicBezTo>
                    <a:cubicBezTo>
                      <a:pt x="17138" y="18119"/>
                      <a:pt x="17138" y="16993"/>
                      <a:pt x="19027" y="18119"/>
                    </a:cubicBezTo>
                    <a:cubicBezTo>
                      <a:pt x="19971" y="18734"/>
                      <a:pt x="21600" y="18119"/>
                      <a:pt x="21600" y="18119"/>
                    </a:cubicBezTo>
                    <a:lnTo>
                      <a:pt x="21600" y="0"/>
                    </a:lnTo>
                    <a:lnTo>
                      <a:pt x="47" y="0"/>
                    </a:lnTo>
                    <a:lnTo>
                      <a:pt x="0" y="16072"/>
                    </a:lnTo>
                    <a:close/>
                  </a:path>
                </a:pathLst>
              </a:custGeom>
              <a:solidFill>
                <a:srgbClr val="D9446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7" name="Rectángulo"/>
              <p:cNvSpPr/>
              <p:nvPr/>
            </p:nvSpPr>
            <p:spPr>
              <a:xfrm>
                <a:off x="1270000" y="1422400"/>
                <a:ext cx="234950" cy="96520"/>
              </a:xfrm>
              <a:prstGeom prst="rect">
                <a:avLst/>
              </a:prstGeom>
              <a:solidFill>
                <a:srgbClr val="FBCF3C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8" name="Figura"/>
              <p:cNvSpPr/>
              <p:nvPr/>
            </p:nvSpPr>
            <p:spPr>
              <a:xfrm>
                <a:off x="1358900" y="1016000"/>
                <a:ext cx="527050" cy="129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62" y="13129"/>
                    </a:moveTo>
                    <a:cubicBezTo>
                      <a:pt x="6194" y="12282"/>
                      <a:pt x="0" y="0"/>
                      <a:pt x="0" y="0"/>
                    </a:cubicBezTo>
                    <a:cubicBezTo>
                      <a:pt x="0" y="0"/>
                      <a:pt x="5205" y="21600"/>
                      <a:pt x="12440" y="21600"/>
                    </a:cubicBezTo>
                    <a:cubicBezTo>
                      <a:pt x="16239" y="21600"/>
                      <a:pt x="21600" y="8894"/>
                      <a:pt x="21600" y="8894"/>
                    </a:cubicBezTo>
                    <a:cubicBezTo>
                      <a:pt x="21600" y="8894"/>
                      <a:pt x="14730" y="13976"/>
                      <a:pt x="10462" y="13129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9" name="Figura"/>
              <p:cNvSpPr/>
              <p:nvPr/>
            </p:nvSpPr>
            <p:spPr>
              <a:xfrm>
                <a:off x="1777999" y="952500"/>
                <a:ext cx="351792" cy="262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10" y="11687"/>
                    </a:moveTo>
                    <a:cubicBezTo>
                      <a:pt x="8578" y="16070"/>
                      <a:pt x="0" y="21600"/>
                      <a:pt x="0" y="21600"/>
                    </a:cubicBezTo>
                    <a:cubicBezTo>
                      <a:pt x="0" y="21600"/>
                      <a:pt x="10059" y="21287"/>
                      <a:pt x="15284" y="16591"/>
                    </a:cubicBezTo>
                    <a:cubicBezTo>
                      <a:pt x="20820" y="11687"/>
                      <a:pt x="21600" y="3026"/>
                      <a:pt x="21600" y="3026"/>
                    </a:cubicBezTo>
                    <a:lnTo>
                      <a:pt x="16531" y="0"/>
                    </a:lnTo>
                    <a:cubicBezTo>
                      <a:pt x="16531" y="104"/>
                      <a:pt x="16843" y="7304"/>
                      <a:pt x="12710" y="11687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0" name="Figura"/>
              <p:cNvSpPr/>
              <p:nvPr/>
            </p:nvSpPr>
            <p:spPr>
              <a:xfrm>
                <a:off x="1638299" y="1219199"/>
                <a:ext cx="782321" cy="157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005" extrusionOk="0">
                    <a:moveTo>
                      <a:pt x="16060" y="1838"/>
                    </a:moveTo>
                    <a:cubicBezTo>
                      <a:pt x="13535" y="5974"/>
                      <a:pt x="12062" y="10264"/>
                      <a:pt x="8871" y="9498"/>
                    </a:cubicBezTo>
                    <a:cubicBezTo>
                      <a:pt x="5716" y="8885"/>
                      <a:pt x="0" y="3676"/>
                      <a:pt x="0" y="3676"/>
                    </a:cubicBezTo>
                    <a:cubicBezTo>
                      <a:pt x="0" y="3676"/>
                      <a:pt x="6452" y="18689"/>
                      <a:pt x="9783" y="18996"/>
                    </a:cubicBezTo>
                    <a:cubicBezTo>
                      <a:pt x="13114" y="19302"/>
                      <a:pt x="16516" y="11642"/>
                      <a:pt x="18269" y="7659"/>
                    </a:cubicBezTo>
                    <a:cubicBezTo>
                      <a:pt x="20022" y="3676"/>
                      <a:pt x="21600" y="1838"/>
                      <a:pt x="21600" y="1838"/>
                    </a:cubicBezTo>
                    <a:cubicBezTo>
                      <a:pt x="21600" y="1838"/>
                      <a:pt x="18549" y="-2298"/>
                      <a:pt x="16060" y="1838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1" name="Figura"/>
              <p:cNvSpPr/>
              <p:nvPr/>
            </p:nvSpPr>
            <p:spPr>
              <a:xfrm>
                <a:off x="1727200" y="1409700"/>
                <a:ext cx="969011" cy="383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25" y="7510"/>
                    </a:moveTo>
                    <a:cubicBezTo>
                      <a:pt x="14551" y="9370"/>
                      <a:pt x="12088" y="12946"/>
                      <a:pt x="9144" y="9942"/>
                    </a:cubicBezTo>
                    <a:cubicBezTo>
                      <a:pt x="6171" y="6938"/>
                      <a:pt x="0" y="0"/>
                      <a:pt x="0" y="0"/>
                    </a:cubicBezTo>
                    <a:cubicBezTo>
                      <a:pt x="0" y="0"/>
                      <a:pt x="4190" y="9155"/>
                      <a:pt x="8181" y="14019"/>
                    </a:cubicBezTo>
                    <a:cubicBezTo>
                      <a:pt x="12173" y="18882"/>
                      <a:pt x="15712" y="21600"/>
                      <a:pt x="15712" y="21600"/>
                    </a:cubicBezTo>
                    <a:lnTo>
                      <a:pt x="13758" y="16021"/>
                    </a:lnTo>
                    <a:cubicBezTo>
                      <a:pt x="13758" y="16021"/>
                      <a:pt x="15174" y="15950"/>
                      <a:pt x="16986" y="13232"/>
                    </a:cubicBezTo>
                    <a:cubicBezTo>
                      <a:pt x="18797" y="10514"/>
                      <a:pt x="21600" y="9727"/>
                      <a:pt x="21600" y="9727"/>
                    </a:cubicBezTo>
                    <a:cubicBezTo>
                      <a:pt x="21600" y="9727"/>
                      <a:pt x="20128" y="5650"/>
                      <a:pt x="17325" y="7510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2" name="Figura"/>
              <p:cNvSpPr/>
              <p:nvPr/>
            </p:nvSpPr>
            <p:spPr>
              <a:xfrm>
                <a:off x="2260599" y="1308099"/>
                <a:ext cx="394971" cy="175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37" y="8139"/>
                    </a:moveTo>
                    <a:cubicBezTo>
                      <a:pt x="208" y="11270"/>
                      <a:pt x="0" y="21600"/>
                      <a:pt x="0" y="21600"/>
                    </a:cubicBezTo>
                    <a:cubicBezTo>
                      <a:pt x="0" y="21600"/>
                      <a:pt x="8195" y="13148"/>
                      <a:pt x="12154" y="13148"/>
                    </a:cubicBezTo>
                    <a:cubicBezTo>
                      <a:pt x="16113" y="13148"/>
                      <a:pt x="21600" y="15026"/>
                      <a:pt x="21600" y="15026"/>
                    </a:cubicBezTo>
                    <a:lnTo>
                      <a:pt x="15905" y="0"/>
                    </a:lnTo>
                    <a:cubicBezTo>
                      <a:pt x="15905" y="0"/>
                      <a:pt x="8265" y="5009"/>
                      <a:pt x="4237" y="8139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3" name="Figura"/>
              <p:cNvSpPr/>
              <p:nvPr/>
            </p:nvSpPr>
            <p:spPr>
              <a:xfrm>
                <a:off x="2527300" y="1765299"/>
                <a:ext cx="398783" cy="248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18927" extrusionOk="0">
                    <a:moveTo>
                      <a:pt x="18720" y="5366"/>
                    </a:moveTo>
                    <a:cubicBezTo>
                      <a:pt x="15840" y="2461"/>
                      <a:pt x="9394" y="-2673"/>
                      <a:pt x="0" y="1686"/>
                    </a:cubicBezTo>
                    <a:cubicBezTo>
                      <a:pt x="0" y="1686"/>
                      <a:pt x="5211" y="523"/>
                      <a:pt x="11657" y="5366"/>
                    </a:cubicBezTo>
                    <a:cubicBezTo>
                      <a:pt x="18103" y="10210"/>
                      <a:pt x="21531" y="18927"/>
                      <a:pt x="21531" y="18927"/>
                    </a:cubicBezTo>
                    <a:cubicBezTo>
                      <a:pt x="21531" y="18927"/>
                      <a:pt x="21600" y="8369"/>
                      <a:pt x="18720" y="5366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4" name="Figura"/>
              <p:cNvSpPr/>
              <p:nvPr/>
            </p:nvSpPr>
            <p:spPr>
              <a:xfrm>
                <a:off x="2463799" y="1866899"/>
                <a:ext cx="380819" cy="574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4" h="21419" extrusionOk="0">
                    <a:moveTo>
                      <a:pt x="6974" y="8"/>
                    </a:moveTo>
                    <a:cubicBezTo>
                      <a:pt x="6974" y="8"/>
                      <a:pt x="2505" y="766"/>
                      <a:pt x="0" y="1998"/>
                    </a:cubicBezTo>
                    <a:cubicBezTo>
                      <a:pt x="2641" y="2945"/>
                      <a:pt x="3589" y="1714"/>
                      <a:pt x="7042" y="1998"/>
                    </a:cubicBezTo>
                    <a:cubicBezTo>
                      <a:pt x="11917" y="2424"/>
                      <a:pt x="14152" y="5882"/>
                      <a:pt x="15438" y="8345"/>
                    </a:cubicBezTo>
                    <a:cubicBezTo>
                      <a:pt x="16725" y="10761"/>
                      <a:pt x="19230" y="21419"/>
                      <a:pt x="19230" y="21419"/>
                    </a:cubicBezTo>
                    <a:cubicBezTo>
                      <a:pt x="19230" y="21419"/>
                      <a:pt x="21600" y="10430"/>
                      <a:pt x="19298" y="6640"/>
                    </a:cubicBezTo>
                    <a:cubicBezTo>
                      <a:pt x="16928" y="2851"/>
                      <a:pt x="13881" y="-181"/>
                      <a:pt x="6974" y="8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5" name="Figura"/>
              <p:cNvSpPr/>
              <p:nvPr/>
            </p:nvSpPr>
            <p:spPr>
              <a:xfrm>
                <a:off x="2387600" y="1993899"/>
                <a:ext cx="307391" cy="774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9" h="21600" extrusionOk="0">
                    <a:moveTo>
                      <a:pt x="4" y="0"/>
                    </a:moveTo>
                    <a:cubicBezTo>
                      <a:pt x="4" y="0"/>
                      <a:pt x="-241" y="1593"/>
                      <a:pt x="3508" y="1948"/>
                    </a:cubicBezTo>
                    <a:cubicBezTo>
                      <a:pt x="7258" y="2302"/>
                      <a:pt x="12311" y="4568"/>
                      <a:pt x="14920" y="7790"/>
                    </a:cubicBezTo>
                    <a:cubicBezTo>
                      <a:pt x="17447" y="11012"/>
                      <a:pt x="18425" y="21600"/>
                      <a:pt x="18425" y="21600"/>
                    </a:cubicBezTo>
                    <a:cubicBezTo>
                      <a:pt x="18425" y="21600"/>
                      <a:pt x="21359" y="7188"/>
                      <a:pt x="18425" y="3930"/>
                    </a:cubicBezTo>
                    <a:cubicBezTo>
                      <a:pt x="14920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6" name="Figura"/>
              <p:cNvSpPr/>
              <p:nvPr/>
            </p:nvSpPr>
            <p:spPr>
              <a:xfrm>
                <a:off x="1295400" y="939800"/>
                <a:ext cx="121921" cy="121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950" y="0"/>
                      <a:pt x="0" y="4725"/>
                      <a:pt x="0" y="10800"/>
                    </a:cubicBezTo>
                    <a:cubicBezTo>
                      <a:pt x="0" y="16875"/>
                      <a:pt x="4725" y="21600"/>
                      <a:pt x="10800" y="21600"/>
                    </a:cubicBezTo>
                    <a:cubicBezTo>
                      <a:pt x="16650" y="21600"/>
                      <a:pt x="21600" y="16875"/>
                      <a:pt x="21600" y="10800"/>
                    </a:cubicBezTo>
                    <a:cubicBezTo>
                      <a:pt x="21600" y="4725"/>
                      <a:pt x="16650" y="0"/>
                      <a:pt x="10800" y="0"/>
                    </a:cubicBezTo>
                    <a:close/>
                  </a:path>
                </a:pathLst>
              </a:custGeom>
              <a:solidFill>
                <a:srgbClr val="FBCF3C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7" name="Figura"/>
              <p:cNvSpPr/>
              <p:nvPr/>
            </p:nvSpPr>
            <p:spPr>
              <a:xfrm>
                <a:off x="2552700" y="2654300"/>
                <a:ext cx="145852" cy="1207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8" h="21600" extrusionOk="0">
                    <a:moveTo>
                      <a:pt x="0" y="0"/>
                    </a:moveTo>
                    <a:cubicBezTo>
                      <a:pt x="0" y="0"/>
                      <a:pt x="686" y="5883"/>
                      <a:pt x="4971" y="9880"/>
                    </a:cubicBezTo>
                    <a:cubicBezTo>
                      <a:pt x="9257" y="13878"/>
                      <a:pt x="1886" y="19351"/>
                      <a:pt x="1886" y="19351"/>
                    </a:cubicBezTo>
                    <a:lnTo>
                      <a:pt x="11314" y="21600"/>
                    </a:lnTo>
                    <a:cubicBezTo>
                      <a:pt x="11314" y="21600"/>
                      <a:pt x="21600" y="14468"/>
                      <a:pt x="19371" y="10448"/>
                    </a:cubicBezTo>
                    <a:cubicBezTo>
                      <a:pt x="17143" y="64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8" name="Figura"/>
              <p:cNvSpPr/>
              <p:nvPr/>
            </p:nvSpPr>
            <p:spPr>
              <a:xfrm>
                <a:off x="2705099" y="3568699"/>
                <a:ext cx="132675" cy="754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4" h="21564" extrusionOk="0">
                    <a:moveTo>
                      <a:pt x="4124" y="14412"/>
                    </a:moveTo>
                    <a:cubicBezTo>
                      <a:pt x="785" y="17752"/>
                      <a:pt x="0" y="19858"/>
                      <a:pt x="0" y="19858"/>
                    </a:cubicBezTo>
                    <a:lnTo>
                      <a:pt x="18655" y="21564"/>
                    </a:lnTo>
                    <a:cubicBezTo>
                      <a:pt x="18655" y="21564"/>
                      <a:pt x="15709" y="16699"/>
                      <a:pt x="18655" y="11109"/>
                    </a:cubicBezTo>
                    <a:cubicBezTo>
                      <a:pt x="21600" y="5482"/>
                      <a:pt x="20618" y="2796"/>
                      <a:pt x="18655" y="0"/>
                    </a:cubicBezTo>
                    <a:cubicBezTo>
                      <a:pt x="18655" y="-36"/>
                      <a:pt x="7462" y="11073"/>
                      <a:pt x="4124" y="14412"/>
                    </a:cubicBezTo>
                    <a:close/>
                  </a:path>
                </a:pathLst>
              </a:custGeom>
              <a:solidFill>
                <a:srgbClr val="C5334E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9" name="Figura"/>
              <p:cNvSpPr/>
              <p:nvPr/>
            </p:nvSpPr>
            <p:spPr>
              <a:xfrm>
                <a:off x="2273299" y="2222499"/>
                <a:ext cx="377191" cy="1696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8" y="13209"/>
                    </a:moveTo>
                    <a:cubicBezTo>
                      <a:pt x="9527" y="10606"/>
                      <a:pt x="10255" y="6338"/>
                      <a:pt x="10909" y="3670"/>
                    </a:cubicBezTo>
                    <a:cubicBezTo>
                      <a:pt x="11564" y="1002"/>
                      <a:pt x="3927" y="0"/>
                      <a:pt x="3927" y="0"/>
                    </a:cubicBezTo>
                    <a:lnTo>
                      <a:pt x="0" y="614"/>
                    </a:lnTo>
                    <a:cubicBezTo>
                      <a:pt x="0" y="614"/>
                      <a:pt x="2909" y="1067"/>
                      <a:pt x="4364" y="2328"/>
                    </a:cubicBezTo>
                    <a:cubicBezTo>
                      <a:pt x="5600" y="3395"/>
                      <a:pt x="4436" y="12093"/>
                      <a:pt x="4873" y="14713"/>
                    </a:cubicBezTo>
                    <a:cubicBezTo>
                      <a:pt x="5236" y="17057"/>
                      <a:pt x="8873" y="18253"/>
                      <a:pt x="13309" y="19498"/>
                    </a:cubicBezTo>
                    <a:cubicBezTo>
                      <a:pt x="17745" y="20743"/>
                      <a:pt x="20582" y="21600"/>
                      <a:pt x="20582" y="21600"/>
                    </a:cubicBezTo>
                    <a:lnTo>
                      <a:pt x="21600" y="20048"/>
                    </a:lnTo>
                    <a:cubicBezTo>
                      <a:pt x="21600" y="20048"/>
                      <a:pt x="18473" y="18819"/>
                      <a:pt x="16000" y="18189"/>
                    </a:cubicBezTo>
                    <a:cubicBezTo>
                      <a:pt x="10836" y="16847"/>
                      <a:pt x="10109" y="15634"/>
                      <a:pt x="9818" y="13209"/>
                    </a:cubicBezTo>
                    <a:close/>
                  </a:path>
                </a:pathLst>
              </a:custGeom>
              <a:solidFill>
                <a:srgbClr val="FBCF3C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0" name="Figura"/>
              <p:cNvSpPr/>
              <p:nvPr/>
            </p:nvSpPr>
            <p:spPr>
              <a:xfrm>
                <a:off x="2552699" y="3784600"/>
                <a:ext cx="356790" cy="62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131" extrusionOk="0">
                    <a:moveTo>
                      <a:pt x="10533" y="15725"/>
                    </a:moveTo>
                    <a:cubicBezTo>
                      <a:pt x="6871" y="13781"/>
                      <a:pt x="3657" y="11146"/>
                      <a:pt x="4255" y="8510"/>
                    </a:cubicBezTo>
                    <a:cubicBezTo>
                      <a:pt x="4928" y="5875"/>
                      <a:pt x="5825" y="562"/>
                      <a:pt x="5825" y="562"/>
                    </a:cubicBezTo>
                    <a:lnTo>
                      <a:pt x="1789" y="0"/>
                    </a:lnTo>
                    <a:cubicBezTo>
                      <a:pt x="1789" y="0"/>
                      <a:pt x="-603" y="7214"/>
                      <a:pt x="144" y="10973"/>
                    </a:cubicBezTo>
                    <a:cubicBezTo>
                      <a:pt x="892" y="14731"/>
                      <a:pt x="3508" y="18317"/>
                      <a:pt x="10384" y="19958"/>
                    </a:cubicBezTo>
                    <a:cubicBezTo>
                      <a:pt x="17335" y="21600"/>
                      <a:pt x="20997" y="21038"/>
                      <a:pt x="20997" y="21038"/>
                    </a:cubicBezTo>
                    <a:lnTo>
                      <a:pt x="20250" y="17496"/>
                    </a:lnTo>
                    <a:cubicBezTo>
                      <a:pt x="20250" y="17539"/>
                      <a:pt x="14196" y="17712"/>
                      <a:pt x="10533" y="15725"/>
                    </a:cubicBezTo>
                    <a:close/>
                  </a:path>
                </a:pathLst>
              </a:custGeom>
              <a:solidFill>
                <a:srgbClr val="FBCF3C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1" name="Rectángulo"/>
              <p:cNvSpPr/>
              <p:nvPr/>
            </p:nvSpPr>
            <p:spPr>
              <a:xfrm>
                <a:off x="1206500" y="3517900"/>
                <a:ext cx="1160780" cy="50800"/>
              </a:xfrm>
              <a:prstGeom prst="rect">
                <a:avLst/>
              </a:prstGeom>
              <a:solidFill>
                <a:srgbClr val="F2C127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8" name="Grupo"/>
            <p:cNvGrpSpPr/>
            <p:nvPr/>
          </p:nvGrpSpPr>
          <p:grpSpPr>
            <a:xfrm>
              <a:off x="-2159001" y="5270499"/>
              <a:ext cx="15128585" cy="1864362"/>
              <a:chOff x="0" y="0"/>
              <a:chExt cx="15128582" cy="1864360"/>
            </a:xfrm>
          </p:grpSpPr>
          <p:sp>
            <p:nvSpPr>
              <p:cNvPr id="19" name="Figura"/>
              <p:cNvSpPr/>
              <p:nvPr/>
            </p:nvSpPr>
            <p:spPr>
              <a:xfrm>
                <a:off x="10706100" y="1473200"/>
                <a:ext cx="231483" cy="37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7" h="21600" extrusionOk="0">
                    <a:moveTo>
                      <a:pt x="0" y="0"/>
                    </a:moveTo>
                    <a:cubicBezTo>
                      <a:pt x="0" y="0"/>
                      <a:pt x="-110" y="12467"/>
                      <a:pt x="7935" y="16019"/>
                    </a:cubicBezTo>
                    <a:cubicBezTo>
                      <a:pt x="16090" y="19570"/>
                      <a:pt x="19947" y="21600"/>
                      <a:pt x="19947" y="21600"/>
                    </a:cubicBezTo>
                    <a:cubicBezTo>
                      <a:pt x="19947" y="21600"/>
                      <a:pt x="21490" y="15946"/>
                      <a:pt x="14327" y="10583"/>
                    </a:cubicBezTo>
                    <a:cubicBezTo>
                      <a:pt x="7163" y="521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0" name="Figura"/>
              <p:cNvSpPr/>
              <p:nvPr/>
            </p:nvSpPr>
            <p:spPr>
              <a:xfrm>
                <a:off x="13208000" y="1485900"/>
                <a:ext cx="231483" cy="37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7" h="21600" extrusionOk="0">
                    <a:moveTo>
                      <a:pt x="0" y="0"/>
                    </a:moveTo>
                    <a:cubicBezTo>
                      <a:pt x="0" y="0"/>
                      <a:pt x="-110" y="12467"/>
                      <a:pt x="7935" y="16019"/>
                    </a:cubicBezTo>
                    <a:cubicBezTo>
                      <a:pt x="16090" y="19570"/>
                      <a:pt x="19947" y="21600"/>
                      <a:pt x="19947" y="21600"/>
                    </a:cubicBezTo>
                    <a:cubicBezTo>
                      <a:pt x="19947" y="21600"/>
                      <a:pt x="21490" y="15946"/>
                      <a:pt x="14327" y="10583"/>
                    </a:cubicBezTo>
                    <a:cubicBezTo>
                      <a:pt x="7274" y="521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Figura"/>
              <p:cNvSpPr/>
              <p:nvPr/>
            </p:nvSpPr>
            <p:spPr>
              <a:xfrm>
                <a:off x="3860800" y="1320799"/>
                <a:ext cx="381001" cy="295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5832" y="20302"/>
                      <a:pt x="10872" y="16779"/>
                    </a:cubicBezTo>
                    <a:cubicBezTo>
                      <a:pt x="15984" y="13257"/>
                      <a:pt x="21600" y="0"/>
                      <a:pt x="21600" y="0"/>
                    </a:cubicBezTo>
                    <a:cubicBezTo>
                      <a:pt x="21600" y="0"/>
                      <a:pt x="15552" y="1947"/>
                      <a:pt x="8208" y="7880"/>
                    </a:cubicBezTo>
                    <a:cubicBezTo>
                      <a:pt x="864" y="13906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B9BF6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Figura"/>
              <p:cNvSpPr/>
              <p:nvPr/>
            </p:nvSpPr>
            <p:spPr>
              <a:xfrm>
                <a:off x="1460499" y="1295399"/>
                <a:ext cx="276861" cy="214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5846" y="20322"/>
                      <a:pt x="10899" y="16743"/>
                    </a:cubicBezTo>
                    <a:cubicBezTo>
                      <a:pt x="15952" y="13164"/>
                      <a:pt x="21600" y="0"/>
                      <a:pt x="21600" y="0"/>
                    </a:cubicBezTo>
                    <a:cubicBezTo>
                      <a:pt x="21600" y="0"/>
                      <a:pt x="15556" y="1917"/>
                      <a:pt x="8224" y="7924"/>
                    </a:cubicBezTo>
                    <a:cubicBezTo>
                      <a:pt x="892" y="13804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3" name="Figura"/>
              <p:cNvSpPr/>
              <p:nvPr/>
            </p:nvSpPr>
            <p:spPr>
              <a:xfrm>
                <a:off x="11226799" y="1219199"/>
                <a:ext cx="276861" cy="214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5846" y="20322"/>
                      <a:pt x="10899" y="16743"/>
                    </a:cubicBezTo>
                    <a:cubicBezTo>
                      <a:pt x="15952" y="13164"/>
                      <a:pt x="21600" y="0"/>
                      <a:pt x="21600" y="0"/>
                    </a:cubicBezTo>
                    <a:cubicBezTo>
                      <a:pt x="21600" y="0"/>
                      <a:pt x="15556" y="1917"/>
                      <a:pt x="8224" y="7924"/>
                    </a:cubicBezTo>
                    <a:cubicBezTo>
                      <a:pt x="892" y="13931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Figura"/>
              <p:cNvSpPr/>
              <p:nvPr/>
            </p:nvSpPr>
            <p:spPr>
              <a:xfrm>
                <a:off x="-1" y="1625599"/>
                <a:ext cx="276861" cy="214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5846" y="20322"/>
                      <a:pt x="10899" y="16743"/>
                    </a:cubicBezTo>
                    <a:cubicBezTo>
                      <a:pt x="15952" y="13164"/>
                      <a:pt x="21600" y="0"/>
                      <a:pt x="21600" y="0"/>
                    </a:cubicBezTo>
                    <a:cubicBezTo>
                      <a:pt x="21600" y="0"/>
                      <a:pt x="15556" y="1917"/>
                      <a:pt x="8224" y="7924"/>
                    </a:cubicBezTo>
                    <a:cubicBezTo>
                      <a:pt x="892" y="13931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5" name="Figura"/>
              <p:cNvSpPr/>
              <p:nvPr/>
            </p:nvSpPr>
            <p:spPr>
              <a:xfrm>
                <a:off x="13512799" y="1511299"/>
                <a:ext cx="276861" cy="214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5846" y="20322"/>
                      <a:pt x="10899" y="16743"/>
                    </a:cubicBezTo>
                    <a:cubicBezTo>
                      <a:pt x="15952" y="13164"/>
                      <a:pt x="21600" y="0"/>
                      <a:pt x="21600" y="0"/>
                    </a:cubicBezTo>
                    <a:cubicBezTo>
                      <a:pt x="21600" y="0"/>
                      <a:pt x="15556" y="1917"/>
                      <a:pt x="8224" y="7924"/>
                    </a:cubicBezTo>
                    <a:cubicBezTo>
                      <a:pt x="793" y="13931"/>
                      <a:pt x="0" y="21600"/>
                      <a:pt x="0" y="21600"/>
                    </a:cubicBezTo>
                    <a:close/>
                  </a:path>
                </a:pathLst>
              </a:cu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6" name="Figura"/>
              <p:cNvSpPr/>
              <p:nvPr/>
            </p:nvSpPr>
            <p:spPr>
              <a:xfrm>
                <a:off x="3200400" y="1651000"/>
                <a:ext cx="429412" cy="140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8" h="20066" extrusionOk="0">
                    <a:moveTo>
                      <a:pt x="14421" y="826"/>
                    </a:moveTo>
                    <a:cubicBezTo>
                      <a:pt x="7242" y="-1534"/>
                      <a:pt x="0" y="1915"/>
                      <a:pt x="0" y="1915"/>
                    </a:cubicBezTo>
                    <a:cubicBezTo>
                      <a:pt x="0" y="1915"/>
                      <a:pt x="6118" y="13169"/>
                      <a:pt x="11237" y="14984"/>
                    </a:cubicBezTo>
                    <a:cubicBezTo>
                      <a:pt x="16356" y="16617"/>
                      <a:pt x="21101" y="20066"/>
                      <a:pt x="21101" y="20066"/>
                    </a:cubicBezTo>
                    <a:cubicBezTo>
                      <a:pt x="21101" y="20066"/>
                      <a:pt x="21600" y="3367"/>
                      <a:pt x="14421" y="826"/>
                    </a:cubicBezTo>
                    <a:close/>
                  </a:path>
                </a:pathLst>
              </a:cu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7" name="Figura"/>
              <p:cNvSpPr/>
              <p:nvPr/>
            </p:nvSpPr>
            <p:spPr>
              <a:xfrm>
                <a:off x="10972800" y="1650999"/>
                <a:ext cx="429412" cy="140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8" h="19975" extrusionOk="0">
                    <a:moveTo>
                      <a:pt x="6687" y="895"/>
                    </a:moveTo>
                    <a:cubicBezTo>
                      <a:pt x="-492" y="3235"/>
                      <a:pt x="7" y="19975"/>
                      <a:pt x="7" y="19975"/>
                    </a:cubicBezTo>
                    <a:cubicBezTo>
                      <a:pt x="7" y="19975"/>
                      <a:pt x="4752" y="16555"/>
                      <a:pt x="9871" y="14935"/>
                    </a:cubicBezTo>
                    <a:cubicBezTo>
                      <a:pt x="14990" y="13315"/>
                      <a:pt x="21108" y="1975"/>
                      <a:pt x="21108" y="1975"/>
                    </a:cubicBezTo>
                    <a:cubicBezTo>
                      <a:pt x="21108" y="1975"/>
                      <a:pt x="13866" y="-1625"/>
                      <a:pt x="6687" y="895"/>
                    </a:cubicBezTo>
                    <a:close/>
                  </a:path>
                </a:pathLst>
              </a:cu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8" name="Figura"/>
              <p:cNvSpPr/>
              <p:nvPr/>
            </p:nvSpPr>
            <p:spPr>
              <a:xfrm>
                <a:off x="5740400" y="800100"/>
                <a:ext cx="172886" cy="815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4" h="21600" extrusionOk="0">
                    <a:moveTo>
                      <a:pt x="11203" y="8882"/>
                    </a:moveTo>
                    <a:cubicBezTo>
                      <a:pt x="11663" y="5484"/>
                      <a:pt x="12888" y="0"/>
                      <a:pt x="12888" y="0"/>
                    </a:cubicBezTo>
                    <a:cubicBezTo>
                      <a:pt x="12888" y="0"/>
                      <a:pt x="786" y="4374"/>
                      <a:pt x="20" y="9656"/>
                    </a:cubicBezTo>
                    <a:cubicBezTo>
                      <a:pt x="-746" y="14905"/>
                      <a:pt x="20854" y="21600"/>
                      <a:pt x="20854" y="21600"/>
                    </a:cubicBezTo>
                    <a:cubicBezTo>
                      <a:pt x="20854" y="21600"/>
                      <a:pt x="10743" y="12314"/>
                      <a:pt x="11203" y="8882"/>
                    </a:cubicBezTo>
                    <a:close/>
                  </a:path>
                </a:pathLst>
              </a:custGeom>
              <a:solidFill>
                <a:srgbClr val="B9BF6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9" name="Figura"/>
              <p:cNvSpPr/>
              <p:nvPr/>
            </p:nvSpPr>
            <p:spPr>
              <a:xfrm>
                <a:off x="5892799" y="965200"/>
                <a:ext cx="290831" cy="65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5" h="21600" extrusionOk="0">
                    <a:moveTo>
                      <a:pt x="1388" y="10611"/>
                    </a:moveTo>
                    <a:cubicBezTo>
                      <a:pt x="-1735" y="14554"/>
                      <a:pt x="1388" y="21600"/>
                      <a:pt x="1388" y="21600"/>
                    </a:cubicBezTo>
                    <a:cubicBezTo>
                      <a:pt x="1388" y="21600"/>
                      <a:pt x="5378" y="17574"/>
                      <a:pt x="11017" y="11828"/>
                    </a:cubicBezTo>
                    <a:cubicBezTo>
                      <a:pt x="16742" y="6082"/>
                      <a:pt x="19865" y="0"/>
                      <a:pt x="19865" y="0"/>
                    </a:cubicBezTo>
                    <a:cubicBezTo>
                      <a:pt x="19865" y="0"/>
                      <a:pt x="4511" y="6711"/>
                      <a:pt x="1388" y="10611"/>
                    </a:cubicBezTo>
                    <a:close/>
                  </a:path>
                </a:pathLst>
              </a:custGeom>
              <a:solidFill>
                <a:srgbClr val="B9BF6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0" name="Figura"/>
              <p:cNvSpPr/>
              <p:nvPr/>
            </p:nvSpPr>
            <p:spPr>
              <a:xfrm>
                <a:off x="7505699" y="1181100"/>
                <a:ext cx="290831" cy="65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5" h="21600" extrusionOk="0">
                    <a:moveTo>
                      <a:pt x="1388" y="10611"/>
                    </a:moveTo>
                    <a:cubicBezTo>
                      <a:pt x="-1735" y="14554"/>
                      <a:pt x="1388" y="21600"/>
                      <a:pt x="1388" y="21600"/>
                    </a:cubicBezTo>
                    <a:cubicBezTo>
                      <a:pt x="1388" y="21600"/>
                      <a:pt x="5378" y="17574"/>
                      <a:pt x="11017" y="11828"/>
                    </a:cubicBezTo>
                    <a:cubicBezTo>
                      <a:pt x="16742" y="6082"/>
                      <a:pt x="19865" y="0"/>
                      <a:pt x="19865" y="0"/>
                    </a:cubicBezTo>
                    <a:cubicBezTo>
                      <a:pt x="19865" y="0"/>
                      <a:pt x="4511" y="6711"/>
                      <a:pt x="1388" y="10611"/>
                    </a:cubicBezTo>
                    <a:close/>
                  </a:path>
                </a:pathLst>
              </a:custGeom>
              <a:solidFill>
                <a:srgbClr val="B9BF6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" name="Figura"/>
              <p:cNvSpPr/>
              <p:nvPr/>
            </p:nvSpPr>
            <p:spPr>
              <a:xfrm>
                <a:off x="14135099" y="1155700"/>
                <a:ext cx="290831" cy="65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5" h="21600" extrusionOk="0">
                    <a:moveTo>
                      <a:pt x="1388" y="10611"/>
                    </a:moveTo>
                    <a:cubicBezTo>
                      <a:pt x="-1735" y="14554"/>
                      <a:pt x="1388" y="21600"/>
                      <a:pt x="1388" y="21600"/>
                    </a:cubicBezTo>
                    <a:cubicBezTo>
                      <a:pt x="1388" y="21600"/>
                      <a:pt x="5378" y="17574"/>
                      <a:pt x="11017" y="11828"/>
                    </a:cubicBezTo>
                    <a:cubicBezTo>
                      <a:pt x="16742" y="6082"/>
                      <a:pt x="19865" y="0"/>
                      <a:pt x="19865" y="0"/>
                    </a:cubicBezTo>
                    <a:cubicBezTo>
                      <a:pt x="19865" y="0"/>
                      <a:pt x="4511" y="6669"/>
                      <a:pt x="1388" y="10611"/>
                    </a:cubicBezTo>
                    <a:close/>
                  </a:path>
                </a:pathLst>
              </a:cu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2" name="Figura"/>
              <p:cNvSpPr/>
              <p:nvPr/>
            </p:nvSpPr>
            <p:spPr>
              <a:xfrm>
                <a:off x="5905499" y="1295400"/>
                <a:ext cx="565864" cy="326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1600" extrusionOk="0">
                    <a:moveTo>
                      <a:pt x="26" y="21600"/>
                    </a:moveTo>
                    <a:cubicBezTo>
                      <a:pt x="26" y="21600"/>
                      <a:pt x="5934" y="16809"/>
                      <a:pt x="9621" y="11851"/>
                    </a:cubicBezTo>
                    <a:cubicBezTo>
                      <a:pt x="13308" y="6892"/>
                      <a:pt x="21059" y="0"/>
                      <a:pt x="21059" y="0"/>
                    </a:cubicBezTo>
                    <a:cubicBezTo>
                      <a:pt x="21059" y="0"/>
                      <a:pt x="7730" y="1849"/>
                      <a:pt x="3571" y="8321"/>
                    </a:cubicBezTo>
                    <a:cubicBezTo>
                      <a:pt x="-541" y="14792"/>
                      <a:pt x="26" y="21600"/>
                      <a:pt x="26" y="21600"/>
                    </a:cubicBezTo>
                    <a:close/>
                  </a:path>
                </a:pathLst>
              </a:custGeom>
              <a:solidFill>
                <a:srgbClr val="B9BF6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3" name="Figura"/>
              <p:cNvSpPr/>
              <p:nvPr/>
            </p:nvSpPr>
            <p:spPr>
              <a:xfrm>
                <a:off x="5308600" y="1422400"/>
                <a:ext cx="607060" cy="200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33" y="1504"/>
                    </a:moveTo>
                    <a:cubicBezTo>
                      <a:pt x="7953" y="957"/>
                      <a:pt x="0" y="0"/>
                      <a:pt x="0" y="0"/>
                    </a:cubicBezTo>
                    <a:cubicBezTo>
                      <a:pt x="0" y="0"/>
                      <a:pt x="3570" y="16132"/>
                      <a:pt x="10800" y="17089"/>
                    </a:cubicBezTo>
                    <a:cubicBezTo>
                      <a:pt x="18030" y="18046"/>
                      <a:pt x="21600" y="21600"/>
                      <a:pt x="21600" y="21600"/>
                    </a:cubicBezTo>
                    <a:cubicBezTo>
                      <a:pt x="21600" y="21600"/>
                      <a:pt x="17759" y="2051"/>
                      <a:pt x="12833" y="1504"/>
                    </a:cubicBezTo>
                    <a:close/>
                  </a:path>
                </a:pathLst>
              </a:custGeom>
              <a:solidFill>
                <a:srgbClr val="B9BF6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4" name="Figura"/>
              <p:cNvSpPr/>
              <p:nvPr/>
            </p:nvSpPr>
            <p:spPr>
              <a:xfrm>
                <a:off x="7950199" y="990600"/>
                <a:ext cx="308436" cy="580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1" h="21600" extrusionOk="0">
                    <a:moveTo>
                      <a:pt x="0" y="0"/>
                    </a:moveTo>
                    <a:cubicBezTo>
                      <a:pt x="0" y="0"/>
                      <a:pt x="162" y="7751"/>
                      <a:pt x="6171" y="12147"/>
                    </a:cubicBezTo>
                    <a:cubicBezTo>
                      <a:pt x="12099" y="16543"/>
                      <a:pt x="19245" y="21600"/>
                      <a:pt x="19245" y="21600"/>
                    </a:cubicBezTo>
                    <a:cubicBezTo>
                      <a:pt x="19245" y="21600"/>
                      <a:pt x="21600" y="18291"/>
                      <a:pt x="15835" y="13329"/>
                    </a:cubicBezTo>
                    <a:cubicBezTo>
                      <a:pt x="10150" y="841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9BF6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5" name="Figura"/>
              <p:cNvSpPr/>
              <p:nvPr/>
            </p:nvSpPr>
            <p:spPr>
              <a:xfrm>
                <a:off x="8242299" y="1282700"/>
                <a:ext cx="535947" cy="289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9" h="21600" extrusionOk="0">
                    <a:moveTo>
                      <a:pt x="13889" y="13074"/>
                    </a:moveTo>
                    <a:cubicBezTo>
                      <a:pt x="18740" y="5400"/>
                      <a:pt x="21549" y="0"/>
                      <a:pt x="21549" y="0"/>
                    </a:cubicBezTo>
                    <a:cubicBezTo>
                      <a:pt x="21549" y="0"/>
                      <a:pt x="8579" y="5874"/>
                      <a:pt x="0" y="21600"/>
                    </a:cubicBezTo>
                    <a:cubicBezTo>
                      <a:pt x="-51" y="21600"/>
                      <a:pt x="8987" y="20653"/>
                      <a:pt x="13889" y="13074"/>
                    </a:cubicBezTo>
                    <a:close/>
                  </a:path>
                </a:pathLst>
              </a:custGeom>
              <a:solidFill>
                <a:srgbClr val="B9BF6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6" name="Figura"/>
              <p:cNvSpPr/>
              <p:nvPr/>
            </p:nvSpPr>
            <p:spPr>
              <a:xfrm>
                <a:off x="8242299" y="990600"/>
                <a:ext cx="247043" cy="579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34" h="21600" extrusionOk="0">
                    <a:moveTo>
                      <a:pt x="6105" y="8858"/>
                    </a:moveTo>
                    <a:cubicBezTo>
                      <a:pt x="-960" y="12647"/>
                      <a:pt x="49" y="21600"/>
                      <a:pt x="49" y="21600"/>
                    </a:cubicBezTo>
                    <a:cubicBezTo>
                      <a:pt x="49" y="21600"/>
                      <a:pt x="10547" y="16342"/>
                      <a:pt x="15593" y="10800"/>
                    </a:cubicBezTo>
                    <a:cubicBezTo>
                      <a:pt x="20640" y="5211"/>
                      <a:pt x="19530" y="0"/>
                      <a:pt x="19530" y="0"/>
                    </a:cubicBezTo>
                    <a:cubicBezTo>
                      <a:pt x="19530" y="0"/>
                      <a:pt x="13171" y="5068"/>
                      <a:pt x="6105" y="8858"/>
                    </a:cubicBezTo>
                    <a:close/>
                  </a:path>
                </a:pathLst>
              </a:custGeom>
              <a:solidFill>
                <a:srgbClr val="B9BF6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7" name="Figura"/>
              <p:cNvSpPr/>
              <p:nvPr/>
            </p:nvSpPr>
            <p:spPr>
              <a:xfrm>
                <a:off x="4483099" y="0"/>
                <a:ext cx="312422" cy="340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98" y="12251"/>
                    </a:moveTo>
                    <a:cubicBezTo>
                      <a:pt x="6498" y="7173"/>
                      <a:pt x="0" y="0"/>
                      <a:pt x="0" y="0"/>
                    </a:cubicBezTo>
                    <a:cubicBezTo>
                      <a:pt x="0" y="0"/>
                      <a:pt x="88" y="806"/>
                      <a:pt x="263" y="2096"/>
                    </a:cubicBezTo>
                    <a:cubicBezTo>
                      <a:pt x="702" y="5158"/>
                      <a:pt x="2020" y="10961"/>
                      <a:pt x="5444" y="14910"/>
                    </a:cubicBezTo>
                    <a:cubicBezTo>
                      <a:pt x="10185" y="20472"/>
                      <a:pt x="21600" y="21600"/>
                      <a:pt x="21600" y="21600"/>
                    </a:cubicBezTo>
                    <a:cubicBezTo>
                      <a:pt x="21600" y="21600"/>
                      <a:pt x="20898" y="17409"/>
                      <a:pt x="13698" y="12251"/>
                    </a:cubicBezTo>
                    <a:close/>
                  </a:path>
                </a:pathLst>
              </a:custGeom>
              <a:solidFill>
                <a:srgbClr val="B9BF6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8" name="Figura"/>
              <p:cNvSpPr/>
              <p:nvPr/>
            </p:nvSpPr>
            <p:spPr>
              <a:xfrm>
                <a:off x="3556000" y="1092200"/>
                <a:ext cx="319665" cy="521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2" h="21600" extrusionOk="0">
                    <a:moveTo>
                      <a:pt x="0" y="0"/>
                    </a:moveTo>
                    <a:cubicBezTo>
                      <a:pt x="0" y="0"/>
                      <a:pt x="-159" y="12455"/>
                      <a:pt x="7971" y="16029"/>
                    </a:cubicBezTo>
                    <a:cubicBezTo>
                      <a:pt x="16101" y="19603"/>
                      <a:pt x="19927" y="21600"/>
                      <a:pt x="19927" y="21600"/>
                    </a:cubicBezTo>
                    <a:cubicBezTo>
                      <a:pt x="19927" y="21600"/>
                      <a:pt x="21441" y="15977"/>
                      <a:pt x="14347" y="10564"/>
                    </a:cubicBezTo>
                    <a:cubicBezTo>
                      <a:pt x="7254" y="520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9BF6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9" name="Figura"/>
              <p:cNvSpPr/>
              <p:nvPr/>
            </p:nvSpPr>
            <p:spPr>
              <a:xfrm>
                <a:off x="1143000" y="1244600"/>
                <a:ext cx="231483" cy="37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7" h="21600" extrusionOk="0">
                    <a:moveTo>
                      <a:pt x="0" y="0"/>
                    </a:moveTo>
                    <a:cubicBezTo>
                      <a:pt x="0" y="0"/>
                      <a:pt x="-110" y="12467"/>
                      <a:pt x="7935" y="16019"/>
                    </a:cubicBezTo>
                    <a:cubicBezTo>
                      <a:pt x="16090" y="19570"/>
                      <a:pt x="19947" y="21600"/>
                      <a:pt x="19947" y="21600"/>
                    </a:cubicBezTo>
                    <a:cubicBezTo>
                      <a:pt x="19947" y="21600"/>
                      <a:pt x="21490" y="15946"/>
                      <a:pt x="14327" y="10583"/>
                    </a:cubicBezTo>
                    <a:cubicBezTo>
                      <a:pt x="7163" y="521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0" name="Figura"/>
              <p:cNvSpPr/>
              <p:nvPr/>
            </p:nvSpPr>
            <p:spPr>
              <a:xfrm>
                <a:off x="7239000" y="1485900"/>
                <a:ext cx="231483" cy="37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7" h="21600" extrusionOk="0">
                    <a:moveTo>
                      <a:pt x="0" y="0"/>
                    </a:moveTo>
                    <a:cubicBezTo>
                      <a:pt x="0" y="0"/>
                      <a:pt x="-110" y="12467"/>
                      <a:pt x="7935" y="16019"/>
                    </a:cubicBezTo>
                    <a:cubicBezTo>
                      <a:pt x="16090" y="19570"/>
                      <a:pt x="19947" y="21600"/>
                      <a:pt x="19947" y="21600"/>
                    </a:cubicBezTo>
                    <a:cubicBezTo>
                      <a:pt x="19947" y="21600"/>
                      <a:pt x="21490" y="15946"/>
                      <a:pt x="14327" y="10583"/>
                    </a:cubicBezTo>
                    <a:cubicBezTo>
                      <a:pt x="7163" y="521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1" name="Figura"/>
              <p:cNvSpPr/>
              <p:nvPr/>
            </p:nvSpPr>
            <p:spPr>
              <a:xfrm>
                <a:off x="14897100" y="1473200"/>
                <a:ext cx="231483" cy="37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87" h="21600" extrusionOk="0">
                    <a:moveTo>
                      <a:pt x="0" y="0"/>
                    </a:moveTo>
                    <a:cubicBezTo>
                      <a:pt x="0" y="0"/>
                      <a:pt x="-110" y="12467"/>
                      <a:pt x="7935" y="16019"/>
                    </a:cubicBezTo>
                    <a:cubicBezTo>
                      <a:pt x="15980" y="19570"/>
                      <a:pt x="19947" y="21600"/>
                      <a:pt x="19947" y="21600"/>
                    </a:cubicBezTo>
                    <a:cubicBezTo>
                      <a:pt x="19947" y="21600"/>
                      <a:pt x="21490" y="15946"/>
                      <a:pt x="14327" y="10583"/>
                    </a:cubicBezTo>
                    <a:cubicBezTo>
                      <a:pt x="7274" y="521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AC51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TextBox 1"/>
          <p:cNvSpPr txBox="1"/>
          <p:nvPr/>
        </p:nvSpPr>
        <p:spPr>
          <a:xfrm>
            <a:off x="298439" y="1212879"/>
            <a:ext cx="10648961" cy="31239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tabLst>
                <a:tab pos="3937000" algn="l"/>
              </a:tabLst>
            </a:pPr>
            <a:r>
              <a:rPr lang="sr-Cyrl-RS" altLang="zh-CN" sz="4000" b="1" dirty="0">
                <a:cs typeface="Cinzel" pitchFamily="18" charset="0"/>
              </a:rPr>
              <a:t>Државно уређење римске државе мењало се временом: она је настала као </a:t>
            </a:r>
            <a:r>
              <a:rPr lang="sr-Cyrl-RS" altLang="zh-CN" sz="4000" b="1" dirty="0">
                <a:solidFill>
                  <a:srgbClr val="C00000"/>
                </a:solidFill>
                <a:cs typeface="Cinzel" pitchFamily="18" charset="0"/>
              </a:rPr>
              <a:t>краљевство</a:t>
            </a:r>
            <a:r>
              <a:rPr lang="sr-Cyrl-RS" altLang="zh-CN" sz="4000" b="1" dirty="0">
                <a:cs typeface="Cinzel" pitchFamily="18" charset="0"/>
              </a:rPr>
              <a:t>, процват доживела као </a:t>
            </a:r>
            <a:r>
              <a:rPr lang="sr-Cyrl-RS" altLang="zh-CN" sz="4000" b="1" dirty="0">
                <a:solidFill>
                  <a:srgbClr val="C00000"/>
                </a:solidFill>
                <a:cs typeface="Cinzel" pitchFamily="18" charset="0"/>
              </a:rPr>
              <a:t>република</a:t>
            </a:r>
            <a:r>
              <a:rPr lang="sr-Cyrl-RS" altLang="zh-CN" sz="4000" b="1" dirty="0">
                <a:cs typeface="Cinzel" pitchFamily="18" charset="0"/>
              </a:rPr>
              <a:t>, а највеће територијално пространство достигла као </a:t>
            </a:r>
            <a:r>
              <a:rPr lang="sr-Cyrl-RS" altLang="zh-CN" sz="4000" b="1" dirty="0">
                <a:solidFill>
                  <a:srgbClr val="C00000"/>
                </a:solidFill>
                <a:cs typeface="Cinzel" pitchFamily="18" charset="0"/>
              </a:rPr>
              <a:t>царство</a:t>
            </a:r>
            <a:r>
              <a:rPr lang="sr-Cyrl-RS" altLang="zh-CN" sz="4000" b="1" dirty="0">
                <a:cs typeface="Cinzel" pitchFamily="18" charset="0"/>
              </a:rPr>
              <a:t>. </a:t>
            </a:r>
            <a:endParaRPr lang="en-US" altLang="zh-CN" sz="4000" dirty="0">
              <a:solidFill>
                <a:srgbClr val="61668C"/>
              </a:solidFill>
              <a:cs typeface="Cinzel" pitchFamily="18" charset="0"/>
            </a:endParaRPr>
          </a:p>
        </p:txBody>
      </p:sp>
      <p:sp>
        <p:nvSpPr>
          <p:cNvPr id="1099" name="Marcador de número de diapositiva 10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353" name="TextBox 1">
            <a:extLst>
              <a:ext uri="{FF2B5EF4-FFF2-40B4-BE49-F238E27FC236}">
                <a16:creationId xmlns:a16="http://schemas.microsoft.com/office/drawing/2014/main" id="{1854F11D-9ECB-4D15-AD77-48C578ED6BF8}"/>
              </a:ext>
            </a:extLst>
          </p:cNvPr>
          <p:cNvSpPr txBox="1"/>
          <p:nvPr/>
        </p:nvSpPr>
        <p:spPr>
          <a:xfrm>
            <a:off x="1651000" y="197507"/>
            <a:ext cx="12564892" cy="87716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tabLst>
                <a:tab pos="3937000" algn="l"/>
              </a:tabLst>
            </a:pPr>
            <a:r>
              <a:rPr lang="sr-Cyrl-RS" altLang="zh-CN" sz="5400" b="1" dirty="0">
                <a:solidFill>
                  <a:srgbClr val="61668C"/>
                </a:solidFill>
                <a:latin typeface="Cinzel" pitchFamily="18" charset="0"/>
                <a:cs typeface="Cinzel" pitchFamily="18" charset="0"/>
              </a:rPr>
              <a:t>ДРЖАВНО УРЕЂЕЊЕ РИМСКЕ ДРЖАВЕ:</a:t>
            </a:r>
            <a:endParaRPr lang="en-US" altLang="zh-CN" sz="5400" dirty="0">
              <a:solidFill>
                <a:srgbClr val="61668C"/>
              </a:solidFill>
              <a:latin typeface="Cinzel" pitchFamily="18" charset="0"/>
              <a:cs typeface="Cinzel" pitchFamily="18" charset="0"/>
            </a:endParaRPr>
          </a:p>
        </p:txBody>
      </p:sp>
      <p:sp>
        <p:nvSpPr>
          <p:cNvPr id="351" name="TextBox 1">
            <a:extLst>
              <a:ext uri="{FF2B5EF4-FFF2-40B4-BE49-F238E27FC236}">
                <a16:creationId xmlns:a16="http://schemas.microsoft.com/office/drawing/2014/main" id="{0598DC92-38CF-4B38-82FE-C40FED071D8B}"/>
              </a:ext>
            </a:extLst>
          </p:cNvPr>
          <p:cNvSpPr txBox="1"/>
          <p:nvPr/>
        </p:nvSpPr>
        <p:spPr>
          <a:xfrm>
            <a:off x="194256" y="4230972"/>
            <a:ext cx="11521913" cy="497059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just">
              <a:tabLst>
                <a:tab pos="3937000" algn="l"/>
              </a:tabLst>
            </a:pPr>
            <a:r>
              <a:rPr lang="sr-Cyrl-RS" altLang="zh-CN" sz="4000" b="1" dirty="0">
                <a:cs typeface="Cinzel" pitchFamily="18" charset="0"/>
              </a:rPr>
              <a:t>У првом периоду, добу краљевства (753-509. </a:t>
            </a:r>
            <a:r>
              <a:rPr lang="sr-Cyrl-RS" altLang="zh-CN" sz="4000" b="1" dirty="0" err="1">
                <a:cs typeface="Cinzel" pitchFamily="18" charset="0"/>
              </a:rPr>
              <a:t>п.н.е</a:t>
            </a:r>
            <a:r>
              <a:rPr lang="sr-Cyrl-RS" altLang="zh-CN" sz="4000" b="1" dirty="0">
                <a:cs typeface="Cinzel" pitchFamily="18" charset="0"/>
              </a:rPr>
              <a:t>.) власт је била у рукама краљева који су били врховни војни заповедници, судије и свештеници. Према традицији први краљ Рима био је </a:t>
            </a:r>
            <a:r>
              <a:rPr lang="sr-Cyrl-RS" altLang="zh-CN" sz="4000" b="1" dirty="0" err="1">
                <a:cs typeface="Cinzel" pitchFamily="18" charset="0"/>
              </a:rPr>
              <a:t>Ромул</a:t>
            </a:r>
            <a:r>
              <a:rPr lang="sr-Cyrl-RS" altLang="zh-CN" sz="4000" b="1" dirty="0">
                <a:cs typeface="Cinzel" pitchFamily="18" charset="0"/>
              </a:rPr>
              <a:t>, а последњи </a:t>
            </a:r>
            <a:r>
              <a:rPr lang="sr-Cyrl-RS" altLang="zh-CN" sz="4000" b="1" dirty="0" err="1">
                <a:cs typeface="Cinzel" pitchFamily="18" charset="0"/>
              </a:rPr>
              <a:t>Тарквиније</a:t>
            </a:r>
            <a:r>
              <a:rPr lang="sr-Cyrl-RS" altLang="zh-CN" sz="4000" b="1" dirty="0">
                <a:cs typeface="Cinzel" pitchFamily="18" charset="0"/>
              </a:rPr>
              <a:t> звани Охоли. Уређење државе промењено је након његовог </a:t>
            </a:r>
            <a:r>
              <a:rPr lang="sr-Cyrl-RS" altLang="zh-CN" sz="4000" b="1" dirty="0" err="1">
                <a:cs typeface="Cinzel" pitchFamily="18" charset="0"/>
              </a:rPr>
              <a:t>збацивања</a:t>
            </a:r>
            <a:r>
              <a:rPr lang="sr-Cyrl-RS" altLang="zh-CN" sz="4000" b="1" dirty="0">
                <a:cs typeface="Cinzel" pitchFamily="18" charset="0"/>
              </a:rPr>
              <a:t> са престола 509. године </a:t>
            </a:r>
            <a:r>
              <a:rPr lang="sr-Cyrl-RS" altLang="zh-CN" sz="4000" b="1" dirty="0" err="1">
                <a:cs typeface="Cinzel" pitchFamily="18" charset="0"/>
              </a:rPr>
              <a:t>п.н.е</a:t>
            </a:r>
            <a:r>
              <a:rPr lang="sr-Cyrl-RS" altLang="zh-CN" sz="4000" b="1" dirty="0">
                <a:cs typeface="Cinzel" pitchFamily="18" charset="0"/>
              </a:rPr>
              <a:t>. – УМЕСТО КРАЉЕВСТВА УВЕДЕНА ЈЕ РЕПУБЛИКА. </a:t>
            </a:r>
            <a:endParaRPr lang="en-US" altLang="zh-CN" sz="4000" dirty="0">
              <a:solidFill>
                <a:srgbClr val="61668C"/>
              </a:solidFill>
              <a:cs typeface="Cinzel" pitchFamily="18" charset="0"/>
            </a:endParaRPr>
          </a:p>
        </p:txBody>
      </p:sp>
      <p:sp>
        <p:nvSpPr>
          <p:cNvPr id="352" name="Freeform 3">
            <a:extLst>
              <a:ext uri="{FF2B5EF4-FFF2-40B4-BE49-F238E27FC236}">
                <a16:creationId xmlns:a16="http://schemas.microsoft.com/office/drawing/2014/main" id="{FCB63E41-3A2A-4E06-BF34-8C78E2179C80}"/>
              </a:ext>
            </a:extLst>
          </p:cNvPr>
          <p:cNvSpPr/>
          <p:nvPr/>
        </p:nvSpPr>
        <p:spPr>
          <a:xfrm rot="5400000">
            <a:off x="9320227" y="9790370"/>
            <a:ext cx="189142" cy="524094"/>
          </a:xfrm>
          <a:custGeom>
            <a:avLst/>
            <a:gdLst>
              <a:gd name="connsiteX0" fmla="*/ 262991 w 269341"/>
              <a:gd name="connsiteY0" fmla="*/ 71881 h 143750"/>
              <a:gd name="connsiteX1" fmla="*/ 197460 w 269341"/>
              <a:gd name="connsiteY1" fmla="*/ 137400 h 143750"/>
              <a:gd name="connsiteX2" fmla="*/ 71869 w 269341"/>
              <a:gd name="connsiteY2" fmla="*/ 137400 h 143750"/>
              <a:gd name="connsiteX3" fmla="*/ 6350 w 269341"/>
              <a:gd name="connsiteY3" fmla="*/ 71881 h 143750"/>
              <a:gd name="connsiteX4" fmla="*/ 71869 w 269341"/>
              <a:gd name="connsiteY4" fmla="*/ 6350 h 143750"/>
              <a:gd name="connsiteX5" fmla="*/ 197460 w 269341"/>
              <a:gd name="connsiteY5" fmla="*/ 6350 h 143750"/>
              <a:gd name="connsiteX6" fmla="*/ 262991 w 269341"/>
              <a:gd name="connsiteY6" fmla="*/ 71881 h 143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9341" h="143750">
                <a:moveTo>
                  <a:pt x="262991" y="71881"/>
                </a:moveTo>
                <a:cubicBezTo>
                  <a:pt x="262991" y="108063"/>
                  <a:pt x="233642" y="137400"/>
                  <a:pt x="197460" y="137400"/>
                </a:cubicBezTo>
                <a:lnTo>
                  <a:pt x="71869" y="137400"/>
                </a:lnTo>
                <a:cubicBezTo>
                  <a:pt x="35686" y="137400"/>
                  <a:pt x="6350" y="108063"/>
                  <a:pt x="6350" y="71881"/>
                </a:cubicBezTo>
                <a:cubicBezTo>
                  <a:pt x="6350" y="35686"/>
                  <a:pt x="35686" y="6350"/>
                  <a:pt x="71869" y="6350"/>
                </a:cubicBezTo>
                <a:lnTo>
                  <a:pt x="197460" y="6350"/>
                </a:lnTo>
                <a:cubicBezTo>
                  <a:pt x="233642" y="6350"/>
                  <a:pt x="262991" y="35686"/>
                  <a:pt x="262991" y="71881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4" name="Freeform 3">
            <a:extLst>
              <a:ext uri="{FF2B5EF4-FFF2-40B4-BE49-F238E27FC236}">
                <a16:creationId xmlns:a16="http://schemas.microsoft.com/office/drawing/2014/main" id="{6E66D656-C324-4BE7-A539-8B81D950CD12}"/>
              </a:ext>
            </a:extLst>
          </p:cNvPr>
          <p:cNvSpPr/>
          <p:nvPr/>
        </p:nvSpPr>
        <p:spPr>
          <a:xfrm rot="5400000">
            <a:off x="8555558" y="6560414"/>
            <a:ext cx="60047" cy="311708"/>
          </a:xfrm>
          <a:custGeom>
            <a:avLst/>
            <a:gdLst>
              <a:gd name="connsiteX0" fmla="*/ 79159 w 85509"/>
              <a:gd name="connsiteY0" fmla="*/ 42748 h 85496"/>
              <a:gd name="connsiteX1" fmla="*/ 42748 w 85509"/>
              <a:gd name="connsiteY1" fmla="*/ 79146 h 85496"/>
              <a:gd name="connsiteX2" fmla="*/ 6350 w 85509"/>
              <a:gd name="connsiteY2" fmla="*/ 42748 h 85496"/>
              <a:gd name="connsiteX3" fmla="*/ 42748 w 85509"/>
              <a:gd name="connsiteY3" fmla="*/ 6350 h 85496"/>
              <a:gd name="connsiteX4" fmla="*/ 79159 w 85509"/>
              <a:gd name="connsiteY4" fmla="*/ 42748 h 854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509" h="85496">
                <a:moveTo>
                  <a:pt x="79159" y="42748"/>
                </a:moveTo>
                <a:cubicBezTo>
                  <a:pt x="79159" y="62852"/>
                  <a:pt x="62865" y="79146"/>
                  <a:pt x="42748" y="79146"/>
                </a:cubicBezTo>
                <a:cubicBezTo>
                  <a:pt x="22643" y="79146"/>
                  <a:pt x="6350" y="62852"/>
                  <a:pt x="6350" y="42748"/>
                </a:cubicBezTo>
                <a:cubicBezTo>
                  <a:pt x="6350" y="22643"/>
                  <a:pt x="22643" y="6350"/>
                  <a:pt x="42748" y="6350"/>
                </a:cubicBezTo>
                <a:cubicBezTo>
                  <a:pt x="62865" y="6350"/>
                  <a:pt x="79159" y="22643"/>
                  <a:pt x="79159" y="4274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206ECB-2EE4-4988-83C9-3051ACF22A3A}"/>
              </a:ext>
            </a:extLst>
          </p:cNvPr>
          <p:cNvSpPr txBox="1"/>
          <p:nvPr/>
        </p:nvSpPr>
        <p:spPr>
          <a:xfrm>
            <a:off x="11716169" y="1231636"/>
            <a:ext cx="4454292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</a:rPr>
              <a:t>РЕПУБЛИКА = ОБЛИК  ДРЖАВЕ У КОЈОЈ СЕ ВЛАСТ БИРА НА ОДРЕЂЕНИ ВРЕМЕНСКИ ПЕРИОД, А НЕ НАСЛЕЂУЈЕ СЕ.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49CC86E8-EC4B-45ED-BD5A-06433B3D1ACC}"/>
              </a:ext>
            </a:extLst>
          </p:cNvPr>
          <p:cNvSpPr txBox="1"/>
          <p:nvPr/>
        </p:nvSpPr>
        <p:spPr>
          <a:xfrm>
            <a:off x="11716170" y="2910253"/>
            <a:ext cx="4454292" cy="17493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chemeClr val="bg1"/>
                </a:solidFill>
              </a:rPr>
              <a:t>REPBLICA</a:t>
            </a:r>
            <a:r>
              <a:rPr lang="sr-Cyrl-RS" sz="3600" b="1" dirty="0">
                <a:solidFill>
                  <a:schemeClr val="bg1"/>
                </a:solidFill>
              </a:rPr>
              <a:t> = </a:t>
            </a:r>
            <a:r>
              <a:rPr lang="sr-Latn-RS" sz="3600" b="1" dirty="0">
                <a:solidFill>
                  <a:schemeClr val="bg1"/>
                </a:solidFill>
              </a:rPr>
              <a:t>RES (</a:t>
            </a:r>
            <a:r>
              <a:rPr lang="sr-Cyrl-RS" sz="3600" b="1" dirty="0">
                <a:solidFill>
                  <a:schemeClr val="bg1"/>
                </a:solidFill>
              </a:rPr>
              <a:t>ствар</a:t>
            </a:r>
            <a:r>
              <a:rPr lang="sr-Latn-RS" sz="3600" b="1" dirty="0">
                <a:solidFill>
                  <a:schemeClr val="bg1"/>
                </a:solidFill>
              </a:rPr>
              <a:t>) + PUBLICA (</a:t>
            </a:r>
            <a:r>
              <a:rPr lang="sr-Cyrl-RS" sz="3600" b="1" dirty="0">
                <a:solidFill>
                  <a:schemeClr val="bg1"/>
                </a:solidFill>
              </a:rPr>
              <a:t>јавна</a:t>
            </a:r>
            <a:r>
              <a:rPr lang="sr-Latn-RS" sz="3600" b="1" dirty="0">
                <a:solidFill>
                  <a:schemeClr val="bg1"/>
                </a:solidFill>
              </a:rPr>
              <a:t>)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5" name="Picture 34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9819D142-207F-4E1E-99C6-DDEFEF4EE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11" y="4877409"/>
            <a:ext cx="2461208" cy="42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4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147" name="Diagram 146">
            <a:extLst>
              <a:ext uri="{FF2B5EF4-FFF2-40B4-BE49-F238E27FC236}">
                <a16:creationId xmlns:a16="http://schemas.microsoft.com/office/drawing/2014/main" id="{01D37CAA-6277-4BF1-A7C0-6EF42CEC5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880146"/>
              </p:ext>
            </p:extLst>
          </p:nvPr>
        </p:nvGraphicFramePr>
        <p:xfrm>
          <a:off x="355600" y="1447800"/>
          <a:ext cx="15579492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3827520D-DD4E-40CC-8F54-BB1EFFB4E5F1}"/>
              </a:ext>
            </a:extLst>
          </p:cNvPr>
          <p:cNvSpPr txBox="1">
            <a:spLocks/>
          </p:cNvSpPr>
          <p:nvPr/>
        </p:nvSpPr>
        <p:spPr>
          <a:xfrm>
            <a:off x="1461994" y="304800"/>
            <a:ext cx="13112376" cy="9324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600" b="1" dirty="0"/>
              <a:t>ДРЖАВНО УРЕЂЕЊЕ (ОРГАНИ ВЛАСТИ) У ДОБА РЕПУБЛИКЕ:</a:t>
            </a:r>
            <a:endParaRPr lang="en-US" sz="3600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B856E99-594E-43CC-BFB4-133E524214C4}"/>
              </a:ext>
            </a:extLst>
          </p:cNvPr>
          <p:cNvSpPr txBox="1"/>
          <p:nvPr/>
        </p:nvSpPr>
        <p:spPr>
          <a:xfrm>
            <a:off x="1651000" y="3577441"/>
            <a:ext cx="373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Конзули су се бирали на период од годину дана. Управљали су војском у рату, а водили државу у миру. Њихове одлуке постајале су  важеће тек посто Сенат да сагласност.  </a:t>
            </a:r>
            <a:endParaRPr lang="en-US" sz="32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C7D56C3-3F41-452A-BD40-8CAB118614ED}"/>
              </a:ext>
            </a:extLst>
          </p:cNvPr>
          <p:cNvSpPr txBox="1"/>
          <p:nvPr/>
        </p:nvSpPr>
        <p:spPr>
          <a:xfrm>
            <a:off x="6151282" y="3610771"/>
            <a:ext cx="41103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Чланови Сената били су представници најбогатијих и најугледнијих римских породица. Сенат је давао сагласност на одлуке конзула и управљао је државном благајном. </a:t>
            </a:r>
            <a:endParaRPr lang="en-US" sz="32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E3084F3-967E-4F02-A1C0-7FAEEDDD502B}"/>
              </a:ext>
            </a:extLst>
          </p:cNvPr>
          <p:cNvSpPr txBox="1"/>
          <p:nvPr/>
        </p:nvSpPr>
        <p:spPr>
          <a:xfrm>
            <a:off x="10743662" y="3607178"/>
            <a:ext cx="4110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 скупштина је бирала конзуле, доносила законе и одлучивала о рату и миру.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graphicEl>
                                              <a:dgm id="{404D39C7-B060-4DAE-BF35-76DCC6EA7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>
                                            <p:graphicEl>
                                              <a:dgm id="{404D39C7-B060-4DAE-BF35-76DCC6EA7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>
                                            <p:graphicEl>
                                              <a:dgm id="{404D39C7-B060-4DAE-BF35-76DCC6EA7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">
                                            <p:graphicEl>
                                              <a:dgm id="{404D39C7-B060-4DAE-BF35-76DCC6EA7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graphicEl>
                                              <a:dgm id="{B77940F0-6DE0-4AAF-896E-F82512758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7">
                                            <p:graphicEl>
                                              <a:dgm id="{B77940F0-6DE0-4AAF-896E-F82512758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">
                                            <p:graphicEl>
                                              <a:dgm id="{B77940F0-6DE0-4AAF-896E-F82512758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7">
                                            <p:graphicEl>
                                              <a:dgm id="{B77940F0-6DE0-4AAF-896E-F82512758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graphicEl>
                                              <a:dgm id="{CC91FF27-25EE-445E-B85C-0CC7DE51B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7">
                                            <p:graphicEl>
                                              <a:dgm id="{CC91FF27-25EE-445E-B85C-0CC7DE51B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">
                                            <p:graphicEl>
                                              <a:dgm id="{CC91FF27-25EE-445E-B85C-0CC7DE51B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">
                                            <p:graphicEl>
                                              <a:dgm id="{CC91FF27-25EE-445E-B85C-0CC7DE51B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7" grpId="0">
        <p:bldSub>
          <a:bldDgm bld="one"/>
        </p:bldSub>
      </p:bldGraphic>
      <p:bldP spid="148" grpId="0"/>
      <p:bldP spid="150" grpId="0"/>
      <p:bldP spid="151" grpId="0"/>
      <p:bldP spid="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315F38-6F09-47B2-B144-09CAAF33201C}"/>
              </a:ext>
            </a:extLst>
          </p:cNvPr>
          <p:cNvSpPr/>
          <p:nvPr/>
        </p:nvSpPr>
        <p:spPr>
          <a:xfrm>
            <a:off x="2336800" y="3276600"/>
            <a:ext cx="2821077" cy="2998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0" name="Agrupar 1099"/>
          <p:cNvGrpSpPr/>
          <p:nvPr/>
        </p:nvGrpSpPr>
        <p:grpSpPr>
          <a:xfrm>
            <a:off x="2262283" y="2858109"/>
            <a:ext cx="2895605" cy="3877387"/>
            <a:chOff x="2288966" y="2718612"/>
            <a:chExt cx="2895605" cy="3877387"/>
          </a:xfrm>
        </p:grpSpPr>
        <p:sp>
          <p:nvSpPr>
            <p:cNvPr id="4" name="Freeform 3"/>
            <p:cNvSpPr/>
            <p:nvPr/>
          </p:nvSpPr>
          <p:spPr>
            <a:xfrm>
              <a:off x="2288966" y="6392663"/>
              <a:ext cx="149034" cy="132025"/>
            </a:xfrm>
            <a:custGeom>
              <a:avLst/>
              <a:gdLst>
                <a:gd name="connsiteX0" fmla="*/ 149034 w 149034"/>
                <a:gd name="connsiteY0" fmla="*/ 76885 h 132025"/>
                <a:gd name="connsiteX1" fmla="*/ 134480 w 149034"/>
                <a:gd name="connsiteY1" fmla="*/ 91439 h 132025"/>
                <a:gd name="connsiteX2" fmla="*/ 0 w 149034"/>
                <a:gd name="connsiteY2" fmla="*/ 127330 h 132025"/>
                <a:gd name="connsiteX3" fmla="*/ 0 w 149034"/>
                <a:gd name="connsiteY3" fmla="*/ 0 h 132025"/>
                <a:gd name="connsiteX4" fmla="*/ 14541 w 149034"/>
                <a:gd name="connsiteY4" fmla="*/ 14554 h 132025"/>
                <a:gd name="connsiteX5" fmla="*/ 57607 w 149034"/>
                <a:gd name="connsiteY5" fmla="*/ 14554 h 132025"/>
                <a:gd name="connsiteX6" fmla="*/ 72148 w 149034"/>
                <a:gd name="connsiteY6" fmla="*/ 0 h 132025"/>
                <a:gd name="connsiteX7" fmla="*/ 149034 w 149034"/>
                <a:gd name="connsiteY7" fmla="*/ 76885 h 13202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149034" h="132025">
                  <a:moveTo>
                    <a:pt x="149034" y="76885"/>
                  </a:moveTo>
                  <a:lnTo>
                    <a:pt x="134480" y="91439"/>
                  </a:lnTo>
                  <a:cubicBezTo>
                    <a:pt x="98221" y="127710"/>
                    <a:pt x="46469" y="139662"/>
                    <a:pt x="0" y="127330"/>
                  </a:cubicBezTo>
                  <a:lnTo>
                    <a:pt x="0" y="0"/>
                  </a:lnTo>
                  <a:lnTo>
                    <a:pt x="14541" y="14554"/>
                  </a:lnTo>
                  <a:cubicBezTo>
                    <a:pt x="26238" y="26237"/>
                    <a:pt x="45910" y="26237"/>
                    <a:pt x="57607" y="14554"/>
                  </a:cubicBezTo>
                  <a:lnTo>
                    <a:pt x="72148" y="0"/>
                  </a:lnTo>
                  <a:lnTo>
                    <a:pt x="149034" y="76885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2288966" y="6245265"/>
              <a:ext cx="390334" cy="279433"/>
            </a:xfrm>
            <a:custGeom>
              <a:avLst/>
              <a:gdLst>
                <a:gd name="connsiteX0" fmla="*/ 390334 w 390334"/>
                <a:gd name="connsiteY0" fmla="*/ 224283 h 279433"/>
                <a:gd name="connsiteX1" fmla="*/ 375780 w 390334"/>
                <a:gd name="connsiteY1" fmla="*/ 238837 h 279433"/>
                <a:gd name="connsiteX2" fmla="*/ 178955 w 390334"/>
                <a:gd name="connsiteY2" fmla="*/ 238837 h 279433"/>
                <a:gd name="connsiteX3" fmla="*/ 57607 w 390334"/>
                <a:gd name="connsiteY3" fmla="*/ 117476 h 279433"/>
                <a:gd name="connsiteX4" fmla="*/ 14541 w 390334"/>
                <a:gd name="connsiteY4" fmla="*/ 117476 h 279433"/>
                <a:gd name="connsiteX5" fmla="*/ 0 w 390334"/>
                <a:gd name="connsiteY5" fmla="*/ 132030 h 279433"/>
                <a:gd name="connsiteX6" fmla="*/ 0 w 390334"/>
                <a:gd name="connsiteY6" fmla="*/ 4700 h 279433"/>
                <a:gd name="connsiteX7" fmla="*/ 134480 w 390334"/>
                <a:gd name="connsiteY7" fmla="*/ 40590 h 279433"/>
                <a:gd name="connsiteX8" fmla="*/ 255854 w 390334"/>
                <a:gd name="connsiteY8" fmla="*/ 161952 h 279433"/>
                <a:gd name="connsiteX9" fmla="*/ 298907 w 390334"/>
                <a:gd name="connsiteY9" fmla="*/ 161952 h 279433"/>
                <a:gd name="connsiteX10" fmla="*/ 313448 w 390334"/>
                <a:gd name="connsiteY10" fmla="*/ 147397 h 279433"/>
                <a:gd name="connsiteX11" fmla="*/ 390334 w 390334"/>
                <a:gd name="connsiteY11" fmla="*/ 224283 h 27943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</a:cxnLst>
              <a:rect l="l" t="t" r="r" b="b"/>
              <a:pathLst>
                <a:path w="390334" h="279433">
                  <a:moveTo>
                    <a:pt x="390334" y="224283"/>
                  </a:moveTo>
                  <a:lnTo>
                    <a:pt x="375780" y="238837"/>
                  </a:lnTo>
                  <a:cubicBezTo>
                    <a:pt x="321665" y="292965"/>
                    <a:pt x="233083" y="292965"/>
                    <a:pt x="178955" y="238837"/>
                  </a:cubicBezTo>
                  <a:cubicBezTo>
                    <a:pt x="138506" y="198375"/>
                    <a:pt x="98056" y="157926"/>
                    <a:pt x="57607" y="117476"/>
                  </a:cubicBezTo>
                  <a:cubicBezTo>
                    <a:pt x="45910" y="105779"/>
                    <a:pt x="26238" y="105779"/>
                    <a:pt x="14541" y="117476"/>
                  </a:cubicBezTo>
                  <a:lnTo>
                    <a:pt x="0" y="132030"/>
                  </a:lnTo>
                  <a:lnTo>
                    <a:pt x="0" y="4700"/>
                  </a:lnTo>
                  <a:cubicBezTo>
                    <a:pt x="46469" y="-7643"/>
                    <a:pt x="98221" y="4319"/>
                    <a:pt x="134480" y="40590"/>
                  </a:cubicBezTo>
                  <a:cubicBezTo>
                    <a:pt x="174942" y="81040"/>
                    <a:pt x="215392" y="121489"/>
                    <a:pt x="255854" y="161952"/>
                  </a:cubicBezTo>
                  <a:cubicBezTo>
                    <a:pt x="267538" y="173635"/>
                    <a:pt x="287210" y="173635"/>
                    <a:pt x="298907" y="161952"/>
                  </a:cubicBezTo>
                  <a:lnTo>
                    <a:pt x="313448" y="147397"/>
                  </a:lnTo>
                  <a:lnTo>
                    <a:pt x="390334" y="224283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2453380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66 w 467220"/>
                <a:gd name="connsiteY1" fmla="*/ 238842 h 279437"/>
                <a:gd name="connsiteX2" fmla="*/ 255841 w 467220"/>
                <a:gd name="connsiteY2" fmla="*/ 238842 h 279437"/>
                <a:gd name="connsiteX3" fmla="*/ 134492 w 467220"/>
                <a:gd name="connsiteY3" fmla="*/ 117481 h 279437"/>
                <a:gd name="connsiteX4" fmla="*/ 91439 w 467220"/>
                <a:gd name="connsiteY4" fmla="*/ 117481 h 279437"/>
                <a:gd name="connsiteX5" fmla="*/ 76885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66 w 467220"/>
                <a:gd name="connsiteY8" fmla="*/ 40595 h 279437"/>
                <a:gd name="connsiteX9" fmla="*/ 332727 w 467220"/>
                <a:gd name="connsiteY9" fmla="*/ 161956 h 279437"/>
                <a:gd name="connsiteX10" fmla="*/ 375792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92" y="117481"/>
                  </a:cubicBezTo>
                  <a:cubicBezTo>
                    <a:pt x="122796" y="105784"/>
                    <a:pt x="103123" y="105784"/>
                    <a:pt x="91439" y="117481"/>
                  </a:cubicBezTo>
                  <a:lnTo>
                    <a:pt x="76885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51" y="-13532"/>
                    <a:pt x="211366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096" y="173640"/>
                    <a:pt x="375792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2694680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66 w 467220"/>
                <a:gd name="connsiteY1" fmla="*/ 238842 h 279437"/>
                <a:gd name="connsiteX2" fmla="*/ 255841 w 467220"/>
                <a:gd name="connsiteY2" fmla="*/ 238842 h 279437"/>
                <a:gd name="connsiteX3" fmla="*/ 134492 w 467220"/>
                <a:gd name="connsiteY3" fmla="*/ 117481 h 279437"/>
                <a:gd name="connsiteX4" fmla="*/ 91427 w 467220"/>
                <a:gd name="connsiteY4" fmla="*/ 117481 h 279437"/>
                <a:gd name="connsiteX5" fmla="*/ 76885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66 w 467220"/>
                <a:gd name="connsiteY8" fmla="*/ 40595 h 279437"/>
                <a:gd name="connsiteX9" fmla="*/ 332727 w 467220"/>
                <a:gd name="connsiteY9" fmla="*/ 161956 h 279437"/>
                <a:gd name="connsiteX10" fmla="*/ 375792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69"/>
                    <a:pt x="309981" y="292969"/>
                    <a:pt x="255841" y="238842"/>
                  </a:cubicBezTo>
                  <a:cubicBezTo>
                    <a:pt x="215392" y="198380"/>
                    <a:pt x="174942" y="157930"/>
                    <a:pt x="134492" y="117481"/>
                  </a:cubicBezTo>
                  <a:cubicBezTo>
                    <a:pt x="122796" y="105784"/>
                    <a:pt x="103123" y="105784"/>
                    <a:pt x="91427" y="117481"/>
                  </a:cubicBezTo>
                  <a:lnTo>
                    <a:pt x="76885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51" y="-13532"/>
                    <a:pt x="211366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096" y="173640"/>
                    <a:pt x="375792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2935980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66 w 467220"/>
                <a:gd name="connsiteY1" fmla="*/ 238842 h 279437"/>
                <a:gd name="connsiteX2" fmla="*/ 255841 w 467220"/>
                <a:gd name="connsiteY2" fmla="*/ 238842 h 279437"/>
                <a:gd name="connsiteX3" fmla="*/ 134492 w 467220"/>
                <a:gd name="connsiteY3" fmla="*/ 117481 h 279437"/>
                <a:gd name="connsiteX4" fmla="*/ 91427 w 467220"/>
                <a:gd name="connsiteY4" fmla="*/ 117481 h 279437"/>
                <a:gd name="connsiteX5" fmla="*/ 76885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78 w 467220"/>
                <a:gd name="connsiteY8" fmla="*/ 40595 h 279437"/>
                <a:gd name="connsiteX9" fmla="*/ 332727 w 467220"/>
                <a:gd name="connsiteY9" fmla="*/ 161956 h 279437"/>
                <a:gd name="connsiteX10" fmla="*/ 375792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38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92" y="117481"/>
                  </a:cubicBezTo>
                  <a:cubicBezTo>
                    <a:pt x="122796" y="105784"/>
                    <a:pt x="103123" y="105784"/>
                    <a:pt x="91427" y="117481"/>
                  </a:cubicBezTo>
                  <a:lnTo>
                    <a:pt x="76885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2"/>
                    <a:pt x="157251" y="-13532"/>
                    <a:pt x="211378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096" y="173640"/>
                    <a:pt x="375792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3177280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66 w 467220"/>
                <a:gd name="connsiteY1" fmla="*/ 238842 h 279437"/>
                <a:gd name="connsiteX2" fmla="*/ 255841 w 467220"/>
                <a:gd name="connsiteY2" fmla="*/ 238842 h 279437"/>
                <a:gd name="connsiteX3" fmla="*/ 134492 w 467220"/>
                <a:gd name="connsiteY3" fmla="*/ 117481 h 279437"/>
                <a:gd name="connsiteX4" fmla="*/ 91427 w 467220"/>
                <a:gd name="connsiteY4" fmla="*/ 117481 h 279437"/>
                <a:gd name="connsiteX5" fmla="*/ 76885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66 w 467220"/>
                <a:gd name="connsiteY8" fmla="*/ 40595 h 279437"/>
                <a:gd name="connsiteX9" fmla="*/ 332727 w 467220"/>
                <a:gd name="connsiteY9" fmla="*/ 161956 h 279437"/>
                <a:gd name="connsiteX10" fmla="*/ 375792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69"/>
                    <a:pt x="309969" y="292969"/>
                    <a:pt x="255841" y="238842"/>
                  </a:cubicBezTo>
                  <a:cubicBezTo>
                    <a:pt x="215391" y="198380"/>
                    <a:pt x="174942" y="157930"/>
                    <a:pt x="134492" y="117481"/>
                  </a:cubicBezTo>
                  <a:cubicBezTo>
                    <a:pt x="122796" y="105784"/>
                    <a:pt x="103123" y="105784"/>
                    <a:pt x="91427" y="117481"/>
                  </a:cubicBezTo>
                  <a:lnTo>
                    <a:pt x="76885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38" y="-13532"/>
                    <a:pt x="211366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096" y="173640"/>
                    <a:pt x="375792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3418578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78 w 467220"/>
                <a:gd name="connsiteY1" fmla="*/ 238842 h 279437"/>
                <a:gd name="connsiteX2" fmla="*/ 255841 w 467220"/>
                <a:gd name="connsiteY2" fmla="*/ 238842 h 279437"/>
                <a:gd name="connsiteX3" fmla="*/ 134492 w 467220"/>
                <a:gd name="connsiteY3" fmla="*/ 117481 h 279437"/>
                <a:gd name="connsiteX4" fmla="*/ 91427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54 w 467220"/>
                <a:gd name="connsiteY7" fmla="*/ 40595 h 279437"/>
                <a:gd name="connsiteX8" fmla="*/ 211378 w 467220"/>
                <a:gd name="connsiteY8" fmla="*/ 40595 h 279437"/>
                <a:gd name="connsiteX9" fmla="*/ 332740 w 467220"/>
                <a:gd name="connsiteY9" fmla="*/ 161956 h 279437"/>
                <a:gd name="connsiteX10" fmla="*/ 375792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69"/>
                    <a:pt x="309981" y="292969"/>
                    <a:pt x="255841" y="238842"/>
                  </a:cubicBezTo>
                  <a:cubicBezTo>
                    <a:pt x="215391" y="198380"/>
                    <a:pt x="174942" y="157930"/>
                    <a:pt x="134492" y="117481"/>
                  </a:cubicBezTo>
                  <a:cubicBezTo>
                    <a:pt x="122796" y="105784"/>
                    <a:pt x="103123" y="105784"/>
                    <a:pt x="91427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54" y="40595"/>
                  </a:lnTo>
                  <a:cubicBezTo>
                    <a:pt x="68681" y="-13532"/>
                    <a:pt x="157251" y="-13532"/>
                    <a:pt x="211378" y="40595"/>
                  </a:cubicBezTo>
                  <a:cubicBezTo>
                    <a:pt x="251828" y="81045"/>
                    <a:pt x="292277" y="121494"/>
                    <a:pt x="332740" y="161956"/>
                  </a:cubicBezTo>
                  <a:cubicBezTo>
                    <a:pt x="344423" y="173640"/>
                    <a:pt x="364109" y="173640"/>
                    <a:pt x="375792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3659878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78 w 467220"/>
                <a:gd name="connsiteY1" fmla="*/ 238842 h 279437"/>
                <a:gd name="connsiteX2" fmla="*/ 255841 w 467220"/>
                <a:gd name="connsiteY2" fmla="*/ 238842 h 279437"/>
                <a:gd name="connsiteX3" fmla="*/ 134492 w 467220"/>
                <a:gd name="connsiteY3" fmla="*/ 117481 h 279437"/>
                <a:gd name="connsiteX4" fmla="*/ 91440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78 w 467220"/>
                <a:gd name="connsiteY8" fmla="*/ 40595 h 279437"/>
                <a:gd name="connsiteX9" fmla="*/ 332727 w 467220"/>
                <a:gd name="connsiteY9" fmla="*/ 161956 h 279437"/>
                <a:gd name="connsiteX10" fmla="*/ 375792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69"/>
                    <a:pt x="309981" y="292969"/>
                    <a:pt x="255841" y="238842"/>
                  </a:cubicBezTo>
                  <a:cubicBezTo>
                    <a:pt x="215391" y="198380"/>
                    <a:pt x="174942" y="157930"/>
                    <a:pt x="134492" y="117481"/>
                  </a:cubicBezTo>
                  <a:cubicBezTo>
                    <a:pt x="122809" y="105784"/>
                    <a:pt x="103123" y="105784"/>
                    <a:pt x="91440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2"/>
                    <a:pt x="157251" y="-13532"/>
                    <a:pt x="211378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109" y="173640"/>
                    <a:pt x="375792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3901178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78 w 467220"/>
                <a:gd name="connsiteY1" fmla="*/ 238842 h 279437"/>
                <a:gd name="connsiteX2" fmla="*/ 255841 w 467220"/>
                <a:gd name="connsiteY2" fmla="*/ 238842 h 279437"/>
                <a:gd name="connsiteX3" fmla="*/ 134492 w 467220"/>
                <a:gd name="connsiteY3" fmla="*/ 117481 h 279437"/>
                <a:gd name="connsiteX4" fmla="*/ 91427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78 w 467220"/>
                <a:gd name="connsiteY8" fmla="*/ 40595 h 279437"/>
                <a:gd name="connsiteX9" fmla="*/ 332727 w 467220"/>
                <a:gd name="connsiteY9" fmla="*/ 161956 h 279437"/>
                <a:gd name="connsiteX10" fmla="*/ 375780 w 467220"/>
                <a:gd name="connsiteY10" fmla="*/ 161956 h 279437"/>
                <a:gd name="connsiteX11" fmla="*/ 390347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69"/>
                    <a:pt x="309981" y="292969"/>
                    <a:pt x="255841" y="238842"/>
                  </a:cubicBezTo>
                  <a:cubicBezTo>
                    <a:pt x="215391" y="198380"/>
                    <a:pt x="174942" y="157930"/>
                    <a:pt x="134492" y="117481"/>
                  </a:cubicBezTo>
                  <a:cubicBezTo>
                    <a:pt x="122809" y="105784"/>
                    <a:pt x="103123" y="105784"/>
                    <a:pt x="91427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2"/>
                    <a:pt x="157251" y="-13532"/>
                    <a:pt x="211378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109" y="173640"/>
                    <a:pt x="375780" y="161956"/>
                  </a:cubicBezTo>
                  <a:lnTo>
                    <a:pt x="390347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3"/>
            <p:cNvSpPr/>
            <p:nvPr/>
          </p:nvSpPr>
          <p:spPr>
            <a:xfrm>
              <a:off x="4142480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78 w 467220"/>
                <a:gd name="connsiteY1" fmla="*/ 238842 h 279437"/>
                <a:gd name="connsiteX2" fmla="*/ 255841 w 467220"/>
                <a:gd name="connsiteY2" fmla="*/ 238842 h 279437"/>
                <a:gd name="connsiteX3" fmla="*/ 134480 w 467220"/>
                <a:gd name="connsiteY3" fmla="*/ 117481 h 279437"/>
                <a:gd name="connsiteX4" fmla="*/ 91427 w 467220"/>
                <a:gd name="connsiteY4" fmla="*/ 117481 h 279437"/>
                <a:gd name="connsiteX5" fmla="*/ 76885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78 w 467220"/>
                <a:gd name="connsiteY8" fmla="*/ 40595 h 279437"/>
                <a:gd name="connsiteX9" fmla="*/ 332727 w 467220"/>
                <a:gd name="connsiteY9" fmla="*/ 161956 h 279437"/>
                <a:gd name="connsiteX10" fmla="*/ 375780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69"/>
                    <a:pt x="309969" y="292969"/>
                    <a:pt x="255841" y="238842"/>
                  </a:cubicBezTo>
                  <a:cubicBezTo>
                    <a:pt x="215391" y="198380"/>
                    <a:pt x="174942" y="157930"/>
                    <a:pt x="134480" y="117481"/>
                  </a:cubicBezTo>
                  <a:cubicBezTo>
                    <a:pt x="122796" y="105784"/>
                    <a:pt x="103123" y="105784"/>
                    <a:pt x="91427" y="117481"/>
                  </a:cubicBezTo>
                  <a:lnTo>
                    <a:pt x="76885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9" y="-13532"/>
                    <a:pt x="157251" y="-13532"/>
                    <a:pt x="211378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096" y="173640"/>
                    <a:pt x="375780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4383778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78 w 467220"/>
                <a:gd name="connsiteY1" fmla="*/ 238842 h 279437"/>
                <a:gd name="connsiteX2" fmla="*/ 255841 w 467220"/>
                <a:gd name="connsiteY2" fmla="*/ 238842 h 279437"/>
                <a:gd name="connsiteX3" fmla="*/ 134480 w 467220"/>
                <a:gd name="connsiteY3" fmla="*/ 117481 h 279437"/>
                <a:gd name="connsiteX4" fmla="*/ 91427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78 w 467220"/>
                <a:gd name="connsiteY8" fmla="*/ 40595 h 279437"/>
                <a:gd name="connsiteX9" fmla="*/ 332727 w 467220"/>
                <a:gd name="connsiteY9" fmla="*/ 161956 h 279437"/>
                <a:gd name="connsiteX10" fmla="*/ 375780 w 467220"/>
                <a:gd name="connsiteY10" fmla="*/ 161956 h 279437"/>
                <a:gd name="connsiteX11" fmla="*/ 390347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69"/>
                    <a:pt x="309981" y="292969"/>
                    <a:pt x="255841" y="238842"/>
                  </a:cubicBezTo>
                  <a:cubicBezTo>
                    <a:pt x="215391" y="198380"/>
                    <a:pt x="174942" y="157930"/>
                    <a:pt x="134480" y="117481"/>
                  </a:cubicBezTo>
                  <a:cubicBezTo>
                    <a:pt x="122809" y="105784"/>
                    <a:pt x="103123" y="105784"/>
                    <a:pt x="91427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2"/>
                    <a:pt x="157251" y="-13532"/>
                    <a:pt x="211378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109" y="173640"/>
                    <a:pt x="375780" y="161956"/>
                  </a:cubicBezTo>
                  <a:lnTo>
                    <a:pt x="390347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4625065" y="6245260"/>
              <a:ext cx="467233" cy="279437"/>
            </a:xfrm>
            <a:custGeom>
              <a:avLst/>
              <a:gdLst>
                <a:gd name="connsiteX0" fmla="*/ 467233 w 467233"/>
                <a:gd name="connsiteY0" fmla="*/ 224288 h 279437"/>
                <a:gd name="connsiteX1" fmla="*/ 452678 w 467233"/>
                <a:gd name="connsiteY1" fmla="*/ 238842 h 279437"/>
                <a:gd name="connsiteX2" fmla="*/ 255854 w 467233"/>
                <a:gd name="connsiteY2" fmla="*/ 238842 h 279437"/>
                <a:gd name="connsiteX3" fmla="*/ 134492 w 467233"/>
                <a:gd name="connsiteY3" fmla="*/ 117481 h 279437"/>
                <a:gd name="connsiteX4" fmla="*/ 91440 w 467233"/>
                <a:gd name="connsiteY4" fmla="*/ 117481 h 279437"/>
                <a:gd name="connsiteX5" fmla="*/ 76898 w 467233"/>
                <a:gd name="connsiteY5" fmla="*/ 132035 h 279437"/>
                <a:gd name="connsiteX6" fmla="*/ 0 w 467233"/>
                <a:gd name="connsiteY6" fmla="*/ 55136 h 279437"/>
                <a:gd name="connsiteX7" fmla="*/ 14554 w 467233"/>
                <a:gd name="connsiteY7" fmla="*/ 40595 h 279437"/>
                <a:gd name="connsiteX8" fmla="*/ 211391 w 467233"/>
                <a:gd name="connsiteY8" fmla="*/ 40595 h 279437"/>
                <a:gd name="connsiteX9" fmla="*/ 332740 w 467233"/>
                <a:gd name="connsiteY9" fmla="*/ 161956 h 279437"/>
                <a:gd name="connsiteX10" fmla="*/ 375805 w 467233"/>
                <a:gd name="connsiteY10" fmla="*/ 161956 h 279437"/>
                <a:gd name="connsiteX11" fmla="*/ 390347 w 467233"/>
                <a:gd name="connsiteY11" fmla="*/ 147402 h 279437"/>
                <a:gd name="connsiteX12" fmla="*/ 467233 w 467233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33" h="279437">
                  <a:moveTo>
                    <a:pt x="467233" y="224288"/>
                  </a:moveTo>
                  <a:lnTo>
                    <a:pt x="452678" y="238842"/>
                  </a:lnTo>
                  <a:cubicBezTo>
                    <a:pt x="398564" y="292969"/>
                    <a:pt x="309994" y="292969"/>
                    <a:pt x="255854" y="238842"/>
                  </a:cubicBezTo>
                  <a:cubicBezTo>
                    <a:pt x="215404" y="198380"/>
                    <a:pt x="174955" y="157930"/>
                    <a:pt x="134492" y="117481"/>
                  </a:cubicBezTo>
                  <a:cubicBezTo>
                    <a:pt x="122821" y="105784"/>
                    <a:pt x="103136" y="105784"/>
                    <a:pt x="91440" y="117481"/>
                  </a:cubicBezTo>
                  <a:lnTo>
                    <a:pt x="76898" y="132035"/>
                  </a:lnTo>
                  <a:lnTo>
                    <a:pt x="0" y="55136"/>
                  </a:lnTo>
                  <a:lnTo>
                    <a:pt x="14554" y="40595"/>
                  </a:lnTo>
                  <a:cubicBezTo>
                    <a:pt x="68694" y="-13532"/>
                    <a:pt x="157264" y="-13532"/>
                    <a:pt x="211391" y="40595"/>
                  </a:cubicBezTo>
                  <a:cubicBezTo>
                    <a:pt x="251841" y="81045"/>
                    <a:pt x="292290" y="121494"/>
                    <a:pt x="332740" y="161956"/>
                  </a:cubicBezTo>
                  <a:cubicBezTo>
                    <a:pt x="344436" y="173640"/>
                    <a:pt x="364121" y="173640"/>
                    <a:pt x="375805" y="161956"/>
                  </a:cubicBezTo>
                  <a:lnTo>
                    <a:pt x="390347" y="147402"/>
                  </a:lnTo>
                  <a:lnTo>
                    <a:pt x="467233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3"/>
            <p:cNvSpPr/>
            <p:nvPr/>
          </p:nvSpPr>
          <p:spPr>
            <a:xfrm>
              <a:off x="4866379" y="6245257"/>
              <a:ext cx="318185" cy="274732"/>
            </a:xfrm>
            <a:custGeom>
              <a:avLst/>
              <a:gdLst>
                <a:gd name="connsiteX0" fmla="*/ 318185 w 318185"/>
                <a:gd name="connsiteY0" fmla="*/ 274732 h 274732"/>
                <a:gd name="connsiteX1" fmla="*/ 255841 w 318185"/>
                <a:gd name="connsiteY1" fmla="*/ 238842 h 274732"/>
                <a:gd name="connsiteX2" fmla="*/ 134492 w 318185"/>
                <a:gd name="connsiteY2" fmla="*/ 117481 h 274732"/>
                <a:gd name="connsiteX3" fmla="*/ 91426 w 318185"/>
                <a:gd name="connsiteY3" fmla="*/ 117481 h 274732"/>
                <a:gd name="connsiteX4" fmla="*/ 76885 w 318185"/>
                <a:gd name="connsiteY4" fmla="*/ 132035 h 274732"/>
                <a:gd name="connsiteX5" fmla="*/ 0 w 318185"/>
                <a:gd name="connsiteY5" fmla="*/ 55149 h 274732"/>
                <a:gd name="connsiteX6" fmla="*/ 14541 w 318185"/>
                <a:gd name="connsiteY6" fmla="*/ 40595 h 274732"/>
                <a:gd name="connsiteX7" fmla="*/ 211365 w 318185"/>
                <a:gd name="connsiteY7" fmla="*/ 40595 h 274732"/>
                <a:gd name="connsiteX8" fmla="*/ 318185 w 318185"/>
                <a:gd name="connsiteY8" fmla="*/ 147415 h 274732"/>
                <a:gd name="connsiteX9" fmla="*/ 318185 w 318185"/>
                <a:gd name="connsiteY9" fmla="*/ 274732 h 27473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</a:cxnLst>
              <a:rect l="l" t="t" r="r" b="b"/>
              <a:pathLst>
                <a:path w="318185" h="274732">
                  <a:moveTo>
                    <a:pt x="318185" y="274732"/>
                  </a:moveTo>
                  <a:cubicBezTo>
                    <a:pt x="295300" y="268661"/>
                    <a:pt x="273697" y="256698"/>
                    <a:pt x="255841" y="238842"/>
                  </a:cubicBezTo>
                  <a:cubicBezTo>
                    <a:pt x="215391" y="198393"/>
                    <a:pt x="174929" y="157931"/>
                    <a:pt x="134492" y="117481"/>
                  </a:cubicBezTo>
                  <a:cubicBezTo>
                    <a:pt x="122795" y="105797"/>
                    <a:pt x="103123" y="105797"/>
                    <a:pt x="91426" y="117481"/>
                  </a:cubicBezTo>
                  <a:lnTo>
                    <a:pt x="76885" y="132035"/>
                  </a:lnTo>
                  <a:lnTo>
                    <a:pt x="0" y="55149"/>
                  </a:lnTo>
                  <a:lnTo>
                    <a:pt x="14541" y="40595"/>
                  </a:lnTo>
                  <a:cubicBezTo>
                    <a:pt x="68681" y="-13531"/>
                    <a:pt x="157251" y="-13531"/>
                    <a:pt x="211365" y="40595"/>
                  </a:cubicBezTo>
                  <a:lnTo>
                    <a:pt x="318185" y="147415"/>
                  </a:lnTo>
                  <a:lnTo>
                    <a:pt x="318185" y="274732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3"/>
            <p:cNvSpPr/>
            <p:nvPr/>
          </p:nvSpPr>
          <p:spPr>
            <a:xfrm>
              <a:off x="5107667" y="6249960"/>
              <a:ext cx="76898" cy="127330"/>
            </a:xfrm>
            <a:custGeom>
              <a:avLst/>
              <a:gdLst>
                <a:gd name="connsiteX0" fmla="*/ 76898 w 76898"/>
                <a:gd name="connsiteY0" fmla="*/ 127330 h 127330"/>
                <a:gd name="connsiteX1" fmla="*/ 0 w 76898"/>
                <a:gd name="connsiteY1" fmla="*/ 50444 h 127330"/>
                <a:gd name="connsiteX2" fmla="*/ 14554 w 76898"/>
                <a:gd name="connsiteY2" fmla="*/ 35902 h 127330"/>
                <a:gd name="connsiteX3" fmla="*/ 76898 w 76898"/>
                <a:gd name="connsiteY3" fmla="*/ 0 h 127330"/>
                <a:gd name="connsiteX4" fmla="*/ 76898 w 76898"/>
                <a:gd name="connsiteY4" fmla="*/ 127330 h 12733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76898" h="127330">
                  <a:moveTo>
                    <a:pt x="76898" y="127330"/>
                  </a:moveTo>
                  <a:lnTo>
                    <a:pt x="0" y="50444"/>
                  </a:lnTo>
                  <a:lnTo>
                    <a:pt x="14554" y="35902"/>
                  </a:lnTo>
                  <a:cubicBezTo>
                    <a:pt x="32410" y="18046"/>
                    <a:pt x="54012" y="6083"/>
                    <a:pt x="76898" y="0"/>
                  </a:cubicBezTo>
                  <a:lnTo>
                    <a:pt x="76898" y="127330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3"/>
            <p:cNvSpPr/>
            <p:nvPr/>
          </p:nvSpPr>
          <p:spPr>
            <a:xfrm>
              <a:off x="2288971" y="6561836"/>
              <a:ext cx="2895600" cy="34163"/>
            </a:xfrm>
            <a:custGeom>
              <a:avLst/>
              <a:gdLst>
                <a:gd name="connsiteX0" fmla="*/ 0 w 2895600"/>
                <a:gd name="connsiteY0" fmla="*/ 17081 h 34163"/>
                <a:gd name="connsiteX1" fmla="*/ 2895600 w 2895600"/>
                <a:gd name="connsiteY1" fmla="*/ 17081 h 341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895600" h="34163">
                  <a:moveTo>
                    <a:pt x="0" y="17081"/>
                  </a:moveTo>
                  <a:lnTo>
                    <a:pt x="2895600" y="17081"/>
                  </a:lnTo>
                </a:path>
              </a:pathLst>
            </a:custGeom>
            <a:ln w="25400">
              <a:solidFill>
                <a:srgbClr val="61668C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3"/>
            <p:cNvSpPr/>
            <p:nvPr/>
          </p:nvSpPr>
          <p:spPr>
            <a:xfrm>
              <a:off x="2288971" y="6177508"/>
              <a:ext cx="2895600" cy="34163"/>
            </a:xfrm>
            <a:custGeom>
              <a:avLst/>
              <a:gdLst>
                <a:gd name="connsiteX0" fmla="*/ 0 w 2895600"/>
                <a:gd name="connsiteY0" fmla="*/ 17081 h 34163"/>
                <a:gd name="connsiteX1" fmla="*/ 2895600 w 2895600"/>
                <a:gd name="connsiteY1" fmla="*/ 17081 h 341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895600" h="34163">
                  <a:moveTo>
                    <a:pt x="0" y="17081"/>
                  </a:moveTo>
                  <a:lnTo>
                    <a:pt x="2895600" y="17081"/>
                  </a:lnTo>
                </a:path>
              </a:pathLst>
            </a:custGeom>
            <a:ln w="25400">
              <a:solidFill>
                <a:srgbClr val="61668C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3"/>
            <p:cNvSpPr/>
            <p:nvPr/>
          </p:nvSpPr>
          <p:spPr>
            <a:xfrm>
              <a:off x="2288966" y="2933767"/>
              <a:ext cx="149034" cy="132023"/>
            </a:xfrm>
            <a:custGeom>
              <a:avLst/>
              <a:gdLst>
                <a:gd name="connsiteX0" fmla="*/ 149034 w 149034"/>
                <a:gd name="connsiteY0" fmla="*/ 76885 h 132023"/>
                <a:gd name="connsiteX1" fmla="*/ 134480 w 149034"/>
                <a:gd name="connsiteY1" fmla="*/ 91439 h 132023"/>
                <a:gd name="connsiteX2" fmla="*/ 0 w 149034"/>
                <a:gd name="connsiteY2" fmla="*/ 127330 h 132023"/>
                <a:gd name="connsiteX3" fmla="*/ 0 w 149034"/>
                <a:gd name="connsiteY3" fmla="*/ 0 h 132023"/>
                <a:gd name="connsiteX4" fmla="*/ 14541 w 149034"/>
                <a:gd name="connsiteY4" fmla="*/ 14554 h 132023"/>
                <a:gd name="connsiteX5" fmla="*/ 57607 w 149034"/>
                <a:gd name="connsiteY5" fmla="*/ 14554 h 132023"/>
                <a:gd name="connsiteX6" fmla="*/ 72148 w 149034"/>
                <a:gd name="connsiteY6" fmla="*/ 0 h 132023"/>
                <a:gd name="connsiteX7" fmla="*/ 149034 w 149034"/>
                <a:gd name="connsiteY7" fmla="*/ 76885 h 13202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149034" h="132023">
                  <a:moveTo>
                    <a:pt x="149034" y="76885"/>
                  </a:moveTo>
                  <a:lnTo>
                    <a:pt x="134480" y="91439"/>
                  </a:lnTo>
                  <a:cubicBezTo>
                    <a:pt x="98221" y="127698"/>
                    <a:pt x="46469" y="139661"/>
                    <a:pt x="0" y="127330"/>
                  </a:cubicBezTo>
                  <a:lnTo>
                    <a:pt x="0" y="0"/>
                  </a:lnTo>
                  <a:lnTo>
                    <a:pt x="14541" y="14554"/>
                  </a:lnTo>
                  <a:cubicBezTo>
                    <a:pt x="26238" y="26238"/>
                    <a:pt x="45910" y="26238"/>
                    <a:pt x="57607" y="14554"/>
                  </a:cubicBezTo>
                  <a:lnTo>
                    <a:pt x="72148" y="0"/>
                  </a:lnTo>
                  <a:lnTo>
                    <a:pt x="149034" y="76885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3"/>
            <p:cNvSpPr/>
            <p:nvPr/>
          </p:nvSpPr>
          <p:spPr>
            <a:xfrm>
              <a:off x="2288966" y="2786369"/>
              <a:ext cx="390334" cy="279423"/>
            </a:xfrm>
            <a:custGeom>
              <a:avLst/>
              <a:gdLst>
                <a:gd name="connsiteX0" fmla="*/ 390334 w 390334"/>
                <a:gd name="connsiteY0" fmla="*/ 224283 h 279423"/>
                <a:gd name="connsiteX1" fmla="*/ 375780 w 390334"/>
                <a:gd name="connsiteY1" fmla="*/ 238837 h 279423"/>
                <a:gd name="connsiteX2" fmla="*/ 178955 w 390334"/>
                <a:gd name="connsiteY2" fmla="*/ 238837 h 279423"/>
                <a:gd name="connsiteX3" fmla="*/ 57607 w 390334"/>
                <a:gd name="connsiteY3" fmla="*/ 117476 h 279423"/>
                <a:gd name="connsiteX4" fmla="*/ 14541 w 390334"/>
                <a:gd name="connsiteY4" fmla="*/ 117476 h 279423"/>
                <a:gd name="connsiteX5" fmla="*/ 0 w 390334"/>
                <a:gd name="connsiteY5" fmla="*/ 132018 h 279423"/>
                <a:gd name="connsiteX6" fmla="*/ 0 w 390334"/>
                <a:gd name="connsiteY6" fmla="*/ 4700 h 279423"/>
                <a:gd name="connsiteX7" fmla="*/ 134480 w 390334"/>
                <a:gd name="connsiteY7" fmla="*/ 40590 h 279423"/>
                <a:gd name="connsiteX8" fmla="*/ 255854 w 390334"/>
                <a:gd name="connsiteY8" fmla="*/ 161951 h 279423"/>
                <a:gd name="connsiteX9" fmla="*/ 298907 w 390334"/>
                <a:gd name="connsiteY9" fmla="*/ 161951 h 279423"/>
                <a:gd name="connsiteX10" fmla="*/ 313448 w 390334"/>
                <a:gd name="connsiteY10" fmla="*/ 147397 h 279423"/>
                <a:gd name="connsiteX11" fmla="*/ 390334 w 390334"/>
                <a:gd name="connsiteY11" fmla="*/ 224283 h 27942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</a:cxnLst>
              <a:rect l="l" t="t" r="r" b="b"/>
              <a:pathLst>
                <a:path w="390334" h="279423">
                  <a:moveTo>
                    <a:pt x="390334" y="224283"/>
                  </a:moveTo>
                  <a:lnTo>
                    <a:pt x="375780" y="238837"/>
                  </a:lnTo>
                  <a:cubicBezTo>
                    <a:pt x="321665" y="292952"/>
                    <a:pt x="233083" y="292952"/>
                    <a:pt x="178955" y="238837"/>
                  </a:cubicBezTo>
                  <a:cubicBezTo>
                    <a:pt x="138506" y="198375"/>
                    <a:pt x="98056" y="157926"/>
                    <a:pt x="57607" y="117476"/>
                  </a:cubicBezTo>
                  <a:cubicBezTo>
                    <a:pt x="45910" y="105779"/>
                    <a:pt x="26238" y="105779"/>
                    <a:pt x="14541" y="117476"/>
                  </a:cubicBezTo>
                  <a:lnTo>
                    <a:pt x="0" y="132018"/>
                  </a:lnTo>
                  <a:lnTo>
                    <a:pt x="0" y="4700"/>
                  </a:lnTo>
                  <a:cubicBezTo>
                    <a:pt x="46469" y="-7643"/>
                    <a:pt x="98221" y="4319"/>
                    <a:pt x="134480" y="40590"/>
                  </a:cubicBezTo>
                  <a:cubicBezTo>
                    <a:pt x="174942" y="81040"/>
                    <a:pt x="215392" y="121489"/>
                    <a:pt x="255854" y="161951"/>
                  </a:cubicBezTo>
                  <a:cubicBezTo>
                    <a:pt x="267538" y="173635"/>
                    <a:pt x="287210" y="173635"/>
                    <a:pt x="298907" y="161951"/>
                  </a:cubicBezTo>
                  <a:lnTo>
                    <a:pt x="313448" y="147397"/>
                  </a:lnTo>
                  <a:lnTo>
                    <a:pt x="390334" y="224283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3"/>
            <p:cNvSpPr/>
            <p:nvPr/>
          </p:nvSpPr>
          <p:spPr>
            <a:xfrm>
              <a:off x="2453380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66 w 467220"/>
                <a:gd name="connsiteY1" fmla="*/ 238842 h 279428"/>
                <a:gd name="connsiteX2" fmla="*/ 255841 w 467220"/>
                <a:gd name="connsiteY2" fmla="*/ 238842 h 279428"/>
                <a:gd name="connsiteX3" fmla="*/ 134492 w 467220"/>
                <a:gd name="connsiteY3" fmla="*/ 117481 h 279428"/>
                <a:gd name="connsiteX4" fmla="*/ 91439 w 467220"/>
                <a:gd name="connsiteY4" fmla="*/ 117481 h 279428"/>
                <a:gd name="connsiteX5" fmla="*/ 76885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66 w 467220"/>
                <a:gd name="connsiteY8" fmla="*/ 40595 h 279428"/>
                <a:gd name="connsiteX9" fmla="*/ 332727 w 467220"/>
                <a:gd name="connsiteY9" fmla="*/ 161956 h 279428"/>
                <a:gd name="connsiteX10" fmla="*/ 375792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92" y="117481"/>
                  </a:cubicBezTo>
                  <a:cubicBezTo>
                    <a:pt x="122796" y="105784"/>
                    <a:pt x="103123" y="105784"/>
                    <a:pt x="91439" y="117481"/>
                  </a:cubicBezTo>
                  <a:lnTo>
                    <a:pt x="76885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51" y="-13531"/>
                    <a:pt x="211366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096" y="173640"/>
                    <a:pt x="375792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3"/>
            <p:cNvSpPr/>
            <p:nvPr/>
          </p:nvSpPr>
          <p:spPr>
            <a:xfrm>
              <a:off x="2694680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66 w 467220"/>
                <a:gd name="connsiteY1" fmla="*/ 238842 h 279428"/>
                <a:gd name="connsiteX2" fmla="*/ 255841 w 467220"/>
                <a:gd name="connsiteY2" fmla="*/ 238842 h 279428"/>
                <a:gd name="connsiteX3" fmla="*/ 134492 w 467220"/>
                <a:gd name="connsiteY3" fmla="*/ 117481 h 279428"/>
                <a:gd name="connsiteX4" fmla="*/ 91427 w 467220"/>
                <a:gd name="connsiteY4" fmla="*/ 117481 h 279428"/>
                <a:gd name="connsiteX5" fmla="*/ 76885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66 w 467220"/>
                <a:gd name="connsiteY8" fmla="*/ 40595 h 279428"/>
                <a:gd name="connsiteX9" fmla="*/ 332727 w 467220"/>
                <a:gd name="connsiteY9" fmla="*/ 161956 h 279428"/>
                <a:gd name="connsiteX10" fmla="*/ 375792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57"/>
                    <a:pt x="309981" y="292957"/>
                    <a:pt x="255841" y="238842"/>
                  </a:cubicBezTo>
                  <a:cubicBezTo>
                    <a:pt x="215392" y="198380"/>
                    <a:pt x="174942" y="157930"/>
                    <a:pt x="134492" y="117481"/>
                  </a:cubicBezTo>
                  <a:cubicBezTo>
                    <a:pt x="122796" y="105784"/>
                    <a:pt x="103123" y="105784"/>
                    <a:pt x="91427" y="117481"/>
                  </a:cubicBezTo>
                  <a:lnTo>
                    <a:pt x="76885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51" y="-13531"/>
                    <a:pt x="211366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096" y="173640"/>
                    <a:pt x="375792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3"/>
            <p:cNvSpPr/>
            <p:nvPr/>
          </p:nvSpPr>
          <p:spPr>
            <a:xfrm>
              <a:off x="2935980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66 w 467220"/>
                <a:gd name="connsiteY1" fmla="*/ 238842 h 279428"/>
                <a:gd name="connsiteX2" fmla="*/ 255841 w 467220"/>
                <a:gd name="connsiteY2" fmla="*/ 238842 h 279428"/>
                <a:gd name="connsiteX3" fmla="*/ 134492 w 467220"/>
                <a:gd name="connsiteY3" fmla="*/ 117481 h 279428"/>
                <a:gd name="connsiteX4" fmla="*/ 91427 w 467220"/>
                <a:gd name="connsiteY4" fmla="*/ 117481 h 279428"/>
                <a:gd name="connsiteX5" fmla="*/ 76885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78 w 467220"/>
                <a:gd name="connsiteY8" fmla="*/ 40595 h 279428"/>
                <a:gd name="connsiteX9" fmla="*/ 332727 w 467220"/>
                <a:gd name="connsiteY9" fmla="*/ 161956 h 279428"/>
                <a:gd name="connsiteX10" fmla="*/ 375792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38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92" y="117481"/>
                  </a:cubicBezTo>
                  <a:cubicBezTo>
                    <a:pt x="122796" y="105784"/>
                    <a:pt x="103123" y="105784"/>
                    <a:pt x="91427" y="117481"/>
                  </a:cubicBezTo>
                  <a:lnTo>
                    <a:pt x="76885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1"/>
                    <a:pt x="157251" y="-13531"/>
                    <a:pt x="211378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096" y="173640"/>
                    <a:pt x="375792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3"/>
            <p:cNvSpPr/>
            <p:nvPr/>
          </p:nvSpPr>
          <p:spPr>
            <a:xfrm>
              <a:off x="3177280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66 w 467220"/>
                <a:gd name="connsiteY1" fmla="*/ 238842 h 279428"/>
                <a:gd name="connsiteX2" fmla="*/ 255841 w 467220"/>
                <a:gd name="connsiteY2" fmla="*/ 238842 h 279428"/>
                <a:gd name="connsiteX3" fmla="*/ 134492 w 467220"/>
                <a:gd name="connsiteY3" fmla="*/ 117481 h 279428"/>
                <a:gd name="connsiteX4" fmla="*/ 91427 w 467220"/>
                <a:gd name="connsiteY4" fmla="*/ 117481 h 279428"/>
                <a:gd name="connsiteX5" fmla="*/ 76885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66 w 467220"/>
                <a:gd name="connsiteY8" fmla="*/ 40595 h 279428"/>
                <a:gd name="connsiteX9" fmla="*/ 332727 w 467220"/>
                <a:gd name="connsiteY9" fmla="*/ 161956 h 279428"/>
                <a:gd name="connsiteX10" fmla="*/ 375792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57"/>
                    <a:pt x="309969" y="292957"/>
                    <a:pt x="255841" y="238842"/>
                  </a:cubicBezTo>
                  <a:cubicBezTo>
                    <a:pt x="215391" y="198380"/>
                    <a:pt x="174942" y="157930"/>
                    <a:pt x="134492" y="117481"/>
                  </a:cubicBezTo>
                  <a:cubicBezTo>
                    <a:pt x="122796" y="105784"/>
                    <a:pt x="103123" y="105784"/>
                    <a:pt x="91427" y="117481"/>
                  </a:cubicBezTo>
                  <a:lnTo>
                    <a:pt x="76885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38" y="-13531"/>
                    <a:pt x="211366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096" y="173640"/>
                    <a:pt x="375792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3"/>
            <p:cNvSpPr/>
            <p:nvPr/>
          </p:nvSpPr>
          <p:spPr>
            <a:xfrm>
              <a:off x="3418578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78 w 467220"/>
                <a:gd name="connsiteY1" fmla="*/ 238842 h 279428"/>
                <a:gd name="connsiteX2" fmla="*/ 255841 w 467220"/>
                <a:gd name="connsiteY2" fmla="*/ 238842 h 279428"/>
                <a:gd name="connsiteX3" fmla="*/ 134492 w 467220"/>
                <a:gd name="connsiteY3" fmla="*/ 117481 h 279428"/>
                <a:gd name="connsiteX4" fmla="*/ 91427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54 w 467220"/>
                <a:gd name="connsiteY7" fmla="*/ 40595 h 279428"/>
                <a:gd name="connsiteX8" fmla="*/ 211378 w 467220"/>
                <a:gd name="connsiteY8" fmla="*/ 40595 h 279428"/>
                <a:gd name="connsiteX9" fmla="*/ 332740 w 467220"/>
                <a:gd name="connsiteY9" fmla="*/ 161956 h 279428"/>
                <a:gd name="connsiteX10" fmla="*/ 375792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57"/>
                    <a:pt x="309981" y="292957"/>
                    <a:pt x="255841" y="238842"/>
                  </a:cubicBezTo>
                  <a:cubicBezTo>
                    <a:pt x="215391" y="198380"/>
                    <a:pt x="174942" y="157930"/>
                    <a:pt x="134492" y="117481"/>
                  </a:cubicBezTo>
                  <a:cubicBezTo>
                    <a:pt x="122796" y="105784"/>
                    <a:pt x="103123" y="105784"/>
                    <a:pt x="91427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54" y="40595"/>
                  </a:lnTo>
                  <a:cubicBezTo>
                    <a:pt x="68681" y="-13531"/>
                    <a:pt x="157251" y="-13531"/>
                    <a:pt x="211378" y="40595"/>
                  </a:cubicBezTo>
                  <a:lnTo>
                    <a:pt x="332740" y="161956"/>
                  </a:lnTo>
                  <a:cubicBezTo>
                    <a:pt x="344423" y="173640"/>
                    <a:pt x="364109" y="173640"/>
                    <a:pt x="375792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3"/>
            <p:cNvSpPr/>
            <p:nvPr/>
          </p:nvSpPr>
          <p:spPr>
            <a:xfrm>
              <a:off x="3659878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78 w 467220"/>
                <a:gd name="connsiteY1" fmla="*/ 238842 h 279428"/>
                <a:gd name="connsiteX2" fmla="*/ 255841 w 467220"/>
                <a:gd name="connsiteY2" fmla="*/ 238842 h 279428"/>
                <a:gd name="connsiteX3" fmla="*/ 134492 w 467220"/>
                <a:gd name="connsiteY3" fmla="*/ 117481 h 279428"/>
                <a:gd name="connsiteX4" fmla="*/ 91440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78 w 467220"/>
                <a:gd name="connsiteY8" fmla="*/ 40595 h 279428"/>
                <a:gd name="connsiteX9" fmla="*/ 332727 w 467220"/>
                <a:gd name="connsiteY9" fmla="*/ 161956 h 279428"/>
                <a:gd name="connsiteX10" fmla="*/ 375792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57"/>
                    <a:pt x="309981" y="292957"/>
                    <a:pt x="255841" y="238842"/>
                  </a:cubicBezTo>
                  <a:cubicBezTo>
                    <a:pt x="215391" y="198380"/>
                    <a:pt x="174942" y="157930"/>
                    <a:pt x="134492" y="117481"/>
                  </a:cubicBezTo>
                  <a:cubicBezTo>
                    <a:pt x="122809" y="105784"/>
                    <a:pt x="103123" y="105784"/>
                    <a:pt x="91440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1"/>
                    <a:pt x="157251" y="-13531"/>
                    <a:pt x="211378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109" y="173640"/>
                    <a:pt x="375792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3"/>
            <p:cNvSpPr/>
            <p:nvPr/>
          </p:nvSpPr>
          <p:spPr>
            <a:xfrm>
              <a:off x="3901178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78 w 467220"/>
                <a:gd name="connsiteY1" fmla="*/ 238842 h 279428"/>
                <a:gd name="connsiteX2" fmla="*/ 255841 w 467220"/>
                <a:gd name="connsiteY2" fmla="*/ 238842 h 279428"/>
                <a:gd name="connsiteX3" fmla="*/ 134492 w 467220"/>
                <a:gd name="connsiteY3" fmla="*/ 117481 h 279428"/>
                <a:gd name="connsiteX4" fmla="*/ 91427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78 w 467220"/>
                <a:gd name="connsiteY8" fmla="*/ 40595 h 279428"/>
                <a:gd name="connsiteX9" fmla="*/ 332727 w 467220"/>
                <a:gd name="connsiteY9" fmla="*/ 161956 h 279428"/>
                <a:gd name="connsiteX10" fmla="*/ 375780 w 467220"/>
                <a:gd name="connsiteY10" fmla="*/ 161956 h 279428"/>
                <a:gd name="connsiteX11" fmla="*/ 390347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57"/>
                    <a:pt x="309981" y="292957"/>
                    <a:pt x="255841" y="238842"/>
                  </a:cubicBezTo>
                  <a:cubicBezTo>
                    <a:pt x="215391" y="198380"/>
                    <a:pt x="174942" y="157930"/>
                    <a:pt x="134492" y="117481"/>
                  </a:cubicBezTo>
                  <a:cubicBezTo>
                    <a:pt x="122809" y="105784"/>
                    <a:pt x="103123" y="105784"/>
                    <a:pt x="91427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1"/>
                    <a:pt x="157251" y="-13531"/>
                    <a:pt x="211378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109" y="173640"/>
                    <a:pt x="375780" y="161956"/>
                  </a:cubicBezTo>
                  <a:lnTo>
                    <a:pt x="390347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3"/>
            <p:cNvSpPr/>
            <p:nvPr/>
          </p:nvSpPr>
          <p:spPr>
            <a:xfrm>
              <a:off x="4142480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78 w 467220"/>
                <a:gd name="connsiteY1" fmla="*/ 238842 h 279428"/>
                <a:gd name="connsiteX2" fmla="*/ 255841 w 467220"/>
                <a:gd name="connsiteY2" fmla="*/ 238842 h 279428"/>
                <a:gd name="connsiteX3" fmla="*/ 134480 w 467220"/>
                <a:gd name="connsiteY3" fmla="*/ 117481 h 279428"/>
                <a:gd name="connsiteX4" fmla="*/ 91427 w 467220"/>
                <a:gd name="connsiteY4" fmla="*/ 117481 h 279428"/>
                <a:gd name="connsiteX5" fmla="*/ 76885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78 w 467220"/>
                <a:gd name="connsiteY8" fmla="*/ 40595 h 279428"/>
                <a:gd name="connsiteX9" fmla="*/ 332727 w 467220"/>
                <a:gd name="connsiteY9" fmla="*/ 161956 h 279428"/>
                <a:gd name="connsiteX10" fmla="*/ 375780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57"/>
                    <a:pt x="309969" y="292957"/>
                    <a:pt x="255841" y="238842"/>
                  </a:cubicBezTo>
                  <a:cubicBezTo>
                    <a:pt x="215391" y="198380"/>
                    <a:pt x="174942" y="157930"/>
                    <a:pt x="134480" y="117481"/>
                  </a:cubicBezTo>
                  <a:cubicBezTo>
                    <a:pt x="122796" y="105784"/>
                    <a:pt x="103123" y="105784"/>
                    <a:pt x="91427" y="117481"/>
                  </a:cubicBezTo>
                  <a:lnTo>
                    <a:pt x="76885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9" y="-13531"/>
                    <a:pt x="157251" y="-13531"/>
                    <a:pt x="211378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096" y="173640"/>
                    <a:pt x="375780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3"/>
            <p:cNvSpPr/>
            <p:nvPr/>
          </p:nvSpPr>
          <p:spPr>
            <a:xfrm>
              <a:off x="4383778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78 w 467220"/>
                <a:gd name="connsiteY1" fmla="*/ 238842 h 279428"/>
                <a:gd name="connsiteX2" fmla="*/ 255841 w 467220"/>
                <a:gd name="connsiteY2" fmla="*/ 238842 h 279428"/>
                <a:gd name="connsiteX3" fmla="*/ 134480 w 467220"/>
                <a:gd name="connsiteY3" fmla="*/ 117481 h 279428"/>
                <a:gd name="connsiteX4" fmla="*/ 91427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78 w 467220"/>
                <a:gd name="connsiteY8" fmla="*/ 40595 h 279428"/>
                <a:gd name="connsiteX9" fmla="*/ 332727 w 467220"/>
                <a:gd name="connsiteY9" fmla="*/ 161956 h 279428"/>
                <a:gd name="connsiteX10" fmla="*/ 375780 w 467220"/>
                <a:gd name="connsiteY10" fmla="*/ 161956 h 279428"/>
                <a:gd name="connsiteX11" fmla="*/ 390347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57"/>
                    <a:pt x="309981" y="292957"/>
                    <a:pt x="255841" y="238842"/>
                  </a:cubicBezTo>
                  <a:cubicBezTo>
                    <a:pt x="215391" y="198380"/>
                    <a:pt x="174942" y="157930"/>
                    <a:pt x="134480" y="117481"/>
                  </a:cubicBezTo>
                  <a:cubicBezTo>
                    <a:pt x="122809" y="105784"/>
                    <a:pt x="103123" y="105784"/>
                    <a:pt x="91427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1"/>
                    <a:pt x="157251" y="-13531"/>
                    <a:pt x="211378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3" y="173640"/>
                    <a:pt x="364109" y="173640"/>
                    <a:pt x="375780" y="161956"/>
                  </a:cubicBezTo>
                  <a:lnTo>
                    <a:pt x="390347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3"/>
            <p:cNvSpPr/>
            <p:nvPr/>
          </p:nvSpPr>
          <p:spPr>
            <a:xfrm>
              <a:off x="4625065" y="2786364"/>
              <a:ext cx="467233" cy="279428"/>
            </a:xfrm>
            <a:custGeom>
              <a:avLst/>
              <a:gdLst>
                <a:gd name="connsiteX0" fmla="*/ 467233 w 467233"/>
                <a:gd name="connsiteY0" fmla="*/ 224288 h 279428"/>
                <a:gd name="connsiteX1" fmla="*/ 452678 w 467233"/>
                <a:gd name="connsiteY1" fmla="*/ 238842 h 279428"/>
                <a:gd name="connsiteX2" fmla="*/ 255854 w 467233"/>
                <a:gd name="connsiteY2" fmla="*/ 238842 h 279428"/>
                <a:gd name="connsiteX3" fmla="*/ 134492 w 467233"/>
                <a:gd name="connsiteY3" fmla="*/ 117481 h 279428"/>
                <a:gd name="connsiteX4" fmla="*/ 91440 w 467233"/>
                <a:gd name="connsiteY4" fmla="*/ 117481 h 279428"/>
                <a:gd name="connsiteX5" fmla="*/ 76898 w 467233"/>
                <a:gd name="connsiteY5" fmla="*/ 132022 h 279428"/>
                <a:gd name="connsiteX6" fmla="*/ 0 w 467233"/>
                <a:gd name="connsiteY6" fmla="*/ 55136 h 279428"/>
                <a:gd name="connsiteX7" fmla="*/ 14554 w 467233"/>
                <a:gd name="connsiteY7" fmla="*/ 40595 h 279428"/>
                <a:gd name="connsiteX8" fmla="*/ 211391 w 467233"/>
                <a:gd name="connsiteY8" fmla="*/ 40595 h 279428"/>
                <a:gd name="connsiteX9" fmla="*/ 332740 w 467233"/>
                <a:gd name="connsiteY9" fmla="*/ 161956 h 279428"/>
                <a:gd name="connsiteX10" fmla="*/ 375805 w 467233"/>
                <a:gd name="connsiteY10" fmla="*/ 161956 h 279428"/>
                <a:gd name="connsiteX11" fmla="*/ 390347 w 467233"/>
                <a:gd name="connsiteY11" fmla="*/ 147402 h 279428"/>
                <a:gd name="connsiteX12" fmla="*/ 467233 w 467233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33" h="279428">
                  <a:moveTo>
                    <a:pt x="467233" y="224288"/>
                  </a:moveTo>
                  <a:lnTo>
                    <a:pt x="452678" y="238842"/>
                  </a:lnTo>
                  <a:cubicBezTo>
                    <a:pt x="398564" y="292957"/>
                    <a:pt x="309994" y="292957"/>
                    <a:pt x="255854" y="238842"/>
                  </a:cubicBezTo>
                  <a:cubicBezTo>
                    <a:pt x="215404" y="198380"/>
                    <a:pt x="174955" y="157930"/>
                    <a:pt x="134492" y="117481"/>
                  </a:cubicBezTo>
                  <a:cubicBezTo>
                    <a:pt x="122821" y="105784"/>
                    <a:pt x="103136" y="105784"/>
                    <a:pt x="91440" y="117481"/>
                  </a:cubicBezTo>
                  <a:lnTo>
                    <a:pt x="76898" y="132022"/>
                  </a:lnTo>
                  <a:lnTo>
                    <a:pt x="0" y="55136"/>
                  </a:lnTo>
                  <a:lnTo>
                    <a:pt x="14554" y="40595"/>
                  </a:lnTo>
                  <a:cubicBezTo>
                    <a:pt x="68694" y="-13531"/>
                    <a:pt x="157264" y="-13531"/>
                    <a:pt x="211391" y="40595"/>
                  </a:cubicBezTo>
                  <a:cubicBezTo>
                    <a:pt x="251841" y="81045"/>
                    <a:pt x="292290" y="121494"/>
                    <a:pt x="332740" y="161956"/>
                  </a:cubicBezTo>
                  <a:cubicBezTo>
                    <a:pt x="344436" y="173640"/>
                    <a:pt x="364121" y="173640"/>
                    <a:pt x="375805" y="161956"/>
                  </a:cubicBezTo>
                  <a:lnTo>
                    <a:pt x="390347" y="147402"/>
                  </a:lnTo>
                  <a:lnTo>
                    <a:pt x="467233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3"/>
            <p:cNvSpPr/>
            <p:nvPr/>
          </p:nvSpPr>
          <p:spPr>
            <a:xfrm>
              <a:off x="4866379" y="2786361"/>
              <a:ext cx="318185" cy="274732"/>
            </a:xfrm>
            <a:custGeom>
              <a:avLst/>
              <a:gdLst>
                <a:gd name="connsiteX0" fmla="*/ 318185 w 318185"/>
                <a:gd name="connsiteY0" fmla="*/ 274732 h 274732"/>
                <a:gd name="connsiteX1" fmla="*/ 255841 w 318185"/>
                <a:gd name="connsiteY1" fmla="*/ 238842 h 274732"/>
                <a:gd name="connsiteX2" fmla="*/ 134492 w 318185"/>
                <a:gd name="connsiteY2" fmla="*/ 117481 h 274732"/>
                <a:gd name="connsiteX3" fmla="*/ 91426 w 318185"/>
                <a:gd name="connsiteY3" fmla="*/ 117481 h 274732"/>
                <a:gd name="connsiteX4" fmla="*/ 76885 w 318185"/>
                <a:gd name="connsiteY4" fmla="*/ 132035 h 274732"/>
                <a:gd name="connsiteX5" fmla="*/ 0 w 318185"/>
                <a:gd name="connsiteY5" fmla="*/ 55149 h 274732"/>
                <a:gd name="connsiteX6" fmla="*/ 14541 w 318185"/>
                <a:gd name="connsiteY6" fmla="*/ 40595 h 274732"/>
                <a:gd name="connsiteX7" fmla="*/ 211365 w 318185"/>
                <a:gd name="connsiteY7" fmla="*/ 40595 h 274732"/>
                <a:gd name="connsiteX8" fmla="*/ 318185 w 318185"/>
                <a:gd name="connsiteY8" fmla="*/ 147415 h 274732"/>
                <a:gd name="connsiteX9" fmla="*/ 318185 w 318185"/>
                <a:gd name="connsiteY9" fmla="*/ 274732 h 27473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</a:cxnLst>
              <a:rect l="l" t="t" r="r" b="b"/>
              <a:pathLst>
                <a:path w="318185" h="274732">
                  <a:moveTo>
                    <a:pt x="318185" y="274732"/>
                  </a:moveTo>
                  <a:cubicBezTo>
                    <a:pt x="295300" y="268662"/>
                    <a:pt x="273697" y="256698"/>
                    <a:pt x="255841" y="238842"/>
                  </a:cubicBezTo>
                  <a:cubicBezTo>
                    <a:pt x="215391" y="198380"/>
                    <a:pt x="174929" y="157930"/>
                    <a:pt x="134492" y="117481"/>
                  </a:cubicBezTo>
                  <a:cubicBezTo>
                    <a:pt x="122795" y="105797"/>
                    <a:pt x="103123" y="105797"/>
                    <a:pt x="91426" y="117481"/>
                  </a:cubicBezTo>
                  <a:lnTo>
                    <a:pt x="76885" y="132035"/>
                  </a:lnTo>
                  <a:lnTo>
                    <a:pt x="0" y="55149"/>
                  </a:lnTo>
                  <a:lnTo>
                    <a:pt x="14541" y="40595"/>
                  </a:lnTo>
                  <a:cubicBezTo>
                    <a:pt x="68681" y="-13531"/>
                    <a:pt x="157251" y="-13531"/>
                    <a:pt x="211365" y="40595"/>
                  </a:cubicBezTo>
                  <a:lnTo>
                    <a:pt x="318185" y="147415"/>
                  </a:lnTo>
                  <a:lnTo>
                    <a:pt x="318185" y="274732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4" name="Freeform 3"/>
            <p:cNvSpPr/>
            <p:nvPr/>
          </p:nvSpPr>
          <p:spPr>
            <a:xfrm>
              <a:off x="5107667" y="2791073"/>
              <a:ext cx="76898" cy="127317"/>
            </a:xfrm>
            <a:custGeom>
              <a:avLst/>
              <a:gdLst>
                <a:gd name="connsiteX0" fmla="*/ 76898 w 76898"/>
                <a:gd name="connsiteY0" fmla="*/ 127317 h 127317"/>
                <a:gd name="connsiteX1" fmla="*/ 0 w 76898"/>
                <a:gd name="connsiteY1" fmla="*/ 50431 h 127317"/>
                <a:gd name="connsiteX2" fmla="*/ 14554 w 76898"/>
                <a:gd name="connsiteY2" fmla="*/ 35890 h 127317"/>
                <a:gd name="connsiteX3" fmla="*/ 76898 w 76898"/>
                <a:gd name="connsiteY3" fmla="*/ 0 h 127317"/>
                <a:gd name="connsiteX4" fmla="*/ 76898 w 76898"/>
                <a:gd name="connsiteY4" fmla="*/ 127317 h 12731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76898" h="127317">
                  <a:moveTo>
                    <a:pt x="76898" y="127317"/>
                  </a:moveTo>
                  <a:lnTo>
                    <a:pt x="0" y="50431"/>
                  </a:lnTo>
                  <a:lnTo>
                    <a:pt x="14554" y="35890"/>
                  </a:lnTo>
                  <a:cubicBezTo>
                    <a:pt x="32410" y="18033"/>
                    <a:pt x="54012" y="6070"/>
                    <a:pt x="76898" y="0"/>
                  </a:cubicBezTo>
                  <a:lnTo>
                    <a:pt x="76898" y="127317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5" name="Freeform 3"/>
            <p:cNvSpPr/>
            <p:nvPr/>
          </p:nvSpPr>
          <p:spPr>
            <a:xfrm>
              <a:off x="2288971" y="3102940"/>
              <a:ext cx="2895600" cy="34163"/>
            </a:xfrm>
            <a:custGeom>
              <a:avLst/>
              <a:gdLst>
                <a:gd name="connsiteX0" fmla="*/ 0 w 2895600"/>
                <a:gd name="connsiteY0" fmla="*/ 17081 h 34163"/>
                <a:gd name="connsiteX1" fmla="*/ 2895600 w 2895600"/>
                <a:gd name="connsiteY1" fmla="*/ 17081 h 341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895600" h="34163">
                  <a:moveTo>
                    <a:pt x="0" y="17081"/>
                  </a:moveTo>
                  <a:lnTo>
                    <a:pt x="2895600" y="17081"/>
                  </a:lnTo>
                </a:path>
              </a:pathLst>
            </a:custGeom>
            <a:ln w="25400">
              <a:solidFill>
                <a:srgbClr val="61668C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6" name="Freeform 3"/>
            <p:cNvSpPr/>
            <p:nvPr/>
          </p:nvSpPr>
          <p:spPr>
            <a:xfrm>
              <a:off x="2288971" y="2718612"/>
              <a:ext cx="2895600" cy="34163"/>
            </a:xfrm>
            <a:custGeom>
              <a:avLst/>
              <a:gdLst>
                <a:gd name="connsiteX0" fmla="*/ 0 w 2895600"/>
                <a:gd name="connsiteY0" fmla="*/ 17081 h 34163"/>
                <a:gd name="connsiteX1" fmla="*/ 2895600 w 2895600"/>
                <a:gd name="connsiteY1" fmla="*/ 17081 h 341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895600" h="34163">
                  <a:moveTo>
                    <a:pt x="0" y="17081"/>
                  </a:moveTo>
                  <a:lnTo>
                    <a:pt x="2895600" y="17081"/>
                  </a:lnTo>
                </a:path>
              </a:pathLst>
            </a:custGeom>
            <a:ln w="25400">
              <a:solidFill>
                <a:srgbClr val="61668C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01" name="Agrupar 1100"/>
          <p:cNvGrpSpPr/>
          <p:nvPr/>
        </p:nvGrpSpPr>
        <p:grpSpPr>
          <a:xfrm>
            <a:off x="6697802" y="2858109"/>
            <a:ext cx="2895603" cy="3877387"/>
            <a:chOff x="6724485" y="2718612"/>
            <a:chExt cx="2895603" cy="3877387"/>
          </a:xfrm>
        </p:grpSpPr>
        <p:sp>
          <p:nvSpPr>
            <p:cNvPr id="1028" name="Freeform 3"/>
            <p:cNvSpPr/>
            <p:nvPr/>
          </p:nvSpPr>
          <p:spPr>
            <a:xfrm>
              <a:off x="6724492" y="6392663"/>
              <a:ext cx="149034" cy="132025"/>
            </a:xfrm>
            <a:custGeom>
              <a:avLst/>
              <a:gdLst>
                <a:gd name="connsiteX0" fmla="*/ 149034 w 149034"/>
                <a:gd name="connsiteY0" fmla="*/ 76885 h 132025"/>
                <a:gd name="connsiteX1" fmla="*/ 134480 w 149034"/>
                <a:gd name="connsiteY1" fmla="*/ 91439 h 132025"/>
                <a:gd name="connsiteX2" fmla="*/ 0 w 149034"/>
                <a:gd name="connsiteY2" fmla="*/ 127330 h 132025"/>
                <a:gd name="connsiteX3" fmla="*/ 0 w 149034"/>
                <a:gd name="connsiteY3" fmla="*/ 0 h 132025"/>
                <a:gd name="connsiteX4" fmla="*/ 14540 w 149034"/>
                <a:gd name="connsiteY4" fmla="*/ 14554 h 132025"/>
                <a:gd name="connsiteX5" fmla="*/ 57594 w 149034"/>
                <a:gd name="connsiteY5" fmla="*/ 14554 h 132025"/>
                <a:gd name="connsiteX6" fmla="*/ 72148 w 149034"/>
                <a:gd name="connsiteY6" fmla="*/ 0 h 132025"/>
                <a:gd name="connsiteX7" fmla="*/ 149034 w 149034"/>
                <a:gd name="connsiteY7" fmla="*/ 76885 h 13202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149034" h="132025">
                  <a:moveTo>
                    <a:pt x="149034" y="76885"/>
                  </a:moveTo>
                  <a:lnTo>
                    <a:pt x="134480" y="91439"/>
                  </a:lnTo>
                  <a:cubicBezTo>
                    <a:pt x="98208" y="127710"/>
                    <a:pt x="46469" y="139662"/>
                    <a:pt x="0" y="127330"/>
                  </a:cubicBezTo>
                  <a:lnTo>
                    <a:pt x="0" y="0"/>
                  </a:lnTo>
                  <a:lnTo>
                    <a:pt x="14540" y="14554"/>
                  </a:lnTo>
                  <a:cubicBezTo>
                    <a:pt x="26237" y="26237"/>
                    <a:pt x="45910" y="26237"/>
                    <a:pt x="57594" y="14554"/>
                  </a:cubicBezTo>
                  <a:lnTo>
                    <a:pt x="72148" y="0"/>
                  </a:lnTo>
                  <a:lnTo>
                    <a:pt x="149034" y="76885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9" name="Freeform 3"/>
            <p:cNvSpPr/>
            <p:nvPr/>
          </p:nvSpPr>
          <p:spPr>
            <a:xfrm>
              <a:off x="6724492" y="6245265"/>
              <a:ext cx="390334" cy="279433"/>
            </a:xfrm>
            <a:custGeom>
              <a:avLst/>
              <a:gdLst>
                <a:gd name="connsiteX0" fmla="*/ 390334 w 390334"/>
                <a:gd name="connsiteY0" fmla="*/ 224283 h 279433"/>
                <a:gd name="connsiteX1" fmla="*/ 375780 w 390334"/>
                <a:gd name="connsiteY1" fmla="*/ 238837 h 279433"/>
                <a:gd name="connsiteX2" fmla="*/ 178955 w 390334"/>
                <a:gd name="connsiteY2" fmla="*/ 238837 h 279433"/>
                <a:gd name="connsiteX3" fmla="*/ 57594 w 390334"/>
                <a:gd name="connsiteY3" fmla="*/ 117476 h 279433"/>
                <a:gd name="connsiteX4" fmla="*/ 14540 w 390334"/>
                <a:gd name="connsiteY4" fmla="*/ 117476 h 279433"/>
                <a:gd name="connsiteX5" fmla="*/ 0 w 390334"/>
                <a:gd name="connsiteY5" fmla="*/ 132030 h 279433"/>
                <a:gd name="connsiteX6" fmla="*/ 0 w 390334"/>
                <a:gd name="connsiteY6" fmla="*/ 4700 h 279433"/>
                <a:gd name="connsiteX7" fmla="*/ 134480 w 390334"/>
                <a:gd name="connsiteY7" fmla="*/ 40590 h 279433"/>
                <a:gd name="connsiteX8" fmla="*/ 255840 w 390334"/>
                <a:gd name="connsiteY8" fmla="*/ 161952 h 279433"/>
                <a:gd name="connsiteX9" fmla="*/ 298907 w 390334"/>
                <a:gd name="connsiteY9" fmla="*/ 161952 h 279433"/>
                <a:gd name="connsiteX10" fmla="*/ 313448 w 390334"/>
                <a:gd name="connsiteY10" fmla="*/ 147397 h 279433"/>
                <a:gd name="connsiteX11" fmla="*/ 390334 w 390334"/>
                <a:gd name="connsiteY11" fmla="*/ 224283 h 27943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</a:cxnLst>
              <a:rect l="l" t="t" r="r" b="b"/>
              <a:pathLst>
                <a:path w="390334" h="279433">
                  <a:moveTo>
                    <a:pt x="390334" y="224283"/>
                  </a:moveTo>
                  <a:lnTo>
                    <a:pt x="375780" y="238837"/>
                  </a:lnTo>
                  <a:cubicBezTo>
                    <a:pt x="321652" y="292965"/>
                    <a:pt x="233082" y="292965"/>
                    <a:pt x="178955" y="238837"/>
                  </a:cubicBezTo>
                  <a:cubicBezTo>
                    <a:pt x="138506" y="198375"/>
                    <a:pt x="98056" y="157926"/>
                    <a:pt x="57594" y="117476"/>
                  </a:cubicBezTo>
                  <a:cubicBezTo>
                    <a:pt x="45910" y="105779"/>
                    <a:pt x="26237" y="105779"/>
                    <a:pt x="14540" y="117476"/>
                  </a:cubicBezTo>
                  <a:lnTo>
                    <a:pt x="0" y="132030"/>
                  </a:lnTo>
                  <a:lnTo>
                    <a:pt x="0" y="4700"/>
                  </a:lnTo>
                  <a:cubicBezTo>
                    <a:pt x="46469" y="-7643"/>
                    <a:pt x="98208" y="4319"/>
                    <a:pt x="134480" y="40590"/>
                  </a:cubicBezTo>
                  <a:cubicBezTo>
                    <a:pt x="174942" y="81040"/>
                    <a:pt x="215391" y="121489"/>
                    <a:pt x="255840" y="161952"/>
                  </a:cubicBezTo>
                  <a:cubicBezTo>
                    <a:pt x="267537" y="173635"/>
                    <a:pt x="287210" y="173635"/>
                    <a:pt x="298907" y="161952"/>
                  </a:cubicBezTo>
                  <a:lnTo>
                    <a:pt x="313448" y="147397"/>
                  </a:lnTo>
                  <a:lnTo>
                    <a:pt x="390334" y="224283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0" name="Freeform 3"/>
            <p:cNvSpPr/>
            <p:nvPr/>
          </p:nvSpPr>
          <p:spPr>
            <a:xfrm>
              <a:off x="6888906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66 w 467220"/>
                <a:gd name="connsiteY1" fmla="*/ 238842 h 279437"/>
                <a:gd name="connsiteX2" fmla="*/ 255841 w 467220"/>
                <a:gd name="connsiteY2" fmla="*/ 238842 h 279437"/>
                <a:gd name="connsiteX3" fmla="*/ 134493 w 467220"/>
                <a:gd name="connsiteY3" fmla="*/ 117481 h 279437"/>
                <a:gd name="connsiteX4" fmla="*/ 91426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66 w 467220"/>
                <a:gd name="connsiteY8" fmla="*/ 40595 h 279437"/>
                <a:gd name="connsiteX9" fmla="*/ 332726 w 467220"/>
                <a:gd name="connsiteY9" fmla="*/ 161956 h 279437"/>
                <a:gd name="connsiteX10" fmla="*/ 375793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38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38" y="-13532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1" name="Freeform 3"/>
            <p:cNvSpPr/>
            <p:nvPr/>
          </p:nvSpPr>
          <p:spPr>
            <a:xfrm>
              <a:off x="7130206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66 w 467220"/>
                <a:gd name="connsiteY1" fmla="*/ 238842 h 279437"/>
                <a:gd name="connsiteX2" fmla="*/ 255841 w 467220"/>
                <a:gd name="connsiteY2" fmla="*/ 238842 h 279437"/>
                <a:gd name="connsiteX3" fmla="*/ 134493 w 467220"/>
                <a:gd name="connsiteY3" fmla="*/ 117481 h 279437"/>
                <a:gd name="connsiteX4" fmla="*/ 91426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66 w 467220"/>
                <a:gd name="connsiteY8" fmla="*/ 40595 h 279437"/>
                <a:gd name="connsiteX9" fmla="*/ 332726 w 467220"/>
                <a:gd name="connsiteY9" fmla="*/ 161956 h 279437"/>
                <a:gd name="connsiteX10" fmla="*/ 375780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38" y="-13532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80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2" name="Freeform 3"/>
            <p:cNvSpPr/>
            <p:nvPr/>
          </p:nvSpPr>
          <p:spPr>
            <a:xfrm>
              <a:off x="7371506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66 w 467220"/>
                <a:gd name="connsiteY1" fmla="*/ 238842 h 279437"/>
                <a:gd name="connsiteX2" fmla="*/ 255841 w 467220"/>
                <a:gd name="connsiteY2" fmla="*/ 238842 h 279437"/>
                <a:gd name="connsiteX3" fmla="*/ 134480 w 467220"/>
                <a:gd name="connsiteY3" fmla="*/ 117481 h 279437"/>
                <a:gd name="connsiteX4" fmla="*/ 91426 w 467220"/>
                <a:gd name="connsiteY4" fmla="*/ 117481 h 279437"/>
                <a:gd name="connsiteX5" fmla="*/ 76872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66 w 467220"/>
                <a:gd name="connsiteY8" fmla="*/ 40595 h 279437"/>
                <a:gd name="connsiteX9" fmla="*/ 332726 w 467220"/>
                <a:gd name="connsiteY9" fmla="*/ 161956 h 279437"/>
                <a:gd name="connsiteX10" fmla="*/ 375793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38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80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72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51" y="-13532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3" name="Freeform 3"/>
            <p:cNvSpPr/>
            <p:nvPr/>
          </p:nvSpPr>
          <p:spPr>
            <a:xfrm>
              <a:off x="7612806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66 w 467220"/>
                <a:gd name="connsiteY1" fmla="*/ 238842 h 279437"/>
                <a:gd name="connsiteX2" fmla="*/ 255841 w 467220"/>
                <a:gd name="connsiteY2" fmla="*/ 238842 h 279437"/>
                <a:gd name="connsiteX3" fmla="*/ 134493 w 467220"/>
                <a:gd name="connsiteY3" fmla="*/ 117481 h 279437"/>
                <a:gd name="connsiteX4" fmla="*/ 91426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66 w 467220"/>
                <a:gd name="connsiteY8" fmla="*/ 40595 h 279437"/>
                <a:gd name="connsiteX9" fmla="*/ 332726 w 467220"/>
                <a:gd name="connsiteY9" fmla="*/ 161956 h 279437"/>
                <a:gd name="connsiteX10" fmla="*/ 375780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38" y="-13532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80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4" name="Freeform 3"/>
            <p:cNvSpPr/>
            <p:nvPr/>
          </p:nvSpPr>
          <p:spPr>
            <a:xfrm>
              <a:off x="7854103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78 w 467220"/>
                <a:gd name="connsiteY1" fmla="*/ 238842 h 279437"/>
                <a:gd name="connsiteX2" fmla="*/ 255841 w 467220"/>
                <a:gd name="connsiteY2" fmla="*/ 238842 h 279437"/>
                <a:gd name="connsiteX3" fmla="*/ 134493 w 467220"/>
                <a:gd name="connsiteY3" fmla="*/ 117481 h 279437"/>
                <a:gd name="connsiteX4" fmla="*/ 91426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54 w 467220"/>
                <a:gd name="connsiteY7" fmla="*/ 40595 h 279437"/>
                <a:gd name="connsiteX8" fmla="*/ 211366 w 467220"/>
                <a:gd name="connsiteY8" fmla="*/ 40595 h 279437"/>
                <a:gd name="connsiteX9" fmla="*/ 332740 w 467220"/>
                <a:gd name="connsiteY9" fmla="*/ 161956 h 279437"/>
                <a:gd name="connsiteX10" fmla="*/ 375793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54" y="40595"/>
                  </a:lnTo>
                  <a:cubicBezTo>
                    <a:pt x="68668" y="-13532"/>
                    <a:pt x="157251" y="-13532"/>
                    <a:pt x="211366" y="40595"/>
                  </a:cubicBezTo>
                  <a:cubicBezTo>
                    <a:pt x="251828" y="81045"/>
                    <a:pt x="292277" y="121494"/>
                    <a:pt x="332740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5" name="Freeform 3"/>
            <p:cNvSpPr/>
            <p:nvPr/>
          </p:nvSpPr>
          <p:spPr>
            <a:xfrm>
              <a:off x="8095403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78 w 467220"/>
                <a:gd name="connsiteY1" fmla="*/ 238842 h 279437"/>
                <a:gd name="connsiteX2" fmla="*/ 255841 w 467220"/>
                <a:gd name="connsiteY2" fmla="*/ 238842 h 279437"/>
                <a:gd name="connsiteX3" fmla="*/ 134493 w 467220"/>
                <a:gd name="connsiteY3" fmla="*/ 117481 h 279437"/>
                <a:gd name="connsiteX4" fmla="*/ 91440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78 w 467220"/>
                <a:gd name="connsiteY8" fmla="*/ 40595 h 279437"/>
                <a:gd name="connsiteX9" fmla="*/ 332726 w 467220"/>
                <a:gd name="connsiteY9" fmla="*/ 161956 h 279437"/>
                <a:gd name="connsiteX10" fmla="*/ 375793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40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51" y="-13532"/>
                    <a:pt x="211378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6" name="Freeform 3"/>
            <p:cNvSpPr/>
            <p:nvPr/>
          </p:nvSpPr>
          <p:spPr>
            <a:xfrm>
              <a:off x="8336703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78 w 467220"/>
                <a:gd name="connsiteY1" fmla="*/ 238842 h 279437"/>
                <a:gd name="connsiteX2" fmla="*/ 255841 w 467220"/>
                <a:gd name="connsiteY2" fmla="*/ 238842 h 279437"/>
                <a:gd name="connsiteX3" fmla="*/ 134493 w 467220"/>
                <a:gd name="connsiteY3" fmla="*/ 117481 h 279437"/>
                <a:gd name="connsiteX4" fmla="*/ 91426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78 w 467220"/>
                <a:gd name="connsiteY8" fmla="*/ 40595 h 279437"/>
                <a:gd name="connsiteX9" fmla="*/ 332726 w 467220"/>
                <a:gd name="connsiteY9" fmla="*/ 161956 h 279437"/>
                <a:gd name="connsiteX10" fmla="*/ 375780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51" y="-13532"/>
                    <a:pt x="211378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80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7" name="Freeform 3"/>
            <p:cNvSpPr/>
            <p:nvPr/>
          </p:nvSpPr>
          <p:spPr>
            <a:xfrm>
              <a:off x="8578004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78 w 467220"/>
                <a:gd name="connsiteY1" fmla="*/ 238842 h 279437"/>
                <a:gd name="connsiteX2" fmla="*/ 255841 w 467220"/>
                <a:gd name="connsiteY2" fmla="*/ 238842 h 279437"/>
                <a:gd name="connsiteX3" fmla="*/ 134480 w 467220"/>
                <a:gd name="connsiteY3" fmla="*/ 117481 h 279437"/>
                <a:gd name="connsiteX4" fmla="*/ 91426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78 w 467220"/>
                <a:gd name="connsiteY8" fmla="*/ 40595 h 279437"/>
                <a:gd name="connsiteX9" fmla="*/ 332726 w 467220"/>
                <a:gd name="connsiteY9" fmla="*/ 161956 h 279437"/>
                <a:gd name="connsiteX10" fmla="*/ 375780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80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51" y="-13532"/>
                    <a:pt x="211378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80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8" name="Freeform 3"/>
            <p:cNvSpPr/>
            <p:nvPr/>
          </p:nvSpPr>
          <p:spPr>
            <a:xfrm>
              <a:off x="8819304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78 w 467220"/>
                <a:gd name="connsiteY1" fmla="*/ 238842 h 279437"/>
                <a:gd name="connsiteX2" fmla="*/ 255841 w 467220"/>
                <a:gd name="connsiteY2" fmla="*/ 238842 h 279437"/>
                <a:gd name="connsiteX3" fmla="*/ 134480 w 467220"/>
                <a:gd name="connsiteY3" fmla="*/ 117481 h 279437"/>
                <a:gd name="connsiteX4" fmla="*/ 91426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78 w 467220"/>
                <a:gd name="connsiteY8" fmla="*/ 40595 h 279437"/>
                <a:gd name="connsiteX9" fmla="*/ 332726 w 467220"/>
                <a:gd name="connsiteY9" fmla="*/ 161956 h 279437"/>
                <a:gd name="connsiteX10" fmla="*/ 375780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80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51" y="-13532"/>
                    <a:pt x="211378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80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9" name="Freeform 3"/>
            <p:cNvSpPr/>
            <p:nvPr/>
          </p:nvSpPr>
          <p:spPr>
            <a:xfrm>
              <a:off x="9060591" y="6245260"/>
              <a:ext cx="467232" cy="279437"/>
            </a:xfrm>
            <a:custGeom>
              <a:avLst/>
              <a:gdLst>
                <a:gd name="connsiteX0" fmla="*/ 467232 w 467232"/>
                <a:gd name="connsiteY0" fmla="*/ 224288 h 279437"/>
                <a:gd name="connsiteX1" fmla="*/ 452678 w 467232"/>
                <a:gd name="connsiteY1" fmla="*/ 238842 h 279437"/>
                <a:gd name="connsiteX2" fmla="*/ 255854 w 467232"/>
                <a:gd name="connsiteY2" fmla="*/ 238842 h 279437"/>
                <a:gd name="connsiteX3" fmla="*/ 134492 w 467232"/>
                <a:gd name="connsiteY3" fmla="*/ 117481 h 279437"/>
                <a:gd name="connsiteX4" fmla="*/ 91439 w 467232"/>
                <a:gd name="connsiteY4" fmla="*/ 117481 h 279437"/>
                <a:gd name="connsiteX5" fmla="*/ 76898 w 467232"/>
                <a:gd name="connsiteY5" fmla="*/ 132035 h 279437"/>
                <a:gd name="connsiteX6" fmla="*/ 0 w 467232"/>
                <a:gd name="connsiteY6" fmla="*/ 55136 h 279437"/>
                <a:gd name="connsiteX7" fmla="*/ 14554 w 467232"/>
                <a:gd name="connsiteY7" fmla="*/ 40595 h 279437"/>
                <a:gd name="connsiteX8" fmla="*/ 211390 w 467232"/>
                <a:gd name="connsiteY8" fmla="*/ 40595 h 279437"/>
                <a:gd name="connsiteX9" fmla="*/ 332739 w 467232"/>
                <a:gd name="connsiteY9" fmla="*/ 161956 h 279437"/>
                <a:gd name="connsiteX10" fmla="*/ 375805 w 467232"/>
                <a:gd name="connsiteY10" fmla="*/ 161956 h 279437"/>
                <a:gd name="connsiteX11" fmla="*/ 390346 w 467232"/>
                <a:gd name="connsiteY11" fmla="*/ 147402 h 279437"/>
                <a:gd name="connsiteX12" fmla="*/ 467232 w 467232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32" h="279437">
                  <a:moveTo>
                    <a:pt x="467232" y="224288"/>
                  </a:moveTo>
                  <a:lnTo>
                    <a:pt x="452678" y="238842"/>
                  </a:lnTo>
                  <a:cubicBezTo>
                    <a:pt x="398564" y="292969"/>
                    <a:pt x="309981" y="292969"/>
                    <a:pt x="255854" y="238842"/>
                  </a:cubicBezTo>
                  <a:cubicBezTo>
                    <a:pt x="215404" y="198380"/>
                    <a:pt x="174955" y="157930"/>
                    <a:pt x="134492" y="117481"/>
                  </a:cubicBezTo>
                  <a:cubicBezTo>
                    <a:pt x="122808" y="105784"/>
                    <a:pt x="103136" y="105784"/>
                    <a:pt x="91439" y="117481"/>
                  </a:cubicBezTo>
                  <a:lnTo>
                    <a:pt x="76898" y="132035"/>
                  </a:lnTo>
                  <a:lnTo>
                    <a:pt x="0" y="55136"/>
                  </a:lnTo>
                  <a:lnTo>
                    <a:pt x="14554" y="40595"/>
                  </a:lnTo>
                  <a:cubicBezTo>
                    <a:pt x="68681" y="-13532"/>
                    <a:pt x="157264" y="-13532"/>
                    <a:pt x="211390" y="40595"/>
                  </a:cubicBezTo>
                  <a:cubicBezTo>
                    <a:pt x="251840" y="81045"/>
                    <a:pt x="292289" y="121494"/>
                    <a:pt x="332739" y="161956"/>
                  </a:cubicBezTo>
                  <a:cubicBezTo>
                    <a:pt x="344436" y="173640"/>
                    <a:pt x="364108" y="173640"/>
                    <a:pt x="375805" y="161956"/>
                  </a:cubicBezTo>
                  <a:lnTo>
                    <a:pt x="390346" y="147402"/>
                  </a:lnTo>
                  <a:lnTo>
                    <a:pt x="467232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0" name="Freeform 3"/>
            <p:cNvSpPr/>
            <p:nvPr/>
          </p:nvSpPr>
          <p:spPr>
            <a:xfrm>
              <a:off x="9301902" y="6245257"/>
              <a:ext cx="318186" cy="274732"/>
            </a:xfrm>
            <a:custGeom>
              <a:avLst/>
              <a:gdLst>
                <a:gd name="connsiteX0" fmla="*/ 318186 w 318186"/>
                <a:gd name="connsiteY0" fmla="*/ 274732 h 274732"/>
                <a:gd name="connsiteX1" fmla="*/ 255854 w 318186"/>
                <a:gd name="connsiteY1" fmla="*/ 238842 h 274732"/>
                <a:gd name="connsiteX2" fmla="*/ 134493 w 318186"/>
                <a:gd name="connsiteY2" fmla="*/ 117481 h 274732"/>
                <a:gd name="connsiteX3" fmla="*/ 91427 w 318186"/>
                <a:gd name="connsiteY3" fmla="*/ 117481 h 274732"/>
                <a:gd name="connsiteX4" fmla="*/ 76886 w 318186"/>
                <a:gd name="connsiteY4" fmla="*/ 132035 h 274732"/>
                <a:gd name="connsiteX5" fmla="*/ 0 w 318186"/>
                <a:gd name="connsiteY5" fmla="*/ 55149 h 274732"/>
                <a:gd name="connsiteX6" fmla="*/ 14554 w 318186"/>
                <a:gd name="connsiteY6" fmla="*/ 40595 h 274732"/>
                <a:gd name="connsiteX7" fmla="*/ 211366 w 318186"/>
                <a:gd name="connsiteY7" fmla="*/ 40595 h 274732"/>
                <a:gd name="connsiteX8" fmla="*/ 318186 w 318186"/>
                <a:gd name="connsiteY8" fmla="*/ 147415 h 274732"/>
                <a:gd name="connsiteX9" fmla="*/ 318186 w 318186"/>
                <a:gd name="connsiteY9" fmla="*/ 274732 h 27473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</a:cxnLst>
              <a:rect l="l" t="t" r="r" b="b"/>
              <a:pathLst>
                <a:path w="318186" h="274732">
                  <a:moveTo>
                    <a:pt x="318186" y="274732"/>
                  </a:moveTo>
                  <a:cubicBezTo>
                    <a:pt x="295300" y="268661"/>
                    <a:pt x="273710" y="256698"/>
                    <a:pt x="255854" y="238842"/>
                  </a:cubicBezTo>
                  <a:cubicBezTo>
                    <a:pt x="215392" y="198393"/>
                    <a:pt x="174929" y="157931"/>
                    <a:pt x="134493" y="117481"/>
                  </a:cubicBezTo>
                  <a:cubicBezTo>
                    <a:pt x="122796" y="105797"/>
                    <a:pt x="103123" y="105797"/>
                    <a:pt x="91427" y="117481"/>
                  </a:cubicBezTo>
                  <a:lnTo>
                    <a:pt x="76886" y="132035"/>
                  </a:lnTo>
                  <a:lnTo>
                    <a:pt x="0" y="55149"/>
                  </a:lnTo>
                  <a:lnTo>
                    <a:pt x="14554" y="40595"/>
                  </a:lnTo>
                  <a:cubicBezTo>
                    <a:pt x="68681" y="-13531"/>
                    <a:pt x="157251" y="-13531"/>
                    <a:pt x="211366" y="40595"/>
                  </a:cubicBezTo>
                  <a:lnTo>
                    <a:pt x="318186" y="147415"/>
                  </a:lnTo>
                  <a:lnTo>
                    <a:pt x="318186" y="274732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1" name="Freeform 3"/>
            <p:cNvSpPr/>
            <p:nvPr/>
          </p:nvSpPr>
          <p:spPr>
            <a:xfrm>
              <a:off x="9543202" y="6249960"/>
              <a:ext cx="76886" cy="127330"/>
            </a:xfrm>
            <a:custGeom>
              <a:avLst/>
              <a:gdLst>
                <a:gd name="connsiteX0" fmla="*/ 76886 w 76886"/>
                <a:gd name="connsiteY0" fmla="*/ 127330 h 127330"/>
                <a:gd name="connsiteX1" fmla="*/ 0 w 76886"/>
                <a:gd name="connsiteY1" fmla="*/ 50444 h 127330"/>
                <a:gd name="connsiteX2" fmla="*/ 14554 w 76886"/>
                <a:gd name="connsiteY2" fmla="*/ 35902 h 127330"/>
                <a:gd name="connsiteX3" fmla="*/ 76886 w 76886"/>
                <a:gd name="connsiteY3" fmla="*/ 0 h 127330"/>
                <a:gd name="connsiteX4" fmla="*/ 76886 w 76886"/>
                <a:gd name="connsiteY4" fmla="*/ 127330 h 12733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76886" h="127330">
                  <a:moveTo>
                    <a:pt x="76886" y="127330"/>
                  </a:moveTo>
                  <a:lnTo>
                    <a:pt x="0" y="50444"/>
                  </a:lnTo>
                  <a:lnTo>
                    <a:pt x="14554" y="35902"/>
                  </a:lnTo>
                  <a:cubicBezTo>
                    <a:pt x="32410" y="18046"/>
                    <a:pt x="54000" y="6083"/>
                    <a:pt x="76886" y="0"/>
                  </a:cubicBezTo>
                  <a:lnTo>
                    <a:pt x="76886" y="127330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2" name="Freeform 3"/>
            <p:cNvSpPr/>
            <p:nvPr/>
          </p:nvSpPr>
          <p:spPr>
            <a:xfrm>
              <a:off x="6724485" y="6561836"/>
              <a:ext cx="2895600" cy="34163"/>
            </a:xfrm>
            <a:custGeom>
              <a:avLst/>
              <a:gdLst>
                <a:gd name="connsiteX0" fmla="*/ 0 w 2895600"/>
                <a:gd name="connsiteY0" fmla="*/ 17081 h 34163"/>
                <a:gd name="connsiteX1" fmla="*/ 2895600 w 2895600"/>
                <a:gd name="connsiteY1" fmla="*/ 17081 h 341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895600" h="34163">
                  <a:moveTo>
                    <a:pt x="0" y="17081"/>
                  </a:moveTo>
                  <a:lnTo>
                    <a:pt x="2895600" y="17081"/>
                  </a:lnTo>
                </a:path>
              </a:pathLst>
            </a:custGeom>
            <a:ln w="25400">
              <a:solidFill>
                <a:srgbClr val="61668C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3" name="Freeform 3"/>
            <p:cNvSpPr/>
            <p:nvPr/>
          </p:nvSpPr>
          <p:spPr>
            <a:xfrm>
              <a:off x="6724485" y="6177508"/>
              <a:ext cx="2895600" cy="34163"/>
            </a:xfrm>
            <a:custGeom>
              <a:avLst/>
              <a:gdLst>
                <a:gd name="connsiteX0" fmla="*/ 0 w 2895600"/>
                <a:gd name="connsiteY0" fmla="*/ 17081 h 34163"/>
                <a:gd name="connsiteX1" fmla="*/ 2895600 w 2895600"/>
                <a:gd name="connsiteY1" fmla="*/ 17081 h 341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895600" h="34163">
                  <a:moveTo>
                    <a:pt x="0" y="17081"/>
                  </a:moveTo>
                  <a:lnTo>
                    <a:pt x="2895600" y="17081"/>
                  </a:lnTo>
                </a:path>
              </a:pathLst>
            </a:custGeom>
            <a:ln w="25400">
              <a:solidFill>
                <a:srgbClr val="61668C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4" name="Freeform 3"/>
            <p:cNvSpPr/>
            <p:nvPr/>
          </p:nvSpPr>
          <p:spPr>
            <a:xfrm>
              <a:off x="6724492" y="2933767"/>
              <a:ext cx="149034" cy="132023"/>
            </a:xfrm>
            <a:custGeom>
              <a:avLst/>
              <a:gdLst>
                <a:gd name="connsiteX0" fmla="*/ 149034 w 149034"/>
                <a:gd name="connsiteY0" fmla="*/ 76885 h 132023"/>
                <a:gd name="connsiteX1" fmla="*/ 134480 w 149034"/>
                <a:gd name="connsiteY1" fmla="*/ 91439 h 132023"/>
                <a:gd name="connsiteX2" fmla="*/ 0 w 149034"/>
                <a:gd name="connsiteY2" fmla="*/ 127330 h 132023"/>
                <a:gd name="connsiteX3" fmla="*/ 0 w 149034"/>
                <a:gd name="connsiteY3" fmla="*/ 0 h 132023"/>
                <a:gd name="connsiteX4" fmla="*/ 14540 w 149034"/>
                <a:gd name="connsiteY4" fmla="*/ 14554 h 132023"/>
                <a:gd name="connsiteX5" fmla="*/ 57594 w 149034"/>
                <a:gd name="connsiteY5" fmla="*/ 14554 h 132023"/>
                <a:gd name="connsiteX6" fmla="*/ 72148 w 149034"/>
                <a:gd name="connsiteY6" fmla="*/ 0 h 132023"/>
                <a:gd name="connsiteX7" fmla="*/ 149034 w 149034"/>
                <a:gd name="connsiteY7" fmla="*/ 76885 h 13202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149034" h="132023">
                  <a:moveTo>
                    <a:pt x="149034" y="76885"/>
                  </a:moveTo>
                  <a:lnTo>
                    <a:pt x="134480" y="91439"/>
                  </a:lnTo>
                  <a:cubicBezTo>
                    <a:pt x="98208" y="127698"/>
                    <a:pt x="46469" y="139661"/>
                    <a:pt x="0" y="127330"/>
                  </a:cubicBezTo>
                  <a:lnTo>
                    <a:pt x="0" y="0"/>
                  </a:lnTo>
                  <a:lnTo>
                    <a:pt x="14540" y="14554"/>
                  </a:lnTo>
                  <a:cubicBezTo>
                    <a:pt x="26237" y="26238"/>
                    <a:pt x="45910" y="26238"/>
                    <a:pt x="57594" y="14554"/>
                  </a:cubicBezTo>
                  <a:lnTo>
                    <a:pt x="72148" y="0"/>
                  </a:lnTo>
                  <a:lnTo>
                    <a:pt x="149034" y="76885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5" name="Freeform 3"/>
            <p:cNvSpPr/>
            <p:nvPr/>
          </p:nvSpPr>
          <p:spPr>
            <a:xfrm>
              <a:off x="6724492" y="2786369"/>
              <a:ext cx="390334" cy="279423"/>
            </a:xfrm>
            <a:custGeom>
              <a:avLst/>
              <a:gdLst>
                <a:gd name="connsiteX0" fmla="*/ 390334 w 390334"/>
                <a:gd name="connsiteY0" fmla="*/ 224283 h 279423"/>
                <a:gd name="connsiteX1" fmla="*/ 375780 w 390334"/>
                <a:gd name="connsiteY1" fmla="*/ 238837 h 279423"/>
                <a:gd name="connsiteX2" fmla="*/ 178955 w 390334"/>
                <a:gd name="connsiteY2" fmla="*/ 238837 h 279423"/>
                <a:gd name="connsiteX3" fmla="*/ 57594 w 390334"/>
                <a:gd name="connsiteY3" fmla="*/ 117476 h 279423"/>
                <a:gd name="connsiteX4" fmla="*/ 14540 w 390334"/>
                <a:gd name="connsiteY4" fmla="*/ 117476 h 279423"/>
                <a:gd name="connsiteX5" fmla="*/ 0 w 390334"/>
                <a:gd name="connsiteY5" fmla="*/ 132018 h 279423"/>
                <a:gd name="connsiteX6" fmla="*/ 0 w 390334"/>
                <a:gd name="connsiteY6" fmla="*/ 4700 h 279423"/>
                <a:gd name="connsiteX7" fmla="*/ 134480 w 390334"/>
                <a:gd name="connsiteY7" fmla="*/ 40590 h 279423"/>
                <a:gd name="connsiteX8" fmla="*/ 255840 w 390334"/>
                <a:gd name="connsiteY8" fmla="*/ 161951 h 279423"/>
                <a:gd name="connsiteX9" fmla="*/ 298907 w 390334"/>
                <a:gd name="connsiteY9" fmla="*/ 161951 h 279423"/>
                <a:gd name="connsiteX10" fmla="*/ 313448 w 390334"/>
                <a:gd name="connsiteY10" fmla="*/ 147397 h 279423"/>
                <a:gd name="connsiteX11" fmla="*/ 390334 w 390334"/>
                <a:gd name="connsiteY11" fmla="*/ 224283 h 27942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</a:cxnLst>
              <a:rect l="l" t="t" r="r" b="b"/>
              <a:pathLst>
                <a:path w="390334" h="279423">
                  <a:moveTo>
                    <a:pt x="390334" y="224283"/>
                  </a:moveTo>
                  <a:lnTo>
                    <a:pt x="375780" y="238837"/>
                  </a:lnTo>
                  <a:cubicBezTo>
                    <a:pt x="321652" y="292952"/>
                    <a:pt x="233082" y="292952"/>
                    <a:pt x="178955" y="238837"/>
                  </a:cubicBezTo>
                  <a:cubicBezTo>
                    <a:pt x="138506" y="198375"/>
                    <a:pt x="98056" y="157926"/>
                    <a:pt x="57594" y="117476"/>
                  </a:cubicBezTo>
                  <a:cubicBezTo>
                    <a:pt x="45910" y="105779"/>
                    <a:pt x="26237" y="105779"/>
                    <a:pt x="14540" y="117476"/>
                  </a:cubicBezTo>
                  <a:lnTo>
                    <a:pt x="0" y="132018"/>
                  </a:lnTo>
                  <a:lnTo>
                    <a:pt x="0" y="4700"/>
                  </a:lnTo>
                  <a:cubicBezTo>
                    <a:pt x="46469" y="-7643"/>
                    <a:pt x="98208" y="4319"/>
                    <a:pt x="134480" y="40590"/>
                  </a:cubicBezTo>
                  <a:cubicBezTo>
                    <a:pt x="174942" y="81040"/>
                    <a:pt x="215391" y="121489"/>
                    <a:pt x="255840" y="161951"/>
                  </a:cubicBezTo>
                  <a:cubicBezTo>
                    <a:pt x="267537" y="173635"/>
                    <a:pt x="287210" y="173635"/>
                    <a:pt x="298907" y="161951"/>
                  </a:cubicBezTo>
                  <a:lnTo>
                    <a:pt x="313448" y="147397"/>
                  </a:lnTo>
                  <a:lnTo>
                    <a:pt x="390334" y="224283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6" name="Freeform 3"/>
            <p:cNvSpPr/>
            <p:nvPr/>
          </p:nvSpPr>
          <p:spPr>
            <a:xfrm>
              <a:off x="6888906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66 w 467220"/>
                <a:gd name="connsiteY1" fmla="*/ 238842 h 279428"/>
                <a:gd name="connsiteX2" fmla="*/ 255841 w 467220"/>
                <a:gd name="connsiteY2" fmla="*/ 238842 h 279428"/>
                <a:gd name="connsiteX3" fmla="*/ 134493 w 467220"/>
                <a:gd name="connsiteY3" fmla="*/ 117481 h 279428"/>
                <a:gd name="connsiteX4" fmla="*/ 91426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66 w 467220"/>
                <a:gd name="connsiteY8" fmla="*/ 40595 h 279428"/>
                <a:gd name="connsiteX9" fmla="*/ 332726 w 467220"/>
                <a:gd name="connsiteY9" fmla="*/ 161956 h 279428"/>
                <a:gd name="connsiteX10" fmla="*/ 375793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38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38" y="-13531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7" name="Freeform 3"/>
            <p:cNvSpPr/>
            <p:nvPr/>
          </p:nvSpPr>
          <p:spPr>
            <a:xfrm>
              <a:off x="7130206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66 w 467220"/>
                <a:gd name="connsiteY1" fmla="*/ 238842 h 279428"/>
                <a:gd name="connsiteX2" fmla="*/ 255841 w 467220"/>
                <a:gd name="connsiteY2" fmla="*/ 238842 h 279428"/>
                <a:gd name="connsiteX3" fmla="*/ 134493 w 467220"/>
                <a:gd name="connsiteY3" fmla="*/ 117481 h 279428"/>
                <a:gd name="connsiteX4" fmla="*/ 91426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66 w 467220"/>
                <a:gd name="connsiteY8" fmla="*/ 40595 h 279428"/>
                <a:gd name="connsiteX9" fmla="*/ 332726 w 467220"/>
                <a:gd name="connsiteY9" fmla="*/ 161956 h 279428"/>
                <a:gd name="connsiteX10" fmla="*/ 375780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38" y="-13531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80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" name="Freeform 3"/>
            <p:cNvSpPr/>
            <p:nvPr/>
          </p:nvSpPr>
          <p:spPr>
            <a:xfrm>
              <a:off x="7371506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66 w 467220"/>
                <a:gd name="connsiteY1" fmla="*/ 238842 h 279428"/>
                <a:gd name="connsiteX2" fmla="*/ 255841 w 467220"/>
                <a:gd name="connsiteY2" fmla="*/ 238842 h 279428"/>
                <a:gd name="connsiteX3" fmla="*/ 134480 w 467220"/>
                <a:gd name="connsiteY3" fmla="*/ 117481 h 279428"/>
                <a:gd name="connsiteX4" fmla="*/ 91426 w 467220"/>
                <a:gd name="connsiteY4" fmla="*/ 117481 h 279428"/>
                <a:gd name="connsiteX5" fmla="*/ 76872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66 w 467220"/>
                <a:gd name="connsiteY8" fmla="*/ 40595 h 279428"/>
                <a:gd name="connsiteX9" fmla="*/ 332726 w 467220"/>
                <a:gd name="connsiteY9" fmla="*/ 161956 h 279428"/>
                <a:gd name="connsiteX10" fmla="*/ 375793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38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80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72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51" y="-13531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9" name="Freeform 3"/>
            <p:cNvSpPr/>
            <p:nvPr/>
          </p:nvSpPr>
          <p:spPr>
            <a:xfrm>
              <a:off x="7612806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66 w 467220"/>
                <a:gd name="connsiteY1" fmla="*/ 238842 h 279428"/>
                <a:gd name="connsiteX2" fmla="*/ 255841 w 467220"/>
                <a:gd name="connsiteY2" fmla="*/ 238842 h 279428"/>
                <a:gd name="connsiteX3" fmla="*/ 134493 w 467220"/>
                <a:gd name="connsiteY3" fmla="*/ 117481 h 279428"/>
                <a:gd name="connsiteX4" fmla="*/ 91426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66 w 467220"/>
                <a:gd name="connsiteY8" fmla="*/ 40595 h 279428"/>
                <a:gd name="connsiteX9" fmla="*/ 332726 w 467220"/>
                <a:gd name="connsiteY9" fmla="*/ 161956 h 279428"/>
                <a:gd name="connsiteX10" fmla="*/ 375780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38" y="-13531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80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0" name="Freeform 3"/>
            <p:cNvSpPr/>
            <p:nvPr/>
          </p:nvSpPr>
          <p:spPr>
            <a:xfrm>
              <a:off x="7854103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78 w 467220"/>
                <a:gd name="connsiteY1" fmla="*/ 238842 h 279428"/>
                <a:gd name="connsiteX2" fmla="*/ 255841 w 467220"/>
                <a:gd name="connsiteY2" fmla="*/ 238842 h 279428"/>
                <a:gd name="connsiteX3" fmla="*/ 134493 w 467220"/>
                <a:gd name="connsiteY3" fmla="*/ 117481 h 279428"/>
                <a:gd name="connsiteX4" fmla="*/ 91426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54 w 467220"/>
                <a:gd name="connsiteY7" fmla="*/ 40595 h 279428"/>
                <a:gd name="connsiteX8" fmla="*/ 211366 w 467220"/>
                <a:gd name="connsiteY8" fmla="*/ 40595 h 279428"/>
                <a:gd name="connsiteX9" fmla="*/ 332740 w 467220"/>
                <a:gd name="connsiteY9" fmla="*/ 161956 h 279428"/>
                <a:gd name="connsiteX10" fmla="*/ 375793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54" y="40595"/>
                  </a:lnTo>
                  <a:cubicBezTo>
                    <a:pt x="68668" y="-13531"/>
                    <a:pt x="157251" y="-13531"/>
                    <a:pt x="211366" y="40595"/>
                  </a:cubicBezTo>
                  <a:lnTo>
                    <a:pt x="332740" y="161956"/>
                  </a:ln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1" name="Freeform 3"/>
            <p:cNvSpPr/>
            <p:nvPr/>
          </p:nvSpPr>
          <p:spPr>
            <a:xfrm>
              <a:off x="8095403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78 w 467220"/>
                <a:gd name="connsiteY1" fmla="*/ 238842 h 279428"/>
                <a:gd name="connsiteX2" fmla="*/ 255841 w 467220"/>
                <a:gd name="connsiteY2" fmla="*/ 238842 h 279428"/>
                <a:gd name="connsiteX3" fmla="*/ 134493 w 467220"/>
                <a:gd name="connsiteY3" fmla="*/ 117481 h 279428"/>
                <a:gd name="connsiteX4" fmla="*/ 91440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78 w 467220"/>
                <a:gd name="connsiteY8" fmla="*/ 40595 h 279428"/>
                <a:gd name="connsiteX9" fmla="*/ 332726 w 467220"/>
                <a:gd name="connsiteY9" fmla="*/ 161956 h 279428"/>
                <a:gd name="connsiteX10" fmla="*/ 375793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40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51" y="-13531"/>
                    <a:pt x="211378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2" name="Freeform 3"/>
            <p:cNvSpPr/>
            <p:nvPr/>
          </p:nvSpPr>
          <p:spPr>
            <a:xfrm>
              <a:off x="8336703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78 w 467220"/>
                <a:gd name="connsiteY1" fmla="*/ 238842 h 279428"/>
                <a:gd name="connsiteX2" fmla="*/ 255841 w 467220"/>
                <a:gd name="connsiteY2" fmla="*/ 238842 h 279428"/>
                <a:gd name="connsiteX3" fmla="*/ 134493 w 467220"/>
                <a:gd name="connsiteY3" fmla="*/ 117481 h 279428"/>
                <a:gd name="connsiteX4" fmla="*/ 91426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78 w 467220"/>
                <a:gd name="connsiteY8" fmla="*/ 40595 h 279428"/>
                <a:gd name="connsiteX9" fmla="*/ 332726 w 467220"/>
                <a:gd name="connsiteY9" fmla="*/ 161956 h 279428"/>
                <a:gd name="connsiteX10" fmla="*/ 375780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51" y="-13531"/>
                    <a:pt x="211378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80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3" name="Freeform 3"/>
            <p:cNvSpPr/>
            <p:nvPr/>
          </p:nvSpPr>
          <p:spPr>
            <a:xfrm>
              <a:off x="8578004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78 w 467220"/>
                <a:gd name="connsiteY1" fmla="*/ 238842 h 279428"/>
                <a:gd name="connsiteX2" fmla="*/ 255841 w 467220"/>
                <a:gd name="connsiteY2" fmla="*/ 238842 h 279428"/>
                <a:gd name="connsiteX3" fmla="*/ 134480 w 467220"/>
                <a:gd name="connsiteY3" fmla="*/ 117481 h 279428"/>
                <a:gd name="connsiteX4" fmla="*/ 91426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78 w 467220"/>
                <a:gd name="connsiteY8" fmla="*/ 40595 h 279428"/>
                <a:gd name="connsiteX9" fmla="*/ 332726 w 467220"/>
                <a:gd name="connsiteY9" fmla="*/ 161956 h 279428"/>
                <a:gd name="connsiteX10" fmla="*/ 375780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80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51" y="-13531"/>
                    <a:pt x="211378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80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4" name="Freeform 3"/>
            <p:cNvSpPr/>
            <p:nvPr/>
          </p:nvSpPr>
          <p:spPr>
            <a:xfrm>
              <a:off x="8819304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78 w 467220"/>
                <a:gd name="connsiteY1" fmla="*/ 238842 h 279428"/>
                <a:gd name="connsiteX2" fmla="*/ 255841 w 467220"/>
                <a:gd name="connsiteY2" fmla="*/ 238842 h 279428"/>
                <a:gd name="connsiteX3" fmla="*/ 134480 w 467220"/>
                <a:gd name="connsiteY3" fmla="*/ 117481 h 279428"/>
                <a:gd name="connsiteX4" fmla="*/ 91426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78 w 467220"/>
                <a:gd name="connsiteY8" fmla="*/ 40595 h 279428"/>
                <a:gd name="connsiteX9" fmla="*/ 332726 w 467220"/>
                <a:gd name="connsiteY9" fmla="*/ 161956 h 279428"/>
                <a:gd name="connsiteX10" fmla="*/ 375780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80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51" y="-13531"/>
                    <a:pt x="211378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80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5" name="Freeform 3"/>
            <p:cNvSpPr/>
            <p:nvPr/>
          </p:nvSpPr>
          <p:spPr>
            <a:xfrm>
              <a:off x="9060591" y="2786364"/>
              <a:ext cx="467232" cy="279428"/>
            </a:xfrm>
            <a:custGeom>
              <a:avLst/>
              <a:gdLst>
                <a:gd name="connsiteX0" fmla="*/ 467232 w 467232"/>
                <a:gd name="connsiteY0" fmla="*/ 224288 h 279428"/>
                <a:gd name="connsiteX1" fmla="*/ 452678 w 467232"/>
                <a:gd name="connsiteY1" fmla="*/ 238842 h 279428"/>
                <a:gd name="connsiteX2" fmla="*/ 255854 w 467232"/>
                <a:gd name="connsiteY2" fmla="*/ 238842 h 279428"/>
                <a:gd name="connsiteX3" fmla="*/ 134492 w 467232"/>
                <a:gd name="connsiteY3" fmla="*/ 117481 h 279428"/>
                <a:gd name="connsiteX4" fmla="*/ 91439 w 467232"/>
                <a:gd name="connsiteY4" fmla="*/ 117481 h 279428"/>
                <a:gd name="connsiteX5" fmla="*/ 76898 w 467232"/>
                <a:gd name="connsiteY5" fmla="*/ 132022 h 279428"/>
                <a:gd name="connsiteX6" fmla="*/ 0 w 467232"/>
                <a:gd name="connsiteY6" fmla="*/ 55136 h 279428"/>
                <a:gd name="connsiteX7" fmla="*/ 14554 w 467232"/>
                <a:gd name="connsiteY7" fmla="*/ 40595 h 279428"/>
                <a:gd name="connsiteX8" fmla="*/ 211390 w 467232"/>
                <a:gd name="connsiteY8" fmla="*/ 40595 h 279428"/>
                <a:gd name="connsiteX9" fmla="*/ 332739 w 467232"/>
                <a:gd name="connsiteY9" fmla="*/ 161956 h 279428"/>
                <a:gd name="connsiteX10" fmla="*/ 375805 w 467232"/>
                <a:gd name="connsiteY10" fmla="*/ 161956 h 279428"/>
                <a:gd name="connsiteX11" fmla="*/ 390346 w 467232"/>
                <a:gd name="connsiteY11" fmla="*/ 147402 h 279428"/>
                <a:gd name="connsiteX12" fmla="*/ 467232 w 467232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32" h="279428">
                  <a:moveTo>
                    <a:pt x="467232" y="224288"/>
                  </a:moveTo>
                  <a:lnTo>
                    <a:pt x="452678" y="238842"/>
                  </a:lnTo>
                  <a:cubicBezTo>
                    <a:pt x="398564" y="292957"/>
                    <a:pt x="309981" y="292957"/>
                    <a:pt x="255854" y="238842"/>
                  </a:cubicBezTo>
                  <a:cubicBezTo>
                    <a:pt x="215404" y="198380"/>
                    <a:pt x="174955" y="157930"/>
                    <a:pt x="134492" y="117481"/>
                  </a:cubicBezTo>
                  <a:cubicBezTo>
                    <a:pt x="122808" y="105784"/>
                    <a:pt x="103136" y="105784"/>
                    <a:pt x="91439" y="117481"/>
                  </a:cubicBezTo>
                  <a:lnTo>
                    <a:pt x="76898" y="132022"/>
                  </a:lnTo>
                  <a:lnTo>
                    <a:pt x="0" y="55136"/>
                  </a:lnTo>
                  <a:lnTo>
                    <a:pt x="14554" y="40595"/>
                  </a:lnTo>
                  <a:cubicBezTo>
                    <a:pt x="68681" y="-13531"/>
                    <a:pt x="157264" y="-13531"/>
                    <a:pt x="211390" y="40595"/>
                  </a:cubicBezTo>
                  <a:cubicBezTo>
                    <a:pt x="251840" y="81045"/>
                    <a:pt x="292289" y="121494"/>
                    <a:pt x="332739" y="161956"/>
                  </a:cubicBezTo>
                  <a:cubicBezTo>
                    <a:pt x="344436" y="173640"/>
                    <a:pt x="364108" y="173640"/>
                    <a:pt x="375805" y="161956"/>
                  </a:cubicBezTo>
                  <a:lnTo>
                    <a:pt x="390346" y="147402"/>
                  </a:lnTo>
                  <a:lnTo>
                    <a:pt x="467232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6" name="Freeform 3"/>
            <p:cNvSpPr/>
            <p:nvPr/>
          </p:nvSpPr>
          <p:spPr>
            <a:xfrm>
              <a:off x="9301902" y="2786361"/>
              <a:ext cx="318186" cy="274732"/>
            </a:xfrm>
            <a:custGeom>
              <a:avLst/>
              <a:gdLst>
                <a:gd name="connsiteX0" fmla="*/ 318186 w 318186"/>
                <a:gd name="connsiteY0" fmla="*/ 274732 h 274732"/>
                <a:gd name="connsiteX1" fmla="*/ 255854 w 318186"/>
                <a:gd name="connsiteY1" fmla="*/ 238842 h 274732"/>
                <a:gd name="connsiteX2" fmla="*/ 134493 w 318186"/>
                <a:gd name="connsiteY2" fmla="*/ 117481 h 274732"/>
                <a:gd name="connsiteX3" fmla="*/ 91427 w 318186"/>
                <a:gd name="connsiteY3" fmla="*/ 117481 h 274732"/>
                <a:gd name="connsiteX4" fmla="*/ 76886 w 318186"/>
                <a:gd name="connsiteY4" fmla="*/ 132035 h 274732"/>
                <a:gd name="connsiteX5" fmla="*/ 0 w 318186"/>
                <a:gd name="connsiteY5" fmla="*/ 55149 h 274732"/>
                <a:gd name="connsiteX6" fmla="*/ 14554 w 318186"/>
                <a:gd name="connsiteY6" fmla="*/ 40595 h 274732"/>
                <a:gd name="connsiteX7" fmla="*/ 211366 w 318186"/>
                <a:gd name="connsiteY7" fmla="*/ 40595 h 274732"/>
                <a:gd name="connsiteX8" fmla="*/ 318186 w 318186"/>
                <a:gd name="connsiteY8" fmla="*/ 147415 h 274732"/>
                <a:gd name="connsiteX9" fmla="*/ 318186 w 318186"/>
                <a:gd name="connsiteY9" fmla="*/ 274732 h 27473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</a:cxnLst>
              <a:rect l="l" t="t" r="r" b="b"/>
              <a:pathLst>
                <a:path w="318186" h="274732">
                  <a:moveTo>
                    <a:pt x="318186" y="274732"/>
                  </a:moveTo>
                  <a:cubicBezTo>
                    <a:pt x="295300" y="268662"/>
                    <a:pt x="273710" y="256698"/>
                    <a:pt x="255854" y="238842"/>
                  </a:cubicBezTo>
                  <a:cubicBezTo>
                    <a:pt x="215392" y="198380"/>
                    <a:pt x="174929" y="157930"/>
                    <a:pt x="134493" y="117481"/>
                  </a:cubicBezTo>
                  <a:cubicBezTo>
                    <a:pt x="122796" y="105797"/>
                    <a:pt x="103123" y="105797"/>
                    <a:pt x="91427" y="117481"/>
                  </a:cubicBezTo>
                  <a:lnTo>
                    <a:pt x="76886" y="132035"/>
                  </a:lnTo>
                  <a:lnTo>
                    <a:pt x="0" y="55149"/>
                  </a:lnTo>
                  <a:lnTo>
                    <a:pt x="14554" y="40595"/>
                  </a:lnTo>
                  <a:cubicBezTo>
                    <a:pt x="68681" y="-13531"/>
                    <a:pt x="157251" y="-13531"/>
                    <a:pt x="211366" y="40595"/>
                  </a:cubicBezTo>
                  <a:lnTo>
                    <a:pt x="318186" y="147415"/>
                  </a:lnTo>
                  <a:lnTo>
                    <a:pt x="318186" y="274732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7" name="Freeform 3"/>
            <p:cNvSpPr/>
            <p:nvPr/>
          </p:nvSpPr>
          <p:spPr>
            <a:xfrm>
              <a:off x="9543202" y="2791073"/>
              <a:ext cx="76886" cy="127317"/>
            </a:xfrm>
            <a:custGeom>
              <a:avLst/>
              <a:gdLst>
                <a:gd name="connsiteX0" fmla="*/ 76886 w 76886"/>
                <a:gd name="connsiteY0" fmla="*/ 127317 h 127317"/>
                <a:gd name="connsiteX1" fmla="*/ 0 w 76886"/>
                <a:gd name="connsiteY1" fmla="*/ 50431 h 127317"/>
                <a:gd name="connsiteX2" fmla="*/ 14554 w 76886"/>
                <a:gd name="connsiteY2" fmla="*/ 35890 h 127317"/>
                <a:gd name="connsiteX3" fmla="*/ 76886 w 76886"/>
                <a:gd name="connsiteY3" fmla="*/ 0 h 127317"/>
                <a:gd name="connsiteX4" fmla="*/ 76886 w 76886"/>
                <a:gd name="connsiteY4" fmla="*/ 127317 h 12731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76886" h="127317">
                  <a:moveTo>
                    <a:pt x="76886" y="127317"/>
                  </a:moveTo>
                  <a:lnTo>
                    <a:pt x="0" y="50431"/>
                  </a:lnTo>
                  <a:lnTo>
                    <a:pt x="14554" y="35890"/>
                  </a:lnTo>
                  <a:cubicBezTo>
                    <a:pt x="32410" y="18033"/>
                    <a:pt x="54000" y="6070"/>
                    <a:pt x="76886" y="0"/>
                  </a:cubicBezTo>
                  <a:lnTo>
                    <a:pt x="76886" y="127317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8" name="Freeform 3"/>
            <p:cNvSpPr/>
            <p:nvPr/>
          </p:nvSpPr>
          <p:spPr>
            <a:xfrm>
              <a:off x="6724485" y="3102940"/>
              <a:ext cx="2895600" cy="34163"/>
            </a:xfrm>
            <a:custGeom>
              <a:avLst/>
              <a:gdLst>
                <a:gd name="connsiteX0" fmla="*/ 0 w 2895600"/>
                <a:gd name="connsiteY0" fmla="*/ 17081 h 34163"/>
                <a:gd name="connsiteX1" fmla="*/ 2895600 w 2895600"/>
                <a:gd name="connsiteY1" fmla="*/ 17081 h 341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895600" h="34163">
                  <a:moveTo>
                    <a:pt x="0" y="17081"/>
                  </a:moveTo>
                  <a:lnTo>
                    <a:pt x="2895600" y="17081"/>
                  </a:lnTo>
                </a:path>
              </a:pathLst>
            </a:custGeom>
            <a:ln w="25400">
              <a:solidFill>
                <a:srgbClr val="61668C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9" name="Freeform 3"/>
            <p:cNvSpPr/>
            <p:nvPr/>
          </p:nvSpPr>
          <p:spPr>
            <a:xfrm>
              <a:off x="6724485" y="2718612"/>
              <a:ext cx="2895600" cy="34163"/>
            </a:xfrm>
            <a:custGeom>
              <a:avLst/>
              <a:gdLst>
                <a:gd name="connsiteX0" fmla="*/ 0 w 2895600"/>
                <a:gd name="connsiteY0" fmla="*/ 17081 h 34163"/>
                <a:gd name="connsiteX1" fmla="*/ 2895600 w 2895600"/>
                <a:gd name="connsiteY1" fmla="*/ 17081 h 341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895600" h="34163">
                  <a:moveTo>
                    <a:pt x="0" y="17081"/>
                  </a:moveTo>
                  <a:lnTo>
                    <a:pt x="2895600" y="17081"/>
                  </a:lnTo>
                </a:path>
              </a:pathLst>
            </a:custGeom>
            <a:ln w="25400">
              <a:solidFill>
                <a:srgbClr val="61668C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02" name="Agrupar 1101"/>
          <p:cNvGrpSpPr/>
          <p:nvPr/>
        </p:nvGrpSpPr>
        <p:grpSpPr>
          <a:xfrm>
            <a:off x="11133327" y="2858109"/>
            <a:ext cx="2895602" cy="3877387"/>
            <a:chOff x="11160010" y="2718612"/>
            <a:chExt cx="2895602" cy="3877387"/>
          </a:xfrm>
        </p:grpSpPr>
        <p:sp>
          <p:nvSpPr>
            <p:cNvPr id="1060" name="Freeform 3"/>
            <p:cNvSpPr/>
            <p:nvPr/>
          </p:nvSpPr>
          <p:spPr>
            <a:xfrm>
              <a:off x="11160013" y="6392663"/>
              <a:ext cx="149034" cy="132025"/>
            </a:xfrm>
            <a:custGeom>
              <a:avLst/>
              <a:gdLst>
                <a:gd name="connsiteX0" fmla="*/ 149034 w 149034"/>
                <a:gd name="connsiteY0" fmla="*/ 76885 h 132025"/>
                <a:gd name="connsiteX1" fmla="*/ 134480 w 149034"/>
                <a:gd name="connsiteY1" fmla="*/ 91439 h 132025"/>
                <a:gd name="connsiteX2" fmla="*/ 0 w 149034"/>
                <a:gd name="connsiteY2" fmla="*/ 127330 h 132025"/>
                <a:gd name="connsiteX3" fmla="*/ 0 w 149034"/>
                <a:gd name="connsiteY3" fmla="*/ 0 h 132025"/>
                <a:gd name="connsiteX4" fmla="*/ 14540 w 149034"/>
                <a:gd name="connsiteY4" fmla="*/ 14554 h 132025"/>
                <a:gd name="connsiteX5" fmla="*/ 57607 w 149034"/>
                <a:gd name="connsiteY5" fmla="*/ 14554 h 132025"/>
                <a:gd name="connsiteX6" fmla="*/ 72148 w 149034"/>
                <a:gd name="connsiteY6" fmla="*/ 0 h 132025"/>
                <a:gd name="connsiteX7" fmla="*/ 149034 w 149034"/>
                <a:gd name="connsiteY7" fmla="*/ 76885 h 13202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149034" h="132025">
                  <a:moveTo>
                    <a:pt x="149034" y="76885"/>
                  </a:moveTo>
                  <a:lnTo>
                    <a:pt x="134480" y="91439"/>
                  </a:lnTo>
                  <a:cubicBezTo>
                    <a:pt x="98221" y="127710"/>
                    <a:pt x="46469" y="139662"/>
                    <a:pt x="0" y="127330"/>
                  </a:cubicBezTo>
                  <a:lnTo>
                    <a:pt x="0" y="0"/>
                  </a:lnTo>
                  <a:lnTo>
                    <a:pt x="14540" y="14554"/>
                  </a:lnTo>
                  <a:cubicBezTo>
                    <a:pt x="26237" y="26237"/>
                    <a:pt x="45910" y="26237"/>
                    <a:pt x="57607" y="14554"/>
                  </a:cubicBezTo>
                  <a:lnTo>
                    <a:pt x="72148" y="0"/>
                  </a:lnTo>
                  <a:lnTo>
                    <a:pt x="149034" y="76885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1" name="Freeform 3"/>
            <p:cNvSpPr/>
            <p:nvPr/>
          </p:nvSpPr>
          <p:spPr>
            <a:xfrm>
              <a:off x="11160013" y="6245265"/>
              <a:ext cx="390334" cy="279433"/>
            </a:xfrm>
            <a:custGeom>
              <a:avLst/>
              <a:gdLst>
                <a:gd name="connsiteX0" fmla="*/ 390334 w 390334"/>
                <a:gd name="connsiteY0" fmla="*/ 224283 h 279433"/>
                <a:gd name="connsiteX1" fmla="*/ 375780 w 390334"/>
                <a:gd name="connsiteY1" fmla="*/ 238837 h 279433"/>
                <a:gd name="connsiteX2" fmla="*/ 178955 w 390334"/>
                <a:gd name="connsiteY2" fmla="*/ 238837 h 279433"/>
                <a:gd name="connsiteX3" fmla="*/ 57607 w 390334"/>
                <a:gd name="connsiteY3" fmla="*/ 117476 h 279433"/>
                <a:gd name="connsiteX4" fmla="*/ 14540 w 390334"/>
                <a:gd name="connsiteY4" fmla="*/ 117476 h 279433"/>
                <a:gd name="connsiteX5" fmla="*/ 0 w 390334"/>
                <a:gd name="connsiteY5" fmla="*/ 132030 h 279433"/>
                <a:gd name="connsiteX6" fmla="*/ 0 w 390334"/>
                <a:gd name="connsiteY6" fmla="*/ 4700 h 279433"/>
                <a:gd name="connsiteX7" fmla="*/ 134480 w 390334"/>
                <a:gd name="connsiteY7" fmla="*/ 40590 h 279433"/>
                <a:gd name="connsiteX8" fmla="*/ 255854 w 390334"/>
                <a:gd name="connsiteY8" fmla="*/ 161952 h 279433"/>
                <a:gd name="connsiteX9" fmla="*/ 298907 w 390334"/>
                <a:gd name="connsiteY9" fmla="*/ 161952 h 279433"/>
                <a:gd name="connsiteX10" fmla="*/ 313448 w 390334"/>
                <a:gd name="connsiteY10" fmla="*/ 147397 h 279433"/>
                <a:gd name="connsiteX11" fmla="*/ 390334 w 390334"/>
                <a:gd name="connsiteY11" fmla="*/ 224283 h 27943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</a:cxnLst>
              <a:rect l="l" t="t" r="r" b="b"/>
              <a:pathLst>
                <a:path w="390334" h="279433">
                  <a:moveTo>
                    <a:pt x="390334" y="224283"/>
                  </a:moveTo>
                  <a:lnTo>
                    <a:pt x="375780" y="238837"/>
                  </a:lnTo>
                  <a:cubicBezTo>
                    <a:pt x="321665" y="292965"/>
                    <a:pt x="233082" y="292965"/>
                    <a:pt x="178955" y="238837"/>
                  </a:cubicBezTo>
                  <a:cubicBezTo>
                    <a:pt x="138506" y="198375"/>
                    <a:pt x="98056" y="157926"/>
                    <a:pt x="57607" y="117476"/>
                  </a:cubicBezTo>
                  <a:cubicBezTo>
                    <a:pt x="45910" y="105779"/>
                    <a:pt x="26237" y="105779"/>
                    <a:pt x="14540" y="117476"/>
                  </a:cubicBezTo>
                  <a:lnTo>
                    <a:pt x="0" y="132030"/>
                  </a:lnTo>
                  <a:lnTo>
                    <a:pt x="0" y="4700"/>
                  </a:lnTo>
                  <a:cubicBezTo>
                    <a:pt x="46469" y="-7643"/>
                    <a:pt x="98221" y="4319"/>
                    <a:pt x="134480" y="40590"/>
                  </a:cubicBezTo>
                  <a:cubicBezTo>
                    <a:pt x="174942" y="81040"/>
                    <a:pt x="215391" y="121489"/>
                    <a:pt x="255854" y="161952"/>
                  </a:cubicBezTo>
                  <a:cubicBezTo>
                    <a:pt x="267537" y="173635"/>
                    <a:pt x="287210" y="173635"/>
                    <a:pt x="298907" y="161952"/>
                  </a:cubicBezTo>
                  <a:lnTo>
                    <a:pt x="313448" y="147397"/>
                  </a:lnTo>
                  <a:lnTo>
                    <a:pt x="390334" y="224283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2" name="Freeform 3"/>
            <p:cNvSpPr/>
            <p:nvPr/>
          </p:nvSpPr>
          <p:spPr>
            <a:xfrm>
              <a:off x="11324427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66 w 467220"/>
                <a:gd name="connsiteY1" fmla="*/ 238842 h 279437"/>
                <a:gd name="connsiteX2" fmla="*/ 255841 w 467220"/>
                <a:gd name="connsiteY2" fmla="*/ 238842 h 279437"/>
                <a:gd name="connsiteX3" fmla="*/ 134493 w 467220"/>
                <a:gd name="connsiteY3" fmla="*/ 117481 h 279437"/>
                <a:gd name="connsiteX4" fmla="*/ 91440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66 w 467220"/>
                <a:gd name="connsiteY8" fmla="*/ 40595 h 279437"/>
                <a:gd name="connsiteX9" fmla="*/ 332726 w 467220"/>
                <a:gd name="connsiteY9" fmla="*/ 161956 h 279437"/>
                <a:gd name="connsiteX10" fmla="*/ 375793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40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51" y="-13532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3" name="Freeform 3"/>
            <p:cNvSpPr/>
            <p:nvPr/>
          </p:nvSpPr>
          <p:spPr>
            <a:xfrm>
              <a:off x="11565727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66 w 467220"/>
                <a:gd name="connsiteY1" fmla="*/ 238842 h 279437"/>
                <a:gd name="connsiteX2" fmla="*/ 255841 w 467220"/>
                <a:gd name="connsiteY2" fmla="*/ 238842 h 279437"/>
                <a:gd name="connsiteX3" fmla="*/ 134493 w 467220"/>
                <a:gd name="connsiteY3" fmla="*/ 117481 h 279437"/>
                <a:gd name="connsiteX4" fmla="*/ 91426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66 w 467220"/>
                <a:gd name="connsiteY8" fmla="*/ 40595 h 279437"/>
                <a:gd name="connsiteX9" fmla="*/ 332726 w 467220"/>
                <a:gd name="connsiteY9" fmla="*/ 161956 h 279437"/>
                <a:gd name="connsiteX10" fmla="*/ 375793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69"/>
                    <a:pt x="309981" y="292969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51" y="-13532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4" name="Freeform 3"/>
            <p:cNvSpPr/>
            <p:nvPr/>
          </p:nvSpPr>
          <p:spPr>
            <a:xfrm>
              <a:off x="11807027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66 w 467220"/>
                <a:gd name="connsiteY1" fmla="*/ 238842 h 279437"/>
                <a:gd name="connsiteX2" fmla="*/ 255841 w 467220"/>
                <a:gd name="connsiteY2" fmla="*/ 238842 h 279437"/>
                <a:gd name="connsiteX3" fmla="*/ 134493 w 467220"/>
                <a:gd name="connsiteY3" fmla="*/ 117481 h 279437"/>
                <a:gd name="connsiteX4" fmla="*/ 91426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66 w 467220"/>
                <a:gd name="connsiteY8" fmla="*/ 40595 h 279437"/>
                <a:gd name="connsiteX9" fmla="*/ 332726 w 467220"/>
                <a:gd name="connsiteY9" fmla="*/ 161956 h 279437"/>
                <a:gd name="connsiteX10" fmla="*/ 375793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38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2"/>
                    <a:pt x="157251" y="-13532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5" name="Freeform 3"/>
            <p:cNvSpPr/>
            <p:nvPr/>
          </p:nvSpPr>
          <p:spPr>
            <a:xfrm>
              <a:off x="12048327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66 w 467220"/>
                <a:gd name="connsiteY1" fmla="*/ 238842 h 279437"/>
                <a:gd name="connsiteX2" fmla="*/ 255841 w 467220"/>
                <a:gd name="connsiteY2" fmla="*/ 238842 h 279437"/>
                <a:gd name="connsiteX3" fmla="*/ 134493 w 467220"/>
                <a:gd name="connsiteY3" fmla="*/ 117481 h 279437"/>
                <a:gd name="connsiteX4" fmla="*/ 91426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66 w 467220"/>
                <a:gd name="connsiteY8" fmla="*/ 40595 h 279437"/>
                <a:gd name="connsiteX9" fmla="*/ 332726 w 467220"/>
                <a:gd name="connsiteY9" fmla="*/ 161956 h 279437"/>
                <a:gd name="connsiteX10" fmla="*/ 375793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69"/>
                    <a:pt x="309968" y="292969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2"/>
                    <a:pt x="157238" y="-13532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6" name="Freeform 3"/>
            <p:cNvSpPr/>
            <p:nvPr/>
          </p:nvSpPr>
          <p:spPr>
            <a:xfrm>
              <a:off x="12289625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78 w 467220"/>
                <a:gd name="connsiteY1" fmla="*/ 238842 h 279437"/>
                <a:gd name="connsiteX2" fmla="*/ 255841 w 467220"/>
                <a:gd name="connsiteY2" fmla="*/ 238842 h 279437"/>
                <a:gd name="connsiteX3" fmla="*/ 134493 w 467220"/>
                <a:gd name="connsiteY3" fmla="*/ 117481 h 279437"/>
                <a:gd name="connsiteX4" fmla="*/ 91426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54 w 467220"/>
                <a:gd name="connsiteY7" fmla="*/ 40595 h 279437"/>
                <a:gd name="connsiteX8" fmla="*/ 211378 w 467220"/>
                <a:gd name="connsiteY8" fmla="*/ 40595 h 279437"/>
                <a:gd name="connsiteX9" fmla="*/ 332740 w 467220"/>
                <a:gd name="connsiteY9" fmla="*/ 161956 h 279437"/>
                <a:gd name="connsiteX10" fmla="*/ 375793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69"/>
                    <a:pt x="309981" y="292969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54" y="40595"/>
                  </a:lnTo>
                  <a:cubicBezTo>
                    <a:pt x="68681" y="-13532"/>
                    <a:pt x="157251" y="-13532"/>
                    <a:pt x="211378" y="40595"/>
                  </a:cubicBezTo>
                  <a:cubicBezTo>
                    <a:pt x="251828" y="81045"/>
                    <a:pt x="292277" y="121494"/>
                    <a:pt x="332740" y="161956"/>
                  </a:cubicBezTo>
                  <a:cubicBezTo>
                    <a:pt x="344423" y="173640"/>
                    <a:pt x="364108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7" name="Freeform 3"/>
            <p:cNvSpPr/>
            <p:nvPr/>
          </p:nvSpPr>
          <p:spPr>
            <a:xfrm>
              <a:off x="12530925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78 w 467220"/>
                <a:gd name="connsiteY1" fmla="*/ 238842 h 279437"/>
                <a:gd name="connsiteX2" fmla="*/ 255841 w 467220"/>
                <a:gd name="connsiteY2" fmla="*/ 238842 h 279437"/>
                <a:gd name="connsiteX3" fmla="*/ 134493 w 467220"/>
                <a:gd name="connsiteY3" fmla="*/ 117481 h 279437"/>
                <a:gd name="connsiteX4" fmla="*/ 91440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78 w 467220"/>
                <a:gd name="connsiteY8" fmla="*/ 40595 h 279437"/>
                <a:gd name="connsiteX9" fmla="*/ 332726 w 467220"/>
                <a:gd name="connsiteY9" fmla="*/ 161956 h 279437"/>
                <a:gd name="connsiteX10" fmla="*/ 375793 w 467220"/>
                <a:gd name="connsiteY10" fmla="*/ 161956 h 279437"/>
                <a:gd name="connsiteX11" fmla="*/ 390334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69"/>
                    <a:pt x="309981" y="292969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808" y="105784"/>
                    <a:pt x="103123" y="105784"/>
                    <a:pt x="91440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2"/>
                    <a:pt x="157251" y="-13532"/>
                    <a:pt x="211378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108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8" name="Freeform 3"/>
            <p:cNvSpPr/>
            <p:nvPr/>
          </p:nvSpPr>
          <p:spPr>
            <a:xfrm>
              <a:off x="12772224" y="6245260"/>
              <a:ext cx="467220" cy="279437"/>
            </a:xfrm>
            <a:custGeom>
              <a:avLst/>
              <a:gdLst>
                <a:gd name="connsiteX0" fmla="*/ 467220 w 467220"/>
                <a:gd name="connsiteY0" fmla="*/ 224288 h 279437"/>
                <a:gd name="connsiteX1" fmla="*/ 452678 w 467220"/>
                <a:gd name="connsiteY1" fmla="*/ 238842 h 279437"/>
                <a:gd name="connsiteX2" fmla="*/ 255840 w 467220"/>
                <a:gd name="connsiteY2" fmla="*/ 238842 h 279437"/>
                <a:gd name="connsiteX3" fmla="*/ 134493 w 467220"/>
                <a:gd name="connsiteY3" fmla="*/ 117481 h 279437"/>
                <a:gd name="connsiteX4" fmla="*/ 91426 w 467220"/>
                <a:gd name="connsiteY4" fmla="*/ 117481 h 279437"/>
                <a:gd name="connsiteX5" fmla="*/ 76886 w 467220"/>
                <a:gd name="connsiteY5" fmla="*/ 132035 h 279437"/>
                <a:gd name="connsiteX6" fmla="*/ 0 w 467220"/>
                <a:gd name="connsiteY6" fmla="*/ 55136 h 279437"/>
                <a:gd name="connsiteX7" fmla="*/ 14541 w 467220"/>
                <a:gd name="connsiteY7" fmla="*/ 40595 h 279437"/>
                <a:gd name="connsiteX8" fmla="*/ 211378 w 467220"/>
                <a:gd name="connsiteY8" fmla="*/ 40595 h 279437"/>
                <a:gd name="connsiteX9" fmla="*/ 332727 w 467220"/>
                <a:gd name="connsiteY9" fmla="*/ 161956 h 279437"/>
                <a:gd name="connsiteX10" fmla="*/ 375780 w 467220"/>
                <a:gd name="connsiteY10" fmla="*/ 161956 h 279437"/>
                <a:gd name="connsiteX11" fmla="*/ 390347 w 467220"/>
                <a:gd name="connsiteY11" fmla="*/ 147402 h 279437"/>
                <a:gd name="connsiteX12" fmla="*/ 467220 w 467220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37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69"/>
                    <a:pt x="309981" y="292969"/>
                    <a:pt x="255840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808" y="105784"/>
                    <a:pt x="103123" y="105784"/>
                    <a:pt x="91426" y="117481"/>
                  </a:cubicBezTo>
                  <a:lnTo>
                    <a:pt x="76886" y="132035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2"/>
                    <a:pt x="157251" y="-13532"/>
                    <a:pt x="211378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4" y="173640"/>
                    <a:pt x="364108" y="173640"/>
                    <a:pt x="375780" y="161956"/>
                  </a:cubicBezTo>
                  <a:lnTo>
                    <a:pt x="390347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9" name="Freeform 3"/>
            <p:cNvSpPr/>
            <p:nvPr/>
          </p:nvSpPr>
          <p:spPr>
            <a:xfrm>
              <a:off x="13013528" y="6245260"/>
              <a:ext cx="467219" cy="279437"/>
            </a:xfrm>
            <a:custGeom>
              <a:avLst/>
              <a:gdLst>
                <a:gd name="connsiteX0" fmla="*/ 467219 w 467219"/>
                <a:gd name="connsiteY0" fmla="*/ 224288 h 279437"/>
                <a:gd name="connsiteX1" fmla="*/ 452677 w 467219"/>
                <a:gd name="connsiteY1" fmla="*/ 238842 h 279437"/>
                <a:gd name="connsiteX2" fmla="*/ 255840 w 467219"/>
                <a:gd name="connsiteY2" fmla="*/ 238842 h 279437"/>
                <a:gd name="connsiteX3" fmla="*/ 134480 w 467219"/>
                <a:gd name="connsiteY3" fmla="*/ 117481 h 279437"/>
                <a:gd name="connsiteX4" fmla="*/ 91426 w 467219"/>
                <a:gd name="connsiteY4" fmla="*/ 117481 h 279437"/>
                <a:gd name="connsiteX5" fmla="*/ 76885 w 467219"/>
                <a:gd name="connsiteY5" fmla="*/ 132035 h 279437"/>
                <a:gd name="connsiteX6" fmla="*/ 0 w 467219"/>
                <a:gd name="connsiteY6" fmla="*/ 55136 h 279437"/>
                <a:gd name="connsiteX7" fmla="*/ 14540 w 467219"/>
                <a:gd name="connsiteY7" fmla="*/ 40595 h 279437"/>
                <a:gd name="connsiteX8" fmla="*/ 211377 w 467219"/>
                <a:gd name="connsiteY8" fmla="*/ 40595 h 279437"/>
                <a:gd name="connsiteX9" fmla="*/ 332726 w 467219"/>
                <a:gd name="connsiteY9" fmla="*/ 161956 h 279437"/>
                <a:gd name="connsiteX10" fmla="*/ 375780 w 467219"/>
                <a:gd name="connsiteY10" fmla="*/ 161956 h 279437"/>
                <a:gd name="connsiteX11" fmla="*/ 390334 w 467219"/>
                <a:gd name="connsiteY11" fmla="*/ 147402 h 279437"/>
                <a:gd name="connsiteX12" fmla="*/ 467219 w 467219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19" h="279437">
                  <a:moveTo>
                    <a:pt x="467219" y="224288"/>
                  </a:moveTo>
                  <a:lnTo>
                    <a:pt x="452677" y="238842"/>
                  </a:lnTo>
                  <a:cubicBezTo>
                    <a:pt x="398550" y="292969"/>
                    <a:pt x="309968" y="292969"/>
                    <a:pt x="255840" y="238842"/>
                  </a:cubicBezTo>
                  <a:cubicBezTo>
                    <a:pt x="215391" y="198380"/>
                    <a:pt x="174941" y="157930"/>
                    <a:pt x="134480" y="117481"/>
                  </a:cubicBezTo>
                  <a:cubicBezTo>
                    <a:pt x="122795" y="105784"/>
                    <a:pt x="103123" y="105784"/>
                    <a:pt x="91426" y="117481"/>
                  </a:cubicBezTo>
                  <a:lnTo>
                    <a:pt x="76885" y="132035"/>
                  </a:lnTo>
                  <a:lnTo>
                    <a:pt x="0" y="55136"/>
                  </a:lnTo>
                  <a:lnTo>
                    <a:pt x="14540" y="40595"/>
                  </a:lnTo>
                  <a:cubicBezTo>
                    <a:pt x="68668" y="-13532"/>
                    <a:pt x="157250" y="-13532"/>
                    <a:pt x="211377" y="40595"/>
                  </a:cubicBezTo>
                  <a:cubicBezTo>
                    <a:pt x="251828" y="81045"/>
                    <a:pt x="292276" y="121494"/>
                    <a:pt x="332726" y="161956"/>
                  </a:cubicBezTo>
                  <a:cubicBezTo>
                    <a:pt x="344423" y="173640"/>
                    <a:pt x="364095" y="173640"/>
                    <a:pt x="375780" y="161956"/>
                  </a:cubicBezTo>
                  <a:lnTo>
                    <a:pt x="390334" y="147402"/>
                  </a:lnTo>
                  <a:lnTo>
                    <a:pt x="467219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0" name="Freeform 3"/>
            <p:cNvSpPr/>
            <p:nvPr/>
          </p:nvSpPr>
          <p:spPr>
            <a:xfrm>
              <a:off x="13254825" y="6245260"/>
              <a:ext cx="467219" cy="279437"/>
            </a:xfrm>
            <a:custGeom>
              <a:avLst/>
              <a:gdLst>
                <a:gd name="connsiteX0" fmla="*/ 467219 w 467219"/>
                <a:gd name="connsiteY0" fmla="*/ 224288 h 279437"/>
                <a:gd name="connsiteX1" fmla="*/ 452677 w 467219"/>
                <a:gd name="connsiteY1" fmla="*/ 238842 h 279437"/>
                <a:gd name="connsiteX2" fmla="*/ 255840 w 467219"/>
                <a:gd name="connsiteY2" fmla="*/ 238842 h 279437"/>
                <a:gd name="connsiteX3" fmla="*/ 134480 w 467219"/>
                <a:gd name="connsiteY3" fmla="*/ 117481 h 279437"/>
                <a:gd name="connsiteX4" fmla="*/ 91426 w 467219"/>
                <a:gd name="connsiteY4" fmla="*/ 117481 h 279437"/>
                <a:gd name="connsiteX5" fmla="*/ 76885 w 467219"/>
                <a:gd name="connsiteY5" fmla="*/ 132035 h 279437"/>
                <a:gd name="connsiteX6" fmla="*/ 0 w 467219"/>
                <a:gd name="connsiteY6" fmla="*/ 55136 h 279437"/>
                <a:gd name="connsiteX7" fmla="*/ 14540 w 467219"/>
                <a:gd name="connsiteY7" fmla="*/ 40595 h 279437"/>
                <a:gd name="connsiteX8" fmla="*/ 211377 w 467219"/>
                <a:gd name="connsiteY8" fmla="*/ 40595 h 279437"/>
                <a:gd name="connsiteX9" fmla="*/ 332726 w 467219"/>
                <a:gd name="connsiteY9" fmla="*/ 161956 h 279437"/>
                <a:gd name="connsiteX10" fmla="*/ 375780 w 467219"/>
                <a:gd name="connsiteY10" fmla="*/ 161956 h 279437"/>
                <a:gd name="connsiteX11" fmla="*/ 390346 w 467219"/>
                <a:gd name="connsiteY11" fmla="*/ 147402 h 279437"/>
                <a:gd name="connsiteX12" fmla="*/ 467219 w 467219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19" h="279437">
                  <a:moveTo>
                    <a:pt x="467219" y="224288"/>
                  </a:moveTo>
                  <a:lnTo>
                    <a:pt x="452677" y="238842"/>
                  </a:lnTo>
                  <a:cubicBezTo>
                    <a:pt x="398550" y="292969"/>
                    <a:pt x="309981" y="292969"/>
                    <a:pt x="255840" y="238842"/>
                  </a:cubicBezTo>
                  <a:cubicBezTo>
                    <a:pt x="215391" y="198380"/>
                    <a:pt x="174941" y="157930"/>
                    <a:pt x="134480" y="117481"/>
                  </a:cubicBezTo>
                  <a:cubicBezTo>
                    <a:pt x="122808" y="105784"/>
                    <a:pt x="103123" y="105784"/>
                    <a:pt x="91426" y="117481"/>
                  </a:cubicBezTo>
                  <a:lnTo>
                    <a:pt x="76885" y="132035"/>
                  </a:lnTo>
                  <a:lnTo>
                    <a:pt x="0" y="55136"/>
                  </a:lnTo>
                  <a:lnTo>
                    <a:pt x="14540" y="40595"/>
                  </a:lnTo>
                  <a:cubicBezTo>
                    <a:pt x="68681" y="-13532"/>
                    <a:pt x="157250" y="-13532"/>
                    <a:pt x="211377" y="40595"/>
                  </a:cubicBezTo>
                  <a:cubicBezTo>
                    <a:pt x="251828" y="81045"/>
                    <a:pt x="292276" y="121494"/>
                    <a:pt x="332726" y="161956"/>
                  </a:cubicBezTo>
                  <a:cubicBezTo>
                    <a:pt x="344423" y="173640"/>
                    <a:pt x="364108" y="173640"/>
                    <a:pt x="375780" y="161956"/>
                  </a:cubicBezTo>
                  <a:lnTo>
                    <a:pt x="390346" y="147402"/>
                  </a:lnTo>
                  <a:lnTo>
                    <a:pt x="467219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1" name="Freeform 3"/>
            <p:cNvSpPr/>
            <p:nvPr/>
          </p:nvSpPr>
          <p:spPr>
            <a:xfrm>
              <a:off x="13496111" y="6245260"/>
              <a:ext cx="467233" cy="279437"/>
            </a:xfrm>
            <a:custGeom>
              <a:avLst/>
              <a:gdLst>
                <a:gd name="connsiteX0" fmla="*/ 467233 w 467233"/>
                <a:gd name="connsiteY0" fmla="*/ 224288 h 279437"/>
                <a:gd name="connsiteX1" fmla="*/ 452679 w 467233"/>
                <a:gd name="connsiteY1" fmla="*/ 238842 h 279437"/>
                <a:gd name="connsiteX2" fmla="*/ 255854 w 467233"/>
                <a:gd name="connsiteY2" fmla="*/ 238842 h 279437"/>
                <a:gd name="connsiteX3" fmla="*/ 134494 w 467233"/>
                <a:gd name="connsiteY3" fmla="*/ 117481 h 279437"/>
                <a:gd name="connsiteX4" fmla="*/ 91440 w 467233"/>
                <a:gd name="connsiteY4" fmla="*/ 117481 h 279437"/>
                <a:gd name="connsiteX5" fmla="*/ 76899 w 467233"/>
                <a:gd name="connsiteY5" fmla="*/ 132035 h 279437"/>
                <a:gd name="connsiteX6" fmla="*/ 0 w 467233"/>
                <a:gd name="connsiteY6" fmla="*/ 55136 h 279437"/>
                <a:gd name="connsiteX7" fmla="*/ 14554 w 467233"/>
                <a:gd name="connsiteY7" fmla="*/ 40595 h 279437"/>
                <a:gd name="connsiteX8" fmla="*/ 211391 w 467233"/>
                <a:gd name="connsiteY8" fmla="*/ 40595 h 279437"/>
                <a:gd name="connsiteX9" fmla="*/ 332740 w 467233"/>
                <a:gd name="connsiteY9" fmla="*/ 161956 h 279437"/>
                <a:gd name="connsiteX10" fmla="*/ 375806 w 467233"/>
                <a:gd name="connsiteY10" fmla="*/ 161956 h 279437"/>
                <a:gd name="connsiteX11" fmla="*/ 390348 w 467233"/>
                <a:gd name="connsiteY11" fmla="*/ 147402 h 279437"/>
                <a:gd name="connsiteX12" fmla="*/ 467233 w 467233"/>
                <a:gd name="connsiteY12" fmla="*/ 224288 h 279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33" h="279437">
                  <a:moveTo>
                    <a:pt x="467233" y="224288"/>
                  </a:moveTo>
                  <a:lnTo>
                    <a:pt x="452679" y="238842"/>
                  </a:lnTo>
                  <a:cubicBezTo>
                    <a:pt x="398564" y="292969"/>
                    <a:pt x="309995" y="292969"/>
                    <a:pt x="255854" y="238842"/>
                  </a:cubicBezTo>
                  <a:cubicBezTo>
                    <a:pt x="215405" y="198380"/>
                    <a:pt x="174955" y="157930"/>
                    <a:pt x="134494" y="117481"/>
                  </a:cubicBezTo>
                  <a:cubicBezTo>
                    <a:pt x="122821" y="105784"/>
                    <a:pt x="103137" y="105784"/>
                    <a:pt x="91440" y="117481"/>
                  </a:cubicBezTo>
                  <a:lnTo>
                    <a:pt x="76899" y="132035"/>
                  </a:lnTo>
                  <a:lnTo>
                    <a:pt x="0" y="55136"/>
                  </a:lnTo>
                  <a:lnTo>
                    <a:pt x="14554" y="40595"/>
                  </a:lnTo>
                  <a:cubicBezTo>
                    <a:pt x="68695" y="-13532"/>
                    <a:pt x="157264" y="-13532"/>
                    <a:pt x="211391" y="40595"/>
                  </a:cubicBezTo>
                  <a:cubicBezTo>
                    <a:pt x="251842" y="81045"/>
                    <a:pt x="292290" y="121494"/>
                    <a:pt x="332740" y="161956"/>
                  </a:cubicBezTo>
                  <a:cubicBezTo>
                    <a:pt x="344437" y="173640"/>
                    <a:pt x="364121" y="173640"/>
                    <a:pt x="375806" y="161956"/>
                  </a:cubicBezTo>
                  <a:lnTo>
                    <a:pt x="390348" y="147402"/>
                  </a:lnTo>
                  <a:lnTo>
                    <a:pt x="467233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2" name="Freeform 3"/>
            <p:cNvSpPr/>
            <p:nvPr/>
          </p:nvSpPr>
          <p:spPr>
            <a:xfrm>
              <a:off x="13737427" y="6245257"/>
              <a:ext cx="318185" cy="274732"/>
            </a:xfrm>
            <a:custGeom>
              <a:avLst/>
              <a:gdLst>
                <a:gd name="connsiteX0" fmla="*/ 318185 w 318185"/>
                <a:gd name="connsiteY0" fmla="*/ 274732 h 274732"/>
                <a:gd name="connsiteX1" fmla="*/ 255840 w 318185"/>
                <a:gd name="connsiteY1" fmla="*/ 238842 h 274732"/>
                <a:gd name="connsiteX2" fmla="*/ 134492 w 318185"/>
                <a:gd name="connsiteY2" fmla="*/ 117481 h 274732"/>
                <a:gd name="connsiteX3" fmla="*/ 91426 w 318185"/>
                <a:gd name="connsiteY3" fmla="*/ 117481 h 274732"/>
                <a:gd name="connsiteX4" fmla="*/ 76885 w 318185"/>
                <a:gd name="connsiteY4" fmla="*/ 132035 h 274732"/>
                <a:gd name="connsiteX5" fmla="*/ 0 w 318185"/>
                <a:gd name="connsiteY5" fmla="*/ 55149 h 274732"/>
                <a:gd name="connsiteX6" fmla="*/ 14540 w 318185"/>
                <a:gd name="connsiteY6" fmla="*/ 40595 h 274732"/>
                <a:gd name="connsiteX7" fmla="*/ 211365 w 318185"/>
                <a:gd name="connsiteY7" fmla="*/ 40595 h 274732"/>
                <a:gd name="connsiteX8" fmla="*/ 318185 w 318185"/>
                <a:gd name="connsiteY8" fmla="*/ 147415 h 274732"/>
                <a:gd name="connsiteX9" fmla="*/ 318185 w 318185"/>
                <a:gd name="connsiteY9" fmla="*/ 274732 h 27473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</a:cxnLst>
              <a:rect l="l" t="t" r="r" b="b"/>
              <a:pathLst>
                <a:path w="318185" h="274732">
                  <a:moveTo>
                    <a:pt x="318185" y="274732"/>
                  </a:moveTo>
                  <a:cubicBezTo>
                    <a:pt x="295299" y="268661"/>
                    <a:pt x="273696" y="256698"/>
                    <a:pt x="255840" y="238842"/>
                  </a:cubicBezTo>
                  <a:cubicBezTo>
                    <a:pt x="215391" y="198393"/>
                    <a:pt x="174928" y="157931"/>
                    <a:pt x="134492" y="117481"/>
                  </a:cubicBezTo>
                  <a:cubicBezTo>
                    <a:pt x="122795" y="105797"/>
                    <a:pt x="103123" y="105797"/>
                    <a:pt x="91426" y="117481"/>
                  </a:cubicBezTo>
                  <a:lnTo>
                    <a:pt x="76885" y="132035"/>
                  </a:lnTo>
                  <a:lnTo>
                    <a:pt x="0" y="55149"/>
                  </a:lnTo>
                  <a:lnTo>
                    <a:pt x="14540" y="40595"/>
                  </a:lnTo>
                  <a:cubicBezTo>
                    <a:pt x="68681" y="-13531"/>
                    <a:pt x="157250" y="-13531"/>
                    <a:pt x="211365" y="40595"/>
                  </a:cubicBezTo>
                  <a:lnTo>
                    <a:pt x="318185" y="147415"/>
                  </a:lnTo>
                  <a:lnTo>
                    <a:pt x="318185" y="274732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3" name="Freeform 3"/>
            <p:cNvSpPr/>
            <p:nvPr/>
          </p:nvSpPr>
          <p:spPr>
            <a:xfrm>
              <a:off x="13978713" y="6249960"/>
              <a:ext cx="76899" cy="127330"/>
            </a:xfrm>
            <a:custGeom>
              <a:avLst/>
              <a:gdLst>
                <a:gd name="connsiteX0" fmla="*/ 76899 w 76899"/>
                <a:gd name="connsiteY0" fmla="*/ 127330 h 127330"/>
                <a:gd name="connsiteX1" fmla="*/ 0 w 76899"/>
                <a:gd name="connsiteY1" fmla="*/ 50444 h 127330"/>
                <a:gd name="connsiteX2" fmla="*/ 14554 w 76899"/>
                <a:gd name="connsiteY2" fmla="*/ 35902 h 127330"/>
                <a:gd name="connsiteX3" fmla="*/ 76899 w 76899"/>
                <a:gd name="connsiteY3" fmla="*/ 0 h 127330"/>
                <a:gd name="connsiteX4" fmla="*/ 76899 w 76899"/>
                <a:gd name="connsiteY4" fmla="*/ 127330 h 12733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76899" h="127330">
                  <a:moveTo>
                    <a:pt x="76899" y="127330"/>
                  </a:moveTo>
                  <a:lnTo>
                    <a:pt x="0" y="50444"/>
                  </a:lnTo>
                  <a:lnTo>
                    <a:pt x="14554" y="35902"/>
                  </a:lnTo>
                  <a:cubicBezTo>
                    <a:pt x="32410" y="18046"/>
                    <a:pt x="54013" y="6083"/>
                    <a:pt x="76899" y="0"/>
                  </a:cubicBezTo>
                  <a:lnTo>
                    <a:pt x="76899" y="127330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4" name="Freeform 3"/>
            <p:cNvSpPr/>
            <p:nvPr/>
          </p:nvSpPr>
          <p:spPr>
            <a:xfrm>
              <a:off x="11160010" y="6561836"/>
              <a:ext cx="2895600" cy="34163"/>
            </a:xfrm>
            <a:custGeom>
              <a:avLst/>
              <a:gdLst>
                <a:gd name="connsiteX0" fmla="*/ 0 w 2895600"/>
                <a:gd name="connsiteY0" fmla="*/ 17081 h 34163"/>
                <a:gd name="connsiteX1" fmla="*/ 2895600 w 2895600"/>
                <a:gd name="connsiteY1" fmla="*/ 17081 h 341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895600" h="34163">
                  <a:moveTo>
                    <a:pt x="0" y="17081"/>
                  </a:moveTo>
                  <a:lnTo>
                    <a:pt x="2895600" y="17081"/>
                  </a:lnTo>
                </a:path>
              </a:pathLst>
            </a:custGeom>
            <a:ln w="25400">
              <a:solidFill>
                <a:srgbClr val="61668C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5" name="Freeform 3"/>
            <p:cNvSpPr/>
            <p:nvPr/>
          </p:nvSpPr>
          <p:spPr>
            <a:xfrm>
              <a:off x="11160010" y="6177508"/>
              <a:ext cx="2895600" cy="34163"/>
            </a:xfrm>
            <a:custGeom>
              <a:avLst/>
              <a:gdLst>
                <a:gd name="connsiteX0" fmla="*/ 0 w 2895600"/>
                <a:gd name="connsiteY0" fmla="*/ 17081 h 34163"/>
                <a:gd name="connsiteX1" fmla="*/ 2895600 w 2895600"/>
                <a:gd name="connsiteY1" fmla="*/ 17081 h 341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895600" h="34163">
                  <a:moveTo>
                    <a:pt x="0" y="17081"/>
                  </a:moveTo>
                  <a:lnTo>
                    <a:pt x="2895600" y="17081"/>
                  </a:lnTo>
                </a:path>
              </a:pathLst>
            </a:custGeom>
            <a:ln w="25400">
              <a:solidFill>
                <a:srgbClr val="61668C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6" name="Freeform 3"/>
            <p:cNvSpPr/>
            <p:nvPr/>
          </p:nvSpPr>
          <p:spPr>
            <a:xfrm>
              <a:off x="11160013" y="2933767"/>
              <a:ext cx="149034" cy="132023"/>
            </a:xfrm>
            <a:custGeom>
              <a:avLst/>
              <a:gdLst>
                <a:gd name="connsiteX0" fmla="*/ 149034 w 149034"/>
                <a:gd name="connsiteY0" fmla="*/ 76885 h 132023"/>
                <a:gd name="connsiteX1" fmla="*/ 134480 w 149034"/>
                <a:gd name="connsiteY1" fmla="*/ 91439 h 132023"/>
                <a:gd name="connsiteX2" fmla="*/ 0 w 149034"/>
                <a:gd name="connsiteY2" fmla="*/ 127330 h 132023"/>
                <a:gd name="connsiteX3" fmla="*/ 0 w 149034"/>
                <a:gd name="connsiteY3" fmla="*/ 0 h 132023"/>
                <a:gd name="connsiteX4" fmla="*/ 14540 w 149034"/>
                <a:gd name="connsiteY4" fmla="*/ 14554 h 132023"/>
                <a:gd name="connsiteX5" fmla="*/ 57607 w 149034"/>
                <a:gd name="connsiteY5" fmla="*/ 14554 h 132023"/>
                <a:gd name="connsiteX6" fmla="*/ 72148 w 149034"/>
                <a:gd name="connsiteY6" fmla="*/ 0 h 132023"/>
                <a:gd name="connsiteX7" fmla="*/ 149034 w 149034"/>
                <a:gd name="connsiteY7" fmla="*/ 76885 h 13202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149034" h="132023">
                  <a:moveTo>
                    <a:pt x="149034" y="76885"/>
                  </a:moveTo>
                  <a:lnTo>
                    <a:pt x="134480" y="91439"/>
                  </a:lnTo>
                  <a:cubicBezTo>
                    <a:pt x="98221" y="127698"/>
                    <a:pt x="46469" y="139661"/>
                    <a:pt x="0" y="127330"/>
                  </a:cubicBezTo>
                  <a:lnTo>
                    <a:pt x="0" y="0"/>
                  </a:lnTo>
                  <a:lnTo>
                    <a:pt x="14540" y="14554"/>
                  </a:lnTo>
                  <a:cubicBezTo>
                    <a:pt x="26237" y="26238"/>
                    <a:pt x="45910" y="26238"/>
                    <a:pt x="57607" y="14554"/>
                  </a:cubicBezTo>
                  <a:lnTo>
                    <a:pt x="72148" y="0"/>
                  </a:lnTo>
                  <a:lnTo>
                    <a:pt x="149034" y="76885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7" name="Freeform 3"/>
            <p:cNvSpPr/>
            <p:nvPr/>
          </p:nvSpPr>
          <p:spPr>
            <a:xfrm>
              <a:off x="11160013" y="2786369"/>
              <a:ext cx="390334" cy="279423"/>
            </a:xfrm>
            <a:custGeom>
              <a:avLst/>
              <a:gdLst>
                <a:gd name="connsiteX0" fmla="*/ 390334 w 390334"/>
                <a:gd name="connsiteY0" fmla="*/ 224283 h 279423"/>
                <a:gd name="connsiteX1" fmla="*/ 375780 w 390334"/>
                <a:gd name="connsiteY1" fmla="*/ 238837 h 279423"/>
                <a:gd name="connsiteX2" fmla="*/ 178955 w 390334"/>
                <a:gd name="connsiteY2" fmla="*/ 238837 h 279423"/>
                <a:gd name="connsiteX3" fmla="*/ 57607 w 390334"/>
                <a:gd name="connsiteY3" fmla="*/ 117476 h 279423"/>
                <a:gd name="connsiteX4" fmla="*/ 14540 w 390334"/>
                <a:gd name="connsiteY4" fmla="*/ 117476 h 279423"/>
                <a:gd name="connsiteX5" fmla="*/ 0 w 390334"/>
                <a:gd name="connsiteY5" fmla="*/ 132018 h 279423"/>
                <a:gd name="connsiteX6" fmla="*/ 0 w 390334"/>
                <a:gd name="connsiteY6" fmla="*/ 4700 h 279423"/>
                <a:gd name="connsiteX7" fmla="*/ 134480 w 390334"/>
                <a:gd name="connsiteY7" fmla="*/ 40590 h 279423"/>
                <a:gd name="connsiteX8" fmla="*/ 255854 w 390334"/>
                <a:gd name="connsiteY8" fmla="*/ 161951 h 279423"/>
                <a:gd name="connsiteX9" fmla="*/ 298907 w 390334"/>
                <a:gd name="connsiteY9" fmla="*/ 161951 h 279423"/>
                <a:gd name="connsiteX10" fmla="*/ 313448 w 390334"/>
                <a:gd name="connsiteY10" fmla="*/ 147397 h 279423"/>
                <a:gd name="connsiteX11" fmla="*/ 390334 w 390334"/>
                <a:gd name="connsiteY11" fmla="*/ 224283 h 27942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</a:cxnLst>
              <a:rect l="l" t="t" r="r" b="b"/>
              <a:pathLst>
                <a:path w="390334" h="279423">
                  <a:moveTo>
                    <a:pt x="390334" y="224283"/>
                  </a:moveTo>
                  <a:lnTo>
                    <a:pt x="375780" y="238837"/>
                  </a:lnTo>
                  <a:cubicBezTo>
                    <a:pt x="321665" y="292952"/>
                    <a:pt x="233082" y="292952"/>
                    <a:pt x="178955" y="238837"/>
                  </a:cubicBezTo>
                  <a:cubicBezTo>
                    <a:pt x="138506" y="198375"/>
                    <a:pt x="98056" y="157926"/>
                    <a:pt x="57607" y="117476"/>
                  </a:cubicBezTo>
                  <a:cubicBezTo>
                    <a:pt x="45910" y="105779"/>
                    <a:pt x="26237" y="105779"/>
                    <a:pt x="14540" y="117476"/>
                  </a:cubicBezTo>
                  <a:lnTo>
                    <a:pt x="0" y="132018"/>
                  </a:lnTo>
                  <a:lnTo>
                    <a:pt x="0" y="4700"/>
                  </a:lnTo>
                  <a:cubicBezTo>
                    <a:pt x="46469" y="-7643"/>
                    <a:pt x="98221" y="4319"/>
                    <a:pt x="134480" y="40590"/>
                  </a:cubicBezTo>
                  <a:cubicBezTo>
                    <a:pt x="174942" y="81040"/>
                    <a:pt x="215391" y="121489"/>
                    <a:pt x="255854" y="161951"/>
                  </a:cubicBezTo>
                  <a:cubicBezTo>
                    <a:pt x="267537" y="173635"/>
                    <a:pt x="287210" y="173635"/>
                    <a:pt x="298907" y="161951"/>
                  </a:cubicBezTo>
                  <a:lnTo>
                    <a:pt x="313448" y="147397"/>
                  </a:lnTo>
                  <a:lnTo>
                    <a:pt x="390334" y="224283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8" name="Freeform 3"/>
            <p:cNvSpPr/>
            <p:nvPr/>
          </p:nvSpPr>
          <p:spPr>
            <a:xfrm>
              <a:off x="11324427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66 w 467220"/>
                <a:gd name="connsiteY1" fmla="*/ 238842 h 279428"/>
                <a:gd name="connsiteX2" fmla="*/ 255841 w 467220"/>
                <a:gd name="connsiteY2" fmla="*/ 238842 h 279428"/>
                <a:gd name="connsiteX3" fmla="*/ 134493 w 467220"/>
                <a:gd name="connsiteY3" fmla="*/ 117481 h 279428"/>
                <a:gd name="connsiteX4" fmla="*/ 91440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66 w 467220"/>
                <a:gd name="connsiteY8" fmla="*/ 40595 h 279428"/>
                <a:gd name="connsiteX9" fmla="*/ 332726 w 467220"/>
                <a:gd name="connsiteY9" fmla="*/ 161956 h 279428"/>
                <a:gd name="connsiteX10" fmla="*/ 375793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40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51" y="-13531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9" name="Freeform 3"/>
            <p:cNvSpPr/>
            <p:nvPr/>
          </p:nvSpPr>
          <p:spPr>
            <a:xfrm>
              <a:off x="11565727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66 w 467220"/>
                <a:gd name="connsiteY1" fmla="*/ 238842 h 279428"/>
                <a:gd name="connsiteX2" fmla="*/ 255841 w 467220"/>
                <a:gd name="connsiteY2" fmla="*/ 238842 h 279428"/>
                <a:gd name="connsiteX3" fmla="*/ 134493 w 467220"/>
                <a:gd name="connsiteY3" fmla="*/ 117481 h 279428"/>
                <a:gd name="connsiteX4" fmla="*/ 91426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66 w 467220"/>
                <a:gd name="connsiteY8" fmla="*/ 40595 h 279428"/>
                <a:gd name="connsiteX9" fmla="*/ 332726 w 467220"/>
                <a:gd name="connsiteY9" fmla="*/ 161956 h 279428"/>
                <a:gd name="connsiteX10" fmla="*/ 375793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57"/>
                    <a:pt x="309981" y="292957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51" y="-13531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0" name="Freeform 3"/>
            <p:cNvSpPr/>
            <p:nvPr/>
          </p:nvSpPr>
          <p:spPr>
            <a:xfrm>
              <a:off x="11807027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66 w 467220"/>
                <a:gd name="connsiteY1" fmla="*/ 238842 h 279428"/>
                <a:gd name="connsiteX2" fmla="*/ 255841 w 467220"/>
                <a:gd name="connsiteY2" fmla="*/ 238842 h 279428"/>
                <a:gd name="connsiteX3" fmla="*/ 134493 w 467220"/>
                <a:gd name="connsiteY3" fmla="*/ 117481 h 279428"/>
                <a:gd name="connsiteX4" fmla="*/ 91426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66 w 467220"/>
                <a:gd name="connsiteY8" fmla="*/ 40595 h 279428"/>
                <a:gd name="connsiteX9" fmla="*/ 332726 w 467220"/>
                <a:gd name="connsiteY9" fmla="*/ 161956 h 279428"/>
                <a:gd name="connsiteX10" fmla="*/ 375793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38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1"/>
                    <a:pt x="157251" y="-13531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1" name="Freeform 3"/>
            <p:cNvSpPr/>
            <p:nvPr/>
          </p:nvSpPr>
          <p:spPr>
            <a:xfrm>
              <a:off x="12048327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66 w 467220"/>
                <a:gd name="connsiteY1" fmla="*/ 238842 h 279428"/>
                <a:gd name="connsiteX2" fmla="*/ 255841 w 467220"/>
                <a:gd name="connsiteY2" fmla="*/ 238842 h 279428"/>
                <a:gd name="connsiteX3" fmla="*/ 134493 w 467220"/>
                <a:gd name="connsiteY3" fmla="*/ 117481 h 279428"/>
                <a:gd name="connsiteX4" fmla="*/ 91426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66 w 467220"/>
                <a:gd name="connsiteY8" fmla="*/ 40595 h 279428"/>
                <a:gd name="connsiteX9" fmla="*/ 332726 w 467220"/>
                <a:gd name="connsiteY9" fmla="*/ 161956 h 279428"/>
                <a:gd name="connsiteX10" fmla="*/ 375793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66" y="238842"/>
                  </a:lnTo>
                  <a:cubicBezTo>
                    <a:pt x="398551" y="292957"/>
                    <a:pt x="309968" y="292957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68" y="-13531"/>
                    <a:pt x="157238" y="-13531"/>
                    <a:pt x="211366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096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2" name="Freeform 3"/>
            <p:cNvSpPr/>
            <p:nvPr/>
          </p:nvSpPr>
          <p:spPr>
            <a:xfrm>
              <a:off x="12289625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78 w 467220"/>
                <a:gd name="connsiteY1" fmla="*/ 238842 h 279428"/>
                <a:gd name="connsiteX2" fmla="*/ 255841 w 467220"/>
                <a:gd name="connsiteY2" fmla="*/ 238842 h 279428"/>
                <a:gd name="connsiteX3" fmla="*/ 134493 w 467220"/>
                <a:gd name="connsiteY3" fmla="*/ 117481 h 279428"/>
                <a:gd name="connsiteX4" fmla="*/ 91426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54 w 467220"/>
                <a:gd name="connsiteY7" fmla="*/ 40595 h 279428"/>
                <a:gd name="connsiteX8" fmla="*/ 211378 w 467220"/>
                <a:gd name="connsiteY8" fmla="*/ 40595 h 279428"/>
                <a:gd name="connsiteX9" fmla="*/ 332740 w 467220"/>
                <a:gd name="connsiteY9" fmla="*/ 161956 h 279428"/>
                <a:gd name="connsiteX10" fmla="*/ 375793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57"/>
                    <a:pt x="309981" y="292957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796" y="105784"/>
                    <a:pt x="103123" y="105784"/>
                    <a:pt x="91426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54" y="40595"/>
                  </a:lnTo>
                  <a:cubicBezTo>
                    <a:pt x="68681" y="-13531"/>
                    <a:pt x="157251" y="-13531"/>
                    <a:pt x="211378" y="40595"/>
                  </a:cubicBezTo>
                  <a:lnTo>
                    <a:pt x="332740" y="161956"/>
                  </a:lnTo>
                  <a:cubicBezTo>
                    <a:pt x="344423" y="173640"/>
                    <a:pt x="364108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3" name="Freeform 3"/>
            <p:cNvSpPr/>
            <p:nvPr/>
          </p:nvSpPr>
          <p:spPr>
            <a:xfrm>
              <a:off x="12530925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78 w 467220"/>
                <a:gd name="connsiteY1" fmla="*/ 238842 h 279428"/>
                <a:gd name="connsiteX2" fmla="*/ 255841 w 467220"/>
                <a:gd name="connsiteY2" fmla="*/ 238842 h 279428"/>
                <a:gd name="connsiteX3" fmla="*/ 134493 w 467220"/>
                <a:gd name="connsiteY3" fmla="*/ 117481 h 279428"/>
                <a:gd name="connsiteX4" fmla="*/ 91440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78 w 467220"/>
                <a:gd name="connsiteY8" fmla="*/ 40595 h 279428"/>
                <a:gd name="connsiteX9" fmla="*/ 332726 w 467220"/>
                <a:gd name="connsiteY9" fmla="*/ 161956 h 279428"/>
                <a:gd name="connsiteX10" fmla="*/ 375793 w 467220"/>
                <a:gd name="connsiteY10" fmla="*/ 161956 h 279428"/>
                <a:gd name="connsiteX11" fmla="*/ 390334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57"/>
                    <a:pt x="309981" y="292957"/>
                    <a:pt x="255841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808" y="105784"/>
                    <a:pt x="103123" y="105784"/>
                    <a:pt x="91440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1"/>
                    <a:pt x="157251" y="-13531"/>
                    <a:pt x="211378" y="40595"/>
                  </a:cubicBezTo>
                  <a:cubicBezTo>
                    <a:pt x="251828" y="81045"/>
                    <a:pt x="292277" y="121494"/>
                    <a:pt x="332726" y="161956"/>
                  </a:cubicBezTo>
                  <a:cubicBezTo>
                    <a:pt x="344423" y="173640"/>
                    <a:pt x="364108" y="173640"/>
                    <a:pt x="375793" y="161956"/>
                  </a:cubicBezTo>
                  <a:lnTo>
                    <a:pt x="390334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4" name="Freeform 3"/>
            <p:cNvSpPr/>
            <p:nvPr/>
          </p:nvSpPr>
          <p:spPr>
            <a:xfrm>
              <a:off x="12772224" y="2786364"/>
              <a:ext cx="467220" cy="279428"/>
            </a:xfrm>
            <a:custGeom>
              <a:avLst/>
              <a:gdLst>
                <a:gd name="connsiteX0" fmla="*/ 467220 w 467220"/>
                <a:gd name="connsiteY0" fmla="*/ 224288 h 279428"/>
                <a:gd name="connsiteX1" fmla="*/ 452678 w 467220"/>
                <a:gd name="connsiteY1" fmla="*/ 238842 h 279428"/>
                <a:gd name="connsiteX2" fmla="*/ 255840 w 467220"/>
                <a:gd name="connsiteY2" fmla="*/ 238842 h 279428"/>
                <a:gd name="connsiteX3" fmla="*/ 134493 w 467220"/>
                <a:gd name="connsiteY3" fmla="*/ 117481 h 279428"/>
                <a:gd name="connsiteX4" fmla="*/ 91426 w 467220"/>
                <a:gd name="connsiteY4" fmla="*/ 117481 h 279428"/>
                <a:gd name="connsiteX5" fmla="*/ 76886 w 467220"/>
                <a:gd name="connsiteY5" fmla="*/ 132022 h 279428"/>
                <a:gd name="connsiteX6" fmla="*/ 0 w 467220"/>
                <a:gd name="connsiteY6" fmla="*/ 55136 h 279428"/>
                <a:gd name="connsiteX7" fmla="*/ 14541 w 467220"/>
                <a:gd name="connsiteY7" fmla="*/ 40595 h 279428"/>
                <a:gd name="connsiteX8" fmla="*/ 211378 w 467220"/>
                <a:gd name="connsiteY8" fmla="*/ 40595 h 279428"/>
                <a:gd name="connsiteX9" fmla="*/ 332727 w 467220"/>
                <a:gd name="connsiteY9" fmla="*/ 161956 h 279428"/>
                <a:gd name="connsiteX10" fmla="*/ 375780 w 467220"/>
                <a:gd name="connsiteY10" fmla="*/ 161956 h 279428"/>
                <a:gd name="connsiteX11" fmla="*/ 390347 w 467220"/>
                <a:gd name="connsiteY11" fmla="*/ 147402 h 279428"/>
                <a:gd name="connsiteX12" fmla="*/ 467220 w 467220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20" h="279428">
                  <a:moveTo>
                    <a:pt x="467220" y="224288"/>
                  </a:moveTo>
                  <a:lnTo>
                    <a:pt x="452678" y="238842"/>
                  </a:lnTo>
                  <a:cubicBezTo>
                    <a:pt x="398551" y="292957"/>
                    <a:pt x="309981" y="292957"/>
                    <a:pt x="255840" y="238842"/>
                  </a:cubicBezTo>
                  <a:cubicBezTo>
                    <a:pt x="215392" y="198380"/>
                    <a:pt x="174942" y="157930"/>
                    <a:pt x="134493" y="117481"/>
                  </a:cubicBezTo>
                  <a:cubicBezTo>
                    <a:pt x="122808" y="105784"/>
                    <a:pt x="103123" y="105784"/>
                    <a:pt x="91426" y="117481"/>
                  </a:cubicBezTo>
                  <a:lnTo>
                    <a:pt x="76886" y="132022"/>
                  </a:lnTo>
                  <a:lnTo>
                    <a:pt x="0" y="55136"/>
                  </a:lnTo>
                  <a:lnTo>
                    <a:pt x="14541" y="40595"/>
                  </a:lnTo>
                  <a:cubicBezTo>
                    <a:pt x="68681" y="-13531"/>
                    <a:pt x="157251" y="-13531"/>
                    <a:pt x="211378" y="40595"/>
                  </a:cubicBezTo>
                  <a:cubicBezTo>
                    <a:pt x="251828" y="81045"/>
                    <a:pt x="292277" y="121494"/>
                    <a:pt x="332727" y="161956"/>
                  </a:cubicBezTo>
                  <a:cubicBezTo>
                    <a:pt x="344424" y="173640"/>
                    <a:pt x="364108" y="173640"/>
                    <a:pt x="375780" y="161956"/>
                  </a:cubicBezTo>
                  <a:lnTo>
                    <a:pt x="390347" y="147402"/>
                  </a:lnTo>
                  <a:lnTo>
                    <a:pt x="467220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5" name="Freeform 3"/>
            <p:cNvSpPr/>
            <p:nvPr/>
          </p:nvSpPr>
          <p:spPr>
            <a:xfrm>
              <a:off x="13013528" y="2786364"/>
              <a:ext cx="467219" cy="279428"/>
            </a:xfrm>
            <a:custGeom>
              <a:avLst/>
              <a:gdLst>
                <a:gd name="connsiteX0" fmla="*/ 467219 w 467219"/>
                <a:gd name="connsiteY0" fmla="*/ 224288 h 279428"/>
                <a:gd name="connsiteX1" fmla="*/ 452677 w 467219"/>
                <a:gd name="connsiteY1" fmla="*/ 238842 h 279428"/>
                <a:gd name="connsiteX2" fmla="*/ 255840 w 467219"/>
                <a:gd name="connsiteY2" fmla="*/ 238842 h 279428"/>
                <a:gd name="connsiteX3" fmla="*/ 134480 w 467219"/>
                <a:gd name="connsiteY3" fmla="*/ 117481 h 279428"/>
                <a:gd name="connsiteX4" fmla="*/ 91426 w 467219"/>
                <a:gd name="connsiteY4" fmla="*/ 117481 h 279428"/>
                <a:gd name="connsiteX5" fmla="*/ 76885 w 467219"/>
                <a:gd name="connsiteY5" fmla="*/ 132022 h 279428"/>
                <a:gd name="connsiteX6" fmla="*/ 0 w 467219"/>
                <a:gd name="connsiteY6" fmla="*/ 55136 h 279428"/>
                <a:gd name="connsiteX7" fmla="*/ 14540 w 467219"/>
                <a:gd name="connsiteY7" fmla="*/ 40595 h 279428"/>
                <a:gd name="connsiteX8" fmla="*/ 211377 w 467219"/>
                <a:gd name="connsiteY8" fmla="*/ 40595 h 279428"/>
                <a:gd name="connsiteX9" fmla="*/ 332726 w 467219"/>
                <a:gd name="connsiteY9" fmla="*/ 161956 h 279428"/>
                <a:gd name="connsiteX10" fmla="*/ 375780 w 467219"/>
                <a:gd name="connsiteY10" fmla="*/ 161956 h 279428"/>
                <a:gd name="connsiteX11" fmla="*/ 390334 w 467219"/>
                <a:gd name="connsiteY11" fmla="*/ 147402 h 279428"/>
                <a:gd name="connsiteX12" fmla="*/ 467219 w 467219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19" h="279428">
                  <a:moveTo>
                    <a:pt x="467219" y="224288"/>
                  </a:moveTo>
                  <a:lnTo>
                    <a:pt x="452677" y="238842"/>
                  </a:lnTo>
                  <a:cubicBezTo>
                    <a:pt x="398550" y="292957"/>
                    <a:pt x="309968" y="292957"/>
                    <a:pt x="255840" y="238842"/>
                  </a:cubicBezTo>
                  <a:cubicBezTo>
                    <a:pt x="215391" y="198380"/>
                    <a:pt x="174941" y="157930"/>
                    <a:pt x="134480" y="117481"/>
                  </a:cubicBezTo>
                  <a:cubicBezTo>
                    <a:pt x="122795" y="105784"/>
                    <a:pt x="103123" y="105784"/>
                    <a:pt x="91426" y="117481"/>
                  </a:cubicBezTo>
                  <a:lnTo>
                    <a:pt x="76885" y="132022"/>
                  </a:lnTo>
                  <a:lnTo>
                    <a:pt x="0" y="55136"/>
                  </a:lnTo>
                  <a:lnTo>
                    <a:pt x="14540" y="40595"/>
                  </a:lnTo>
                  <a:cubicBezTo>
                    <a:pt x="68668" y="-13531"/>
                    <a:pt x="157250" y="-13531"/>
                    <a:pt x="211377" y="40595"/>
                  </a:cubicBezTo>
                  <a:cubicBezTo>
                    <a:pt x="251828" y="81045"/>
                    <a:pt x="292276" y="121494"/>
                    <a:pt x="332726" y="161956"/>
                  </a:cubicBezTo>
                  <a:cubicBezTo>
                    <a:pt x="344423" y="173640"/>
                    <a:pt x="364095" y="173640"/>
                    <a:pt x="375780" y="161956"/>
                  </a:cubicBezTo>
                  <a:lnTo>
                    <a:pt x="390334" y="147402"/>
                  </a:lnTo>
                  <a:lnTo>
                    <a:pt x="467219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6" name="Freeform 3"/>
            <p:cNvSpPr/>
            <p:nvPr/>
          </p:nvSpPr>
          <p:spPr>
            <a:xfrm>
              <a:off x="13254825" y="2786364"/>
              <a:ext cx="467219" cy="279428"/>
            </a:xfrm>
            <a:custGeom>
              <a:avLst/>
              <a:gdLst>
                <a:gd name="connsiteX0" fmla="*/ 467219 w 467219"/>
                <a:gd name="connsiteY0" fmla="*/ 224288 h 279428"/>
                <a:gd name="connsiteX1" fmla="*/ 452677 w 467219"/>
                <a:gd name="connsiteY1" fmla="*/ 238842 h 279428"/>
                <a:gd name="connsiteX2" fmla="*/ 255840 w 467219"/>
                <a:gd name="connsiteY2" fmla="*/ 238842 h 279428"/>
                <a:gd name="connsiteX3" fmla="*/ 134480 w 467219"/>
                <a:gd name="connsiteY3" fmla="*/ 117481 h 279428"/>
                <a:gd name="connsiteX4" fmla="*/ 91426 w 467219"/>
                <a:gd name="connsiteY4" fmla="*/ 117481 h 279428"/>
                <a:gd name="connsiteX5" fmla="*/ 76885 w 467219"/>
                <a:gd name="connsiteY5" fmla="*/ 132022 h 279428"/>
                <a:gd name="connsiteX6" fmla="*/ 0 w 467219"/>
                <a:gd name="connsiteY6" fmla="*/ 55136 h 279428"/>
                <a:gd name="connsiteX7" fmla="*/ 14540 w 467219"/>
                <a:gd name="connsiteY7" fmla="*/ 40595 h 279428"/>
                <a:gd name="connsiteX8" fmla="*/ 211377 w 467219"/>
                <a:gd name="connsiteY8" fmla="*/ 40595 h 279428"/>
                <a:gd name="connsiteX9" fmla="*/ 332726 w 467219"/>
                <a:gd name="connsiteY9" fmla="*/ 161956 h 279428"/>
                <a:gd name="connsiteX10" fmla="*/ 375780 w 467219"/>
                <a:gd name="connsiteY10" fmla="*/ 161956 h 279428"/>
                <a:gd name="connsiteX11" fmla="*/ 390346 w 467219"/>
                <a:gd name="connsiteY11" fmla="*/ 147402 h 279428"/>
                <a:gd name="connsiteX12" fmla="*/ 467219 w 467219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19" h="279428">
                  <a:moveTo>
                    <a:pt x="467219" y="224288"/>
                  </a:moveTo>
                  <a:lnTo>
                    <a:pt x="452677" y="238842"/>
                  </a:lnTo>
                  <a:cubicBezTo>
                    <a:pt x="398550" y="292957"/>
                    <a:pt x="309981" y="292957"/>
                    <a:pt x="255840" y="238842"/>
                  </a:cubicBezTo>
                  <a:cubicBezTo>
                    <a:pt x="215391" y="198380"/>
                    <a:pt x="174941" y="157930"/>
                    <a:pt x="134480" y="117481"/>
                  </a:cubicBezTo>
                  <a:cubicBezTo>
                    <a:pt x="122808" y="105784"/>
                    <a:pt x="103123" y="105784"/>
                    <a:pt x="91426" y="117481"/>
                  </a:cubicBezTo>
                  <a:lnTo>
                    <a:pt x="76885" y="132022"/>
                  </a:lnTo>
                  <a:lnTo>
                    <a:pt x="0" y="55136"/>
                  </a:lnTo>
                  <a:lnTo>
                    <a:pt x="14540" y="40595"/>
                  </a:lnTo>
                  <a:cubicBezTo>
                    <a:pt x="68681" y="-13531"/>
                    <a:pt x="157250" y="-13531"/>
                    <a:pt x="211377" y="40595"/>
                  </a:cubicBezTo>
                  <a:cubicBezTo>
                    <a:pt x="251828" y="81045"/>
                    <a:pt x="292276" y="121494"/>
                    <a:pt x="332726" y="161956"/>
                  </a:cubicBezTo>
                  <a:cubicBezTo>
                    <a:pt x="344423" y="173640"/>
                    <a:pt x="364108" y="173640"/>
                    <a:pt x="375780" y="161956"/>
                  </a:cubicBezTo>
                  <a:lnTo>
                    <a:pt x="390346" y="147402"/>
                  </a:lnTo>
                  <a:lnTo>
                    <a:pt x="467219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7" name="Freeform 3"/>
            <p:cNvSpPr/>
            <p:nvPr/>
          </p:nvSpPr>
          <p:spPr>
            <a:xfrm>
              <a:off x="13496111" y="2786364"/>
              <a:ext cx="467233" cy="279428"/>
            </a:xfrm>
            <a:custGeom>
              <a:avLst/>
              <a:gdLst>
                <a:gd name="connsiteX0" fmla="*/ 467233 w 467233"/>
                <a:gd name="connsiteY0" fmla="*/ 224288 h 279428"/>
                <a:gd name="connsiteX1" fmla="*/ 452679 w 467233"/>
                <a:gd name="connsiteY1" fmla="*/ 238842 h 279428"/>
                <a:gd name="connsiteX2" fmla="*/ 255854 w 467233"/>
                <a:gd name="connsiteY2" fmla="*/ 238842 h 279428"/>
                <a:gd name="connsiteX3" fmla="*/ 134494 w 467233"/>
                <a:gd name="connsiteY3" fmla="*/ 117481 h 279428"/>
                <a:gd name="connsiteX4" fmla="*/ 91440 w 467233"/>
                <a:gd name="connsiteY4" fmla="*/ 117481 h 279428"/>
                <a:gd name="connsiteX5" fmla="*/ 76899 w 467233"/>
                <a:gd name="connsiteY5" fmla="*/ 132022 h 279428"/>
                <a:gd name="connsiteX6" fmla="*/ 0 w 467233"/>
                <a:gd name="connsiteY6" fmla="*/ 55136 h 279428"/>
                <a:gd name="connsiteX7" fmla="*/ 14554 w 467233"/>
                <a:gd name="connsiteY7" fmla="*/ 40595 h 279428"/>
                <a:gd name="connsiteX8" fmla="*/ 211391 w 467233"/>
                <a:gd name="connsiteY8" fmla="*/ 40595 h 279428"/>
                <a:gd name="connsiteX9" fmla="*/ 332740 w 467233"/>
                <a:gd name="connsiteY9" fmla="*/ 161956 h 279428"/>
                <a:gd name="connsiteX10" fmla="*/ 375806 w 467233"/>
                <a:gd name="connsiteY10" fmla="*/ 161956 h 279428"/>
                <a:gd name="connsiteX11" fmla="*/ 390348 w 467233"/>
                <a:gd name="connsiteY11" fmla="*/ 147402 h 279428"/>
                <a:gd name="connsiteX12" fmla="*/ 467233 w 467233"/>
                <a:gd name="connsiteY12" fmla="*/ 224288 h 2794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67233" h="279428">
                  <a:moveTo>
                    <a:pt x="467233" y="224288"/>
                  </a:moveTo>
                  <a:lnTo>
                    <a:pt x="452679" y="238842"/>
                  </a:lnTo>
                  <a:cubicBezTo>
                    <a:pt x="398564" y="292957"/>
                    <a:pt x="309995" y="292957"/>
                    <a:pt x="255854" y="238842"/>
                  </a:cubicBezTo>
                  <a:cubicBezTo>
                    <a:pt x="215405" y="198380"/>
                    <a:pt x="174955" y="157930"/>
                    <a:pt x="134494" y="117481"/>
                  </a:cubicBezTo>
                  <a:cubicBezTo>
                    <a:pt x="122821" y="105784"/>
                    <a:pt x="103137" y="105784"/>
                    <a:pt x="91440" y="117481"/>
                  </a:cubicBezTo>
                  <a:lnTo>
                    <a:pt x="76899" y="132022"/>
                  </a:lnTo>
                  <a:lnTo>
                    <a:pt x="0" y="55136"/>
                  </a:lnTo>
                  <a:lnTo>
                    <a:pt x="14554" y="40595"/>
                  </a:lnTo>
                  <a:cubicBezTo>
                    <a:pt x="68695" y="-13531"/>
                    <a:pt x="157264" y="-13531"/>
                    <a:pt x="211391" y="40595"/>
                  </a:cubicBezTo>
                  <a:cubicBezTo>
                    <a:pt x="251842" y="81045"/>
                    <a:pt x="292290" y="121494"/>
                    <a:pt x="332740" y="161956"/>
                  </a:cubicBezTo>
                  <a:cubicBezTo>
                    <a:pt x="344437" y="173640"/>
                    <a:pt x="364121" y="173640"/>
                    <a:pt x="375806" y="161956"/>
                  </a:cubicBezTo>
                  <a:lnTo>
                    <a:pt x="390348" y="147402"/>
                  </a:lnTo>
                  <a:lnTo>
                    <a:pt x="467233" y="224288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8" name="Freeform 3"/>
            <p:cNvSpPr/>
            <p:nvPr/>
          </p:nvSpPr>
          <p:spPr>
            <a:xfrm>
              <a:off x="13737427" y="2786361"/>
              <a:ext cx="318185" cy="274732"/>
            </a:xfrm>
            <a:custGeom>
              <a:avLst/>
              <a:gdLst>
                <a:gd name="connsiteX0" fmla="*/ 318185 w 318185"/>
                <a:gd name="connsiteY0" fmla="*/ 274732 h 274732"/>
                <a:gd name="connsiteX1" fmla="*/ 255840 w 318185"/>
                <a:gd name="connsiteY1" fmla="*/ 238842 h 274732"/>
                <a:gd name="connsiteX2" fmla="*/ 134492 w 318185"/>
                <a:gd name="connsiteY2" fmla="*/ 117481 h 274732"/>
                <a:gd name="connsiteX3" fmla="*/ 91426 w 318185"/>
                <a:gd name="connsiteY3" fmla="*/ 117481 h 274732"/>
                <a:gd name="connsiteX4" fmla="*/ 76885 w 318185"/>
                <a:gd name="connsiteY4" fmla="*/ 132035 h 274732"/>
                <a:gd name="connsiteX5" fmla="*/ 0 w 318185"/>
                <a:gd name="connsiteY5" fmla="*/ 55149 h 274732"/>
                <a:gd name="connsiteX6" fmla="*/ 14540 w 318185"/>
                <a:gd name="connsiteY6" fmla="*/ 40595 h 274732"/>
                <a:gd name="connsiteX7" fmla="*/ 211365 w 318185"/>
                <a:gd name="connsiteY7" fmla="*/ 40595 h 274732"/>
                <a:gd name="connsiteX8" fmla="*/ 318185 w 318185"/>
                <a:gd name="connsiteY8" fmla="*/ 147415 h 274732"/>
                <a:gd name="connsiteX9" fmla="*/ 318185 w 318185"/>
                <a:gd name="connsiteY9" fmla="*/ 274732 h 27473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</a:cxnLst>
              <a:rect l="l" t="t" r="r" b="b"/>
              <a:pathLst>
                <a:path w="318185" h="274732">
                  <a:moveTo>
                    <a:pt x="318185" y="274732"/>
                  </a:moveTo>
                  <a:cubicBezTo>
                    <a:pt x="295299" y="268662"/>
                    <a:pt x="273696" y="256698"/>
                    <a:pt x="255840" y="238842"/>
                  </a:cubicBezTo>
                  <a:cubicBezTo>
                    <a:pt x="215391" y="198380"/>
                    <a:pt x="174928" y="157930"/>
                    <a:pt x="134492" y="117481"/>
                  </a:cubicBezTo>
                  <a:cubicBezTo>
                    <a:pt x="122795" y="105797"/>
                    <a:pt x="103123" y="105797"/>
                    <a:pt x="91426" y="117481"/>
                  </a:cubicBezTo>
                  <a:lnTo>
                    <a:pt x="76885" y="132035"/>
                  </a:lnTo>
                  <a:lnTo>
                    <a:pt x="0" y="55149"/>
                  </a:lnTo>
                  <a:lnTo>
                    <a:pt x="14540" y="40595"/>
                  </a:lnTo>
                  <a:cubicBezTo>
                    <a:pt x="68681" y="-13531"/>
                    <a:pt x="157250" y="-13531"/>
                    <a:pt x="211365" y="40595"/>
                  </a:cubicBezTo>
                  <a:lnTo>
                    <a:pt x="318185" y="147415"/>
                  </a:lnTo>
                  <a:lnTo>
                    <a:pt x="318185" y="274732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9" name="Freeform 3"/>
            <p:cNvSpPr/>
            <p:nvPr/>
          </p:nvSpPr>
          <p:spPr>
            <a:xfrm>
              <a:off x="13978713" y="2791073"/>
              <a:ext cx="76899" cy="127317"/>
            </a:xfrm>
            <a:custGeom>
              <a:avLst/>
              <a:gdLst>
                <a:gd name="connsiteX0" fmla="*/ 76899 w 76899"/>
                <a:gd name="connsiteY0" fmla="*/ 127317 h 127317"/>
                <a:gd name="connsiteX1" fmla="*/ 0 w 76899"/>
                <a:gd name="connsiteY1" fmla="*/ 50431 h 127317"/>
                <a:gd name="connsiteX2" fmla="*/ 14554 w 76899"/>
                <a:gd name="connsiteY2" fmla="*/ 35890 h 127317"/>
                <a:gd name="connsiteX3" fmla="*/ 76899 w 76899"/>
                <a:gd name="connsiteY3" fmla="*/ 0 h 127317"/>
                <a:gd name="connsiteX4" fmla="*/ 76899 w 76899"/>
                <a:gd name="connsiteY4" fmla="*/ 127317 h 12731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76899" h="127317">
                  <a:moveTo>
                    <a:pt x="76899" y="127317"/>
                  </a:moveTo>
                  <a:lnTo>
                    <a:pt x="0" y="50431"/>
                  </a:lnTo>
                  <a:lnTo>
                    <a:pt x="14554" y="35890"/>
                  </a:lnTo>
                  <a:cubicBezTo>
                    <a:pt x="32410" y="18033"/>
                    <a:pt x="54013" y="6070"/>
                    <a:pt x="76899" y="0"/>
                  </a:cubicBezTo>
                  <a:lnTo>
                    <a:pt x="76899" y="127317"/>
                  </a:lnTo>
                </a:path>
              </a:pathLst>
            </a:custGeom>
            <a:solidFill>
              <a:srgbClr val="61668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0" name="Freeform 3"/>
            <p:cNvSpPr/>
            <p:nvPr/>
          </p:nvSpPr>
          <p:spPr>
            <a:xfrm>
              <a:off x="11160010" y="3102940"/>
              <a:ext cx="2895600" cy="34163"/>
            </a:xfrm>
            <a:custGeom>
              <a:avLst/>
              <a:gdLst>
                <a:gd name="connsiteX0" fmla="*/ 0 w 2895600"/>
                <a:gd name="connsiteY0" fmla="*/ 17081 h 34163"/>
                <a:gd name="connsiteX1" fmla="*/ 2895600 w 2895600"/>
                <a:gd name="connsiteY1" fmla="*/ 17081 h 341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895600" h="34163">
                  <a:moveTo>
                    <a:pt x="0" y="17081"/>
                  </a:moveTo>
                  <a:lnTo>
                    <a:pt x="2895600" y="17081"/>
                  </a:lnTo>
                </a:path>
              </a:pathLst>
            </a:custGeom>
            <a:ln w="25400">
              <a:solidFill>
                <a:srgbClr val="61668C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1" name="Freeform 3"/>
            <p:cNvSpPr/>
            <p:nvPr/>
          </p:nvSpPr>
          <p:spPr>
            <a:xfrm>
              <a:off x="11160010" y="2718612"/>
              <a:ext cx="2895600" cy="34163"/>
            </a:xfrm>
            <a:custGeom>
              <a:avLst/>
              <a:gdLst>
                <a:gd name="connsiteX0" fmla="*/ 0 w 2895600"/>
                <a:gd name="connsiteY0" fmla="*/ 17081 h 34163"/>
                <a:gd name="connsiteX1" fmla="*/ 2895600 w 2895600"/>
                <a:gd name="connsiteY1" fmla="*/ 17081 h 341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895600" h="34163">
                  <a:moveTo>
                    <a:pt x="0" y="17081"/>
                  </a:moveTo>
                  <a:lnTo>
                    <a:pt x="2895600" y="17081"/>
                  </a:lnTo>
                </a:path>
              </a:pathLst>
            </a:custGeom>
            <a:ln w="25400">
              <a:solidFill>
                <a:srgbClr val="61668C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5" name="TextBox 1"/>
          <p:cNvSpPr txBox="1"/>
          <p:nvPr/>
        </p:nvSpPr>
        <p:spPr>
          <a:xfrm>
            <a:off x="2244022" y="6768897"/>
            <a:ext cx="2898101" cy="7232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>
                <a:tab pos="317500" algn="l"/>
              </a:tabLst>
            </a:pPr>
            <a:r>
              <a:rPr lang="sr-Cyrl-RS" altLang="zh-CN" sz="4400" b="1" dirty="0">
                <a:latin typeface="Cinzel" pitchFamily="18" charset="0"/>
                <a:cs typeface="Cinzel" pitchFamily="18" charset="0"/>
              </a:rPr>
              <a:t>ПАТРИЦИЈИ</a:t>
            </a:r>
            <a:r>
              <a:rPr lang="sr-Cyrl-RS" altLang="zh-CN" sz="4400" b="1" dirty="0">
                <a:solidFill>
                  <a:srgbClr val="5B3F26"/>
                </a:solidFill>
                <a:latin typeface="Cinzel" pitchFamily="18" charset="0"/>
                <a:cs typeface="Cinzel" pitchFamily="18" charset="0"/>
              </a:rPr>
              <a:t>	</a:t>
            </a:r>
            <a:endParaRPr lang="en-US" altLang="zh-CN" sz="4000" b="1" dirty="0">
              <a:solidFill>
                <a:srgbClr val="231F20"/>
              </a:solidFill>
              <a:latin typeface="PT Serif" pitchFamily="18" charset="0"/>
              <a:cs typeface="PT Serif" pitchFamily="18" charset="0"/>
            </a:endParaRPr>
          </a:p>
        </p:txBody>
      </p:sp>
      <p:sp>
        <p:nvSpPr>
          <p:cNvPr id="1096" name="TextBox 1"/>
          <p:cNvSpPr txBox="1"/>
          <p:nvPr/>
        </p:nvSpPr>
        <p:spPr>
          <a:xfrm>
            <a:off x="6884522" y="6768897"/>
            <a:ext cx="2502288" cy="7232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>
                <a:tab pos="317500" algn="l"/>
              </a:tabLst>
            </a:pPr>
            <a:r>
              <a:rPr lang="sr-Cyrl-RS" altLang="zh-CN" sz="4400" b="1" dirty="0">
                <a:latin typeface="Cinzel" pitchFamily="18" charset="0"/>
                <a:cs typeface="Cinzel" pitchFamily="18" charset="0"/>
              </a:rPr>
              <a:t>ПЛЕБЕЈЦИ</a:t>
            </a:r>
            <a:endParaRPr lang="en-US" altLang="zh-CN" sz="4000" b="1" dirty="0">
              <a:latin typeface="PT Serif" pitchFamily="18" charset="0"/>
              <a:cs typeface="PT Serif" pitchFamily="18" charset="0"/>
            </a:endParaRPr>
          </a:p>
        </p:txBody>
      </p:sp>
      <p:sp>
        <p:nvSpPr>
          <p:cNvPr id="1097" name="TextBox 1"/>
          <p:cNvSpPr txBox="1"/>
          <p:nvPr/>
        </p:nvSpPr>
        <p:spPr>
          <a:xfrm>
            <a:off x="11569967" y="6768897"/>
            <a:ext cx="2059858" cy="7232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>
                <a:tab pos="317500" algn="l"/>
              </a:tabLst>
            </a:pPr>
            <a:r>
              <a:rPr lang="sr-Cyrl-RS" altLang="zh-CN" sz="4400" b="1" dirty="0">
                <a:latin typeface="Cinzel" pitchFamily="18" charset="0"/>
                <a:cs typeface="Cinzel" pitchFamily="18" charset="0"/>
              </a:rPr>
              <a:t>РОБОВИ</a:t>
            </a:r>
            <a:endParaRPr lang="en-US" altLang="zh-CN" sz="4000" b="1" dirty="0">
              <a:latin typeface="PT Serif" pitchFamily="18" charset="0"/>
              <a:cs typeface="PT Serif" pitchFamily="18" charset="0"/>
            </a:endParaRPr>
          </a:p>
        </p:txBody>
      </p:sp>
      <p:sp>
        <p:nvSpPr>
          <p:cNvPr id="1098" name="TextBox 1"/>
          <p:cNvSpPr txBox="1"/>
          <p:nvPr/>
        </p:nvSpPr>
        <p:spPr>
          <a:xfrm>
            <a:off x="717161" y="1657436"/>
            <a:ext cx="14445878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tabLst>
                <a:tab pos="3937000" algn="l"/>
              </a:tabLst>
            </a:pPr>
            <a:r>
              <a:rPr lang="sr-Cyrl-RS" altLang="zh-CN" sz="4000" b="1" dirty="0">
                <a:latin typeface="Cinzel" pitchFamily="18" charset="0"/>
                <a:cs typeface="Cinzel" pitchFamily="18" charset="0"/>
              </a:rPr>
              <a:t>У Римској држави разликовала су се 3 основна друштвена слоја</a:t>
            </a:r>
            <a:r>
              <a:rPr lang="sr-Cyrl-RS" altLang="zh-CN" sz="4000" dirty="0">
                <a:solidFill>
                  <a:srgbClr val="61668C"/>
                </a:solidFill>
                <a:latin typeface="Cinzel" pitchFamily="18" charset="0"/>
                <a:cs typeface="Cinzel" pitchFamily="18" charset="0"/>
              </a:rPr>
              <a:t>:</a:t>
            </a:r>
            <a:endParaRPr lang="en-US" altLang="zh-CN" sz="4000" dirty="0">
              <a:solidFill>
                <a:srgbClr val="61668C"/>
              </a:solidFill>
              <a:latin typeface="Cinzel" pitchFamily="18" charset="0"/>
              <a:cs typeface="Cinzel" pitchFamily="18" charset="0"/>
            </a:endParaRPr>
          </a:p>
        </p:txBody>
      </p:sp>
      <p:sp>
        <p:nvSpPr>
          <p:cNvPr id="1099" name="Marcador de número de diapositiva 10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4</a:t>
            </a:fld>
            <a:endParaRPr lang="tr-TR" dirty="0"/>
          </a:p>
        </p:txBody>
      </p:sp>
      <p:grpSp>
        <p:nvGrpSpPr>
          <p:cNvPr id="106" name="Grupo">
            <a:extLst>
              <a:ext uri="{FF2B5EF4-FFF2-40B4-BE49-F238E27FC236}">
                <a16:creationId xmlns:a16="http://schemas.microsoft.com/office/drawing/2014/main" id="{56685507-BED1-4E79-B795-105A633A646B}"/>
              </a:ext>
            </a:extLst>
          </p:cNvPr>
          <p:cNvGrpSpPr/>
          <p:nvPr/>
        </p:nvGrpSpPr>
        <p:grpSpPr>
          <a:xfrm>
            <a:off x="2616904" y="3479445"/>
            <a:ext cx="789886" cy="2702279"/>
            <a:chOff x="0" y="0"/>
            <a:chExt cx="1106110" cy="3205645"/>
          </a:xfrm>
        </p:grpSpPr>
        <p:grpSp>
          <p:nvGrpSpPr>
            <p:cNvPr id="107" name="Grupo">
              <a:extLst>
                <a:ext uri="{FF2B5EF4-FFF2-40B4-BE49-F238E27FC236}">
                  <a16:creationId xmlns:a16="http://schemas.microsoft.com/office/drawing/2014/main" id="{30F88AF8-70CE-4CDF-AF82-2BD35E1F8668}"/>
                </a:ext>
              </a:extLst>
            </p:cNvPr>
            <p:cNvGrpSpPr/>
            <p:nvPr/>
          </p:nvGrpSpPr>
          <p:grpSpPr>
            <a:xfrm>
              <a:off x="101599" y="2590800"/>
              <a:ext cx="339958" cy="602146"/>
              <a:chOff x="0" y="0"/>
              <a:chExt cx="339956" cy="602145"/>
            </a:xfrm>
          </p:grpSpPr>
          <p:sp>
            <p:nvSpPr>
              <p:cNvPr id="162" name="Figura">
                <a:extLst>
                  <a:ext uri="{FF2B5EF4-FFF2-40B4-BE49-F238E27FC236}">
                    <a16:creationId xmlns:a16="http://schemas.microsoft.com/office/drawing/2014/main" id="{D1D2359F-D1A6-44CE-AC33-B6506FC2FB18}"/>
                  </a:ext>
                </a:extLst>
              </p:cNvPr>
              <p:cNvSpPr/>
              <p:nvPr/>
            </p:nvSpPr>
            <p:spPr>
              <a:xfrm>
                <a:off x="-1" y="355600"/>
                <a:ext cx="339958" cy="246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97" h="19503" extrusionOk="0">
                    <a:moveTo>
                      <a:pt x="17142" y="89"/>
                    </a:moveTo>
                    <a:cubicBezTo>
                      <a:pt x="14203" y="-1217"/>
                      <a:pt x="1215" y="12346"/>
                      <a:pt x="1215" y="12346"/>
                    </a:cubicBezTo>
                    <a:cubicBezTo>
                      <a:pt x="1215" y="12346"/>
                      <a:pt x="-1519" y="16163"/>
                      <a:pt x="1215" y="18173"/>
                    </a:cubicBezTo>
                    <a:cubicBezTo>
                      <a:pt x="4154" y="20383"/>
                      <a:pt x="8666" y="19881"/>
                      <a:pt x="11127" y="16364"/>
                    </a:cubicBezTo>
                    <a:cubicBezTo>
                      <a:pt x="13587" y="12848"/>
                      <a:pt x="13656" y="10236"/>
                      <a:pt x="15159" y="8026"/>
                    </a:cubicBezTo>
                    <a:cubicBezTo>
                      <a:pt x="16663" y="5916"/>
                      <a:pt x="20081" y="1395"/>
                      <a:pt x="17142" y="89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3" name="Figura">
                <a:extLst>
                  <a:ext uri="{FF2B5EF4-FFF2-40B4-BE49-F238E27FC236}">
                    <a16:creationId xmlns:a16="http://schemas.microsoft.com/office/drawing/2014/main" id="{B2AE1905-67E8-41B2-BA40-BE569C35F8B6}"/>
                  </a:ext>
                </a:extLst>
              </p:cNvPr>
              <p:cNvSpPr/>
              <p:nvPr/>
            </p:nvSpPr>
            <p:spPr>
              <a:xfrm>
                <a:off x="0" y="-1"/>
                <a:ext cx="333152" cy="572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8" h="21266" extrusionOk="0">
                    <a:moveTo>
                      <a:pt x="10865" y="0"/>
                    </a:moveTo>
                    <a:cubicBezTo>
                      <a:pt x="10865" y="0"/>
                      <a:pt x="11184" y="7404"/>
                      <a:pt x="10387" y="10281"/>
                    </a:cubicBezTo>
                    <a:cubicBezTo>
                      <a:pt x="9590" y="13017"/>
                      <a:pt x="7119" y="14479"/>
                      <a:pt x="5366" y="15846"/>
                    </a:cubicBezTo>
                    <a:cubicBezTo>
                      <a:pt x="504" y="19666"/>
                      <a:pt x="-692" y="19195"/>
                      <a:pt x="344" y="20279"/>
                    </a:cubicBezTo>
                    <a:cubicBezTo>
                      <a:pt x="1619" y="21600"/>
                      <a:pt x="7438" y="21459"/>
                      <a:pt x="10387" y="20657"/>
                    </a:cubicBezTo>
                    <a:cubicBezTo>
                      <a:pt x="13655" y="19761"/>
                      <a:pt x="13416" y="18959"/>
                      <a:pt x="14213" y="17969"/>
                    </a:cubicBezTo>
                    <a:cubicBezTo>
                      <a:pt x="14771" y="17308"/>
                      <a:pt x="15647" y="16601"/>
                      <a:pt x="16445" y="16082"/>
                    </a:cubicBezTo>
                    <a:cubicBezTo>
                      <a:pt x="17242" y="15610"/>
                      <a:pt x="18039" y="15563"/>
                      <a:pt x="18676" y="15186"/>
                    </a:cubicBezTo>
                    <a:cubicBezTo>
                      <a:pt x="20270" y="14101"/>
                      <a:pt x="19154" y="13347"/>
                      <a:pt x="18995" y="11272"/>
                    </a:cubicBezTo>
                    <a:cubicBezTo>
                      <a:pt x="18676" y="7499"/>
                      <a:pt x="20908" y="330"/>
                      <a:pt x="20908" y="330"/>
                    </a:cubicBezTo>
                    <a:lnTo>
                      <a:pt x="10865" y="0"/>
                    </a:lnTo>
                    <a:close/>
                  </a:path>
                </a:pathLst>
              </a:custGeom>
              <a:solidFill>
                <a:srgbClr val="F7C6A4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4" name="Figura">
                <a:extLst>
                  <a:ext uri="{FF2B5EF4-FFF2-40B4-BE49-F238E27FC236}">
                    <a16:creationId xmlns:a16="http://schemas.microsoft.com/office/drawing/2014/main" id="{61AB84EA-C62A-4A63-A68B-A55FFE9CE795}"/>
                  </a:ext>
                </a:extLst>
              </p:cNvPr>
              <p:cNvSpPr/>
              <p:nvPr/>
            </p:nvSpPr>
            <p:spPr>
              <a:xfrm>
                <a:off x="38100" y="190499"/>
                <a:ext cx="179177" cy="333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6" h="20180" extrusionOk="0">
                    <a:moveTo>
                      <a:pt x="15118" y="1933"/>
                    </a:moveTo>
                    <a:cubicBezTo>
                      <a:pt x="14983" y="4547"/>
                      <a:pt x="14038" y="7160"/>
                      <a:pt x="12013" y="9774"/>
                    </a:cubicBezTo>
                    <a:cubicBezTo>
                      <a:pt x="10123" y="12387"/>
                      <a:pt x="808" y="18460"/>
                      <a:pt x="808" y="18460"/>
                    </a:cubicBezTo>
                    <a:cubicBezTo>
                      <a:pt x="-2297" y="20535"/>
                      <a:pt x="4318" y="20689"/>
                      <a:pt x="7558" y="19152"/>
                    </a:cubicBezTo>
                    <a:cubicBezTo>
                      <a:pt x="10798" y="17614"/>
                      <a:pt x="13633" y="14847"/>
                      <a:pt x="15793" y="11465"/>
                    </a:cubicBezTo>
                    <a:cubicBezTo>
                      <a:pt x="18223" y="7775"/>
                      <a:pt x="18898" y="6161"/>
                      <a:pt x="19033" y="2625"/>
                    </a:cubicBezTo>
                    <a:cubicBezTo>
                      <a:pt x="19303" y="-911"/>
                      <a:pt x="15253" y="-604"/>
                      <a:pt x="15118" y="1933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5" name="Figura">
                <a:extLst>
                  <a:ext uri="{FF2B5EF4-FFF2-40B4-BE49-F238E27FC236}">
                    <a16:creationId xmlns:a16="http://schemas.microsoft.com/office/drawing/2014/main" id="{DC3DE9D7-0C75-4AFA-A073-B3D3A25C9F75}"/>
                  </a:ext>
                </a:extLst>
              </p:cNvPr>
              <p:cNvSpPr/>
              <p:nvPr/>
            </p:nvSpPr>
            <p:spPr>
              <a:xfrm>
                <a:off x="38100" y="469899"/>
                <a:ext cx="184150" cy="73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538" extrusionOk="0">
                    <a:moveTo>
                      <a:pt x="1192" y="1650"/>
                    </a:moveTo>
                    <a:lnTo>
                      <a:pt x="0" y="4688"/>
                    </a:lnTo>
                    <a:cubicBezTo>
                      <a:pt x="0" y="4688"/>
                      <a:pt x="5810" y="-2062"/>
                      <a:pt x="12364" y="6713"/>
                    </a:cubicBezTo>
                    <a:cubicBezTo>
                      <a:pt x="18919" y="15825"/>
                      <a:pt x="19514" y="19538"/>
                      <a:pt x="19514" y="19538"/>
                    </a:cubicBezTo>
                    <a:lnTo>
                      <a:pt x="21600" y="14138"/>
                    </a:lnTo>
                    <a:cubicBezTo>
                      <a:pt x="21600" y="14138"/>
                      <a:pt x="17280" y="5701"/>
                      <a:pt x="12215" y="1650"/>
                    </a:cubicBezTo>
                    <a:cubicBezTo>
                      <a:pt x="7150" y="-2062"/>
                      <a:pt x="1192" y="1650"/>
                      <a:pt x="1192" y="1650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6" name="Figura">
                <a:extLst>
                  <a:ext uri="{FF2B5EF4-FFF2-40B4-BE49-F238E27FC236}">
                    <a16:creationId xmlns:a16="http://schemas.microsoft.com/office/drawing/2014/main" id="{C448C48E-A4FE-41C5-B21C-114B8BACFCB0}"/>
                  </a:ext>
                </a:extLst>
              </p:cNvPr>
              <p:cNvSpPr/>
              <p:nvPr/>
            </p:nvSpPr>
            <p:spPr>
              <a:xfrm>
                <a:off x="63499" y="431799"/>
                <a:ext cx="175261" cy="78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816" extrusionOk="0">
                    <a:moveTo>
                      <a:pt x="12522" y="1762"/>
                    </a:moveTo>
                    <a:cubicBezTo>
                      <a:pt x="6261" y="-1784"/>
                      <a:pt x="1722" y="1117"/>
                      <a:pt x="1722" y="1117"/>
                    </a:cubicBezTo>
                    <a:lnTo>
                      <a:pt x="0" y="4341"/>
                    </a:lnTo>
                    <a:cubicBezTo>
                      <a:pt x="0" y="4341"/>
                      <a:pt x="6730" y="-494"/>
                      <a:pt x="12522" y="4986"/>
                    </a:cubicBezTo>
                    <a:cubicBezTo>
                      <a:pt x="18313" y="10144"/>
                      <a:pt x="20504" y="19816"/>
                      <a:pt x="20504" y="19816"/>
                    </a:cubicBezTo>
                    <a:lnTo>
                      <a:pt x="21600" y="14658"/>
                    </a:lnTo>
                    <a:cubicBezTo>
                      <a:pt x="21600" y="14335"/>
                      <a:pt x="18783" y="5309"/>
                      <a:pt x="12522" y="1762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7" name="Figura">
                <a:extLst>
                  <a:ext uri="{FF2B5EF4-FFF2-40B4-BE49-F238E27FC236}">
                    <a16:creationId xmlns:a16="http://schemas.microsoft.com/office/drawing/2014/main" id="{10E079A6-86B8-4AE8-B7E7-46B7A21F3064}"/>
                  </a:ext>
                </a:extLst>
              </p:cNvPr>
              <p:cNvSpPr/>
              <p:nvPr/>
            </p:nvSpPr>
            <p:spPr>
              <a:xfrm>
                <a:off x="101599" y="393700"/>
                <a:ext cx="167641" cy="70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385" extrusionOk="0">
                    <a:moveTo>
                      <a:pt x="1309" y="1966"/>
                    </a:moveTo>
                    <a:lnTo>
                      <a:pt x="0" y="5450"/>
                    </a:lnTo>
                    <a:cubicBezTo>
                      <a:pt x="0" y="5450"/>
                      <a:pt x="5400" y="224"/>
                      <a:pt x="10800" y="4753"/>
                    </a:cubicBezTo>
                    <a:cubicBezTo>
                      <a:pt x="16200" y="9282"/>
                      <a:pt x="19964" y="19385"/>
                      <a:pt x="19964" y="19385"/>
                    </a:cubicBezTo>
                    <a:lnTo>
                      <a:pt x="21600" y="15553"/>
                    </a:lnTo>
                    <a:cubicBezTo>
                      <a:pt x="21600" y="15553"/>
                      <a:pt x="16855" y="5798"/>
                      <a:pt x="10800" y="1617"/>
                    </a:cubicBezTo>
                    <a:cubicBezTo>
                      <a:pt x="4909" y="-2215"/>
                      <a:pt x="1309" y="1966"/>
                      <a:pt x="1309" y="1966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8" name="Figura">
                <a:extLst>
                  <a:ext uri="{FF2B5EF4-FFF2-40B4-BE49-F238E27FC236}">
                    <a16:creationId xmlns:a16="http://schemas.microsoft.com/office/drawing/2014/main" id="{89A4D682-B9EF-4A52-8F68-9BDABCA82FF2}"/>
                  </a:ext>
                </a:extLst>
              </p:cNvPr>
              <p:cNvSpPr/>
              <p:nvPr/>
            </p:nvSpPr>
            <p:spPr>
              <a:xfrm>
                <a:off x="165099" y="292100"/>
                <a:ext cx="143512" cy="2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34" y="10800"/>
                    </a:moveTo>
                    <a:cubicBezTo>
                      <a:pt x="7455" y="9600"/>
                      <a:pt x="573" y="0"/>
                      <a:pt x="573" y="0"/>
                    </a:cubicBezTo>
                    <a:lnTo>
                      <a:pt x="0" y="10800"/>
                    </a:lnTo>
                    <a:cubicBezTo>
                      <a:pt x="0" y="10800"/>
                      <a:pt x="8411" y="21600"/>
                      <a:pt x="14527" y="21600"/>
                    </a:cubicBezTo>
                    <a:cubicBezTo>
                      <a:pt x="20644" y="21600"/>
                      <a:pt x="21600" y="15600"/>
                      <a:pt x="21600" y="15600"/>
                    </a:cubicBezTo>
                    <a:lnTo>
                      <a:pt x="21600" y="6000"/>
                    </a:lnTo>
                    <a:cubicBezTo>
                      <a:pt x="21600" y="7200"/>
                      <a:pt x="17012" y="12000"/>
                      <a:pt x="12234" y="10800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9" name="Figura">
                <a:extLst>
                  <a:ext uri="{FF2B5EF4-FFF2-40B4-BE49-F238E27FC236}">
                    <a16:creationId xmlns:a16="http://schemas.microsoft.com/office/drawing/2014/main" id="{B7BA9F58-1394-4159-A7A7-7D2C3D9B9944}"/>
                  </a:ext>
                </a:extLst>
              </p:cNvPr>
              <p:cNvSpPr/>
              <p:nvPr/>
            </p:nvSpPr>
            <p:spPr>
              <a:xfrm>
                <a:off x="165100" y="253999"/>
                <a:ext cx="133350" cy="20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2150"/>
                    </a:lnTo>
                    <a:cubicBezTo>
                      <a:pt x="0" y="12150"/>
                      <a:pt x="9051" y="21600"/>
                      <a:pt x="13783" y="21600"/>
                    </a:cubicBezTo>
                    <a:cubicBezTo>
                      <a:pt x="19337" y="21600"/>
                      <a:pt x="21600" y="18900"/>
                      <a:pt x="21600" y="18900"/>
                    </a:cubicBezTo>
                    <a:lnTo>
                      <a:pt x="21600" y="6750"/>
                    </a:lnTo>
                    <a:cubicBezTo>
                      <a:pt x="21600" y="6750"/>
                      <a:pt x="17074" y="8100"/>
                      <a:pt x="13166" y="8100"/>
                    </a:cubicBezTo>
                    <a:cubicBezTo>
                      <a:pt x="9257" y="81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70" name="Figura">
                <a:extLst>
                  <a:ext uri="{FF2B5EF4-FFF2-40B4-BE49-F238E27FC236}">
                    <a16:creationId xmlns:a16="http://schemas.microsoft.com/office/drawing/2014/main" id="{11DB7C74-8632-4762-80A4-84695FD5451E}"/>
                  </a:ext>
                </a:extLst>
              </p:cNvPr>
              <p:cNvSpPr/>
              <p:nvPr/>
            </p:nvSpPr>
            <p:spPr>
              <a:xfrm>
                <a:off x="177800" y="228600"/>
                <a:ext cx="132081" cy="19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23" y="5760"/>
                    </a:moveTo>
                    <a:cubicBezTo>
                      <a:pt x="7892" y="5760"/>
                      <a:pt x="208" y="0"/>
                      <a:pt x="208" y="0"/>
                    </a:cubicBezTo>
                    <a:lnTo>
                      <a:pt x="0" y="11520"/>
                    </a:lnTo>
                    <a:cubicBezTo>
                      <a:pt x="0" y="11520"/>
                      <a:pt x="8308" y="21600"/>
                      <a:pt x="12254" y="21600"/>
                    </a:cubicBezTo>
                    <a:cubicBezTo>
                      <a:pt x="16200" y="21600"/>
                      <a:pt x="21392" y="21600"/>
                      <a:pt x="21392" y="21600"/>
                    </a:cubicBezTo>
                    <a:lnTo>
                      <a:pt x="21600" y="5760"/>
                    </a:lnTo>
                    <a:cubicBezTo>
                      <a:pt x="21600" y="5760"/>
                      <a:pt x="14954" y="5760"/>
                      <a:pt x="11423" y="5760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08" name="Grupo">
              <a:extLst>
                <a:ext uri="{FF2B5EF4-FFF2-40B4-BE49-F238E27FC236}">
                  <a16:creationId xmlns:a16="http://schemas.microsoft.com/office/drawing/2014/main" id="{115F983A-EEEE-4A34-8234-764FA676D899}"/>
                </a:ext>
              </a:extLst>
            </p:cNvPr>
            <p:cNvGrpSpPr/>
            <p:nvPr/>
          </p:nvGrpSpPr>
          <p:grpSpPr>
            <a:xfrm>
              <a:off x="698499" y="2184399"/>
              <a:ext cx="352316" cy="1021247"/>
              <a:chOff x="0" y="0"/>
              <a:chExt cx="352314" cy="1021245"/>
            </a:xfrm>
          </p:grpSpPr>
          <p:sp>
            <p:nvSpPr>
              <p:cNvPr id="153" name="Figura">
                <a:extLst>
                  <a:ext uri="{FF2B5EF4-FFF2-40B4-BE49-F238E27FC236}">
                    <a16:creationId xmlns:a16="http://schemas.microsoft.com/office/drawing/2014/main" id="{DB09FE2C-20B9-47B6-BD05-D0B5EA2D1071}"/>
                  </a:ext>
                </a:extLst>
              </p:cNvPr>
              <p:cNvSpPr/>
              <p:nvPr/>
            </p:nvSpPr>
            <p:spPr>
              <a:xfrm>
                <a:off x="12699" y="774700"/>
                <a:ext cx="339616" cy="246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19503" extrusionOk="0">
                    <a:moveTo>
                      <a:pt x="17084" y="12346"/>
                    </a:moveTo>
                    <a:cubicBezTo>
                      <a:pt x="17084" y="12346"/>
                      <a:pt x="4096" y="-1217"/>
                      <a:pt x="1157" y="89"/>
                    </a:cubicBezTo>
                    <a:cubicBezTo>
                      <a:pt x="-1782" y="1395"/>
                      <a:pt x="1636" y="5916"/>
                      <a:pt x="3071" y="8026"/>
                    </a:cubicBezTo>
                    <a:cubicBezTo>
                      <a:pt x="4575" y="10236"/>
                      <a:pt x="4643" y="12748"/>
                      <a:pt x="7104" y="16364"/>
                    </a:cubicBezTo>
                    <a:cubicBezTo>
                      <a:pt x="9565" y="19881"/>
                      <a:pt x="14076" y="20383"/>
                      <a:pt x="17015" y="18173"/>
                    </a:cubicBezTo>
                    <a:cubicBezTo>
                      <a:pt x="19818" y="16163"/>
                      <a:pt x="17084" y="12346"/>
                      <a:pt x="17084" y="12346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4" name="Figura">
                <a:extLst>
                  <a:ext uri="{FF2B5EF4-FFF2-40B4-BE49-F238E27FC236}">
                    <a16:creationId xmlns:a16="http://schemas.microsoft.com/office/drawing/2014/main" id="{DAD2E377-D205-4169-B481-F78DFA6F338D}"/>
                  </a:ext>
                </a:extLst>
              </p:cNvPr>
              <p:cNvSpPr/>
              <p:nvPr/>
            </p:nvSpPr>
            <p:spPr>
              <a:xfrm>
                <a:off x="0" y="-1"/>
                <a:ext cx="341904" cy="995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407" extrusionOk="0">
                    <a:moveTo>
                      <a:pt x="10645" y="15046"/>
                    </a:moveTo>
                    <a:cubicBezTo>
                      <a:pt x="9868" y="13381"/>
                      <a:pt x="11111" y="0"/>
                      <a:pt x="11111" y="0"/>
                    </a:cubicBezTo>
                    <a:lnTo>
                      <a:pt x="0" y="7291"/>
                    </a:lnTo>
                    <a:cubicBezTo>
                      <a:pt x="0" y="7291"/>
                      <a:pt x="2642" y="13435"/>
                      <a:pt x="2409" y="15620"/>
                    </a:cubicBezTo>
                    <a:cubicBezTo>
                      <a:pt x="2253" y="16821"/>
                      <a:pt x="1165" y="17258"/>
                      <a:pt x="2719" y="17886"/>
                    </a:cubicBezTo>
                    <a:cubicBezTo>
                      <a:pt x="3263" y="18105"/>
                      <a:pt x="4118" y="18132"/>
                      <a:pt x="4895" y="18405"/>
                    </a:cubicBezTo>
                    <a:cubicBezTo>
                      <a:pt x="5672" y="18678"/>
                      <a:pt x="6527" y="19115"/>
                      <a:pt x="7071" y="19497"/>
                    </a:cubicBezTo>
                    <a:cubicBezTo>
                      <a:pt x="7847" y="20071"/>
                      <a:pt x="7614" y="20535"/>
                      <a:pt x="10800" y="21054"/>
                    </a:cubicBezTo>
                    <a:cubicBezTo>
                      <a:pt x="13675" y="21518"/>
                      <a:pt x="19347" y="21600"/>
                      <a:pt x="20590" y="20835"/>
                    </a:cubicBezTo>
                    <a:cubicBezTo>
                      <a:pt x="21600" y="20207"/>
                      <a:pt x="20357" y="20480"/>
                      <a:pt x="15695" y="18269"/>
                    </a:cubicBezTo>
                    <a:cubicBezTo>
                      <a:pt x="13830" y="17449"/>
                      <a:pt x="11422" y="16603"/>
                      <a:pt x="10645" y="15046"/>
                    </a:cubicBezTo>
                    <a:close/>
                  </a:path>
                </a:pathLst>
              </a:custGeom>
              <a:solidFill>
                <a:srgbClr val="F7C6A4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5" name="Figura">
                <a:extLst>
                  <a:ext uri="{FF2B5EF4-FFF2-40B4-BE49-F238E27FC236}">
                    <a16:creationId xmlns:a16="http://schemas.microsoft.com/office/drawing/2014/main" id="{8B5E8B71-67BF-4755-8DD3-CF5EC99C5D5F}"/>
                  </a:ext>
                </a:extLst>
              </p:cNvPr>
              <p:cNvSpPr/>
              <p:nvPr/>
            </p:nvSpPr>
            <p:spPr>
              <a:xfrm>
                <a:off x="127000" y="622299"/>
                <a:ext cx="179086" cy="333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6" h="20209" extrusionOk="0">
                    <a:moveTo>
                      <a:pt x="7203" y="9804"/>
                    </a:moveTo>
                    <a:cubicBezTo>
                      <a:pt x="5301" y="7190"/>
                      <a:pt x="4350" y="4577"/>
                      <a:pt x="4078" y="1963"/>
                    </a:cubicBezTo>
                    <a:cubicBezTo>
                      <a:pt x="3942" y="-650"/>
                      <a:pt x="-133" y="-881"/>
                      <a:pt x="3" y="2655"/>
                    </a:cubicBezTo>
                    <a:cubicBezTo>
                      <a:pt x="139" y="6191"/>
                      <a:pt x="818" y="7805"/>
                      <a:pt x="3263" y="11495"/>
                    </a:cubicBezTo>
                    <a:cubicBezTo>
                      <a:pt x="5437" y="14877"/>
                      <a:pt x="8290" y="17644"/>
                      <a:pt x="11550" y="19182"/>
                    </a:cubicBezTo>
                    <a:cubicBezTo>
                      <a:pt x="14810" y="20719"/>
                      <a:pt x="21467" y="20565"/>
                      <a:pt x="18342" y="18490"/>
                    </a:cubicBezTo>
                    <a:cubicBezTo>
                      <a:pt x="18614" y="18413"/>
                      <a:pt x="9241" y="12340"/>
                      <a:pt x="7203" y="9804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6" name="Figura">
                <a:extLst>
                  <a:ext uri="{FF2B5EF4-FFF2-40B4-BE49-F238E27FC236}">
                    <a16:creationId xmlns:a16="http://schemas.microsoft.com/office/drawing/2014/main" id="{45B9B978-4FAC-48CD-B45E-89C90E8ECFBD}"/>
                  </a:ext>
                </a:extLst>
              </p:cNvPr>
              <p:cNvSpPr/>
              <p:nvPr/>
            </p:nvSpPr>
            <p:spPr>
              <a:xfrm>
                <a:off x="127000" y="901700"/>
                <a:ext cx="184150" cy="74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385" extrusionOk="0">
                    <a:moveTo>
                      <a:pt x="9385" y="1773"/>
                    </a:moveTo>
                    <a:cubicBezTo>
                      <a:pt x="4320" y="5760"/>
                      <a:pt x="0" y="14068"/>
                      <a:pt x="0" y="14068"/>
                    </a:cubicBezTo>
                    <a:lnTo>
                      <a:pt x="2086" y="19385"/>
                    </a:lnTo>
                    <a:cubicBezTo>
                      <a:pt x="2086" y="19385"/>
                      <a:pt x="2681" y="15730"/>
                      <a:pt x="9236" y="6757"/>
                    </a:cubicBezTo>
                    <a:cubicBezTo>
                      <a:pt x="15790" y="-2215"/>
                      <a:pt x="21600" y="4763"/>
                      <a:pt x="21600" y="4763"/>
                    </a:cubicBezTo>
                    <a:lnTo>
                      <a:pt x="20408" y="1773"/>
                    </a:lnTo>
                    <a:cubicBezTo>
                      <a:pt x="20408" y="1773"/>
                      <a:pt x="14450" y="-2215"/>
                      <a:pt x="9385" y="1773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7" name="Figura">
                <a:extLst>
                  <a:ext uri="{FF2B5EF4-FFF2-40B4-BE49-F238E27FC236}">
                    <a16:creationId xmlns:a16="http://schemas.microsoft.com/office/drawing/2014/main" id="{61F3257D-30B1-44D6-9253-C86B87133054}"/>
                  </a:ext>
                </a:extLst>
              </p:cNvPr>
              <p:cNvSpPr/>
              <p:nvPr/>
            </p:nvSpPr>
            <p:spPr>
              <a:xfrm>
                <a:off x="101599" y="863599"/>
                <a:ext cx="175261" cy="75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877" extrusionOk="0">
                    <a:moveTo>
                      <a:pt x="9078" y="1600"/>
                    </a:moveTo>
                    <a:cubicBezTo>
                      <a:pt x="2817" y="5255"/>
                      <a:pt x="0" y="14560"/>
                      <a:pt x="0" y="14560"/>
                    </a:cubicBezTo>
                    <a:lnTo>
                      <a:pt x="1096" y="19877"/>
                    </a:lnTo>
                    <a:cubicBezTo>
                      <a:pt x="1096" y="19877"/>
                      <a:pt x="3287" y="10240"/>
                      <a:pt x="9078" y="4591"/>
                    </a:cubicBezTo>
                    <a:cubicBezTo>
                      <a:pt x="14870" y="-726"/>
                      <a:pt x="21600" y="3926"/>
                      <a:pt x="21600" y="3926"/>
                    </a:cubicBezTo>
                    <a:lnTo>
                      <a:pt x="19878" y="603"/>
                    </a:lnTo>
                    <a:cubicBezTo>
                      <a:pt x="19878" y="1268"/>
                      <a:pt x="15339" y="-1723"/>
                      <a:pt x="9078" y="1600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8" name="Figura">
                <a:extLst>
                  <a:ext uri="{FF2B5EF4-FFF2-40B4-BE49-F238E27FC236}">
                    <a16:creationId xmlns:a16="http://schemas.microsoft.com/office/drawing/2014/main" id="{5393B850-2AA4-4735-BFFB-C9A527B8FB59}"/>
                  </a:ext>
                </a:extLst>
              </p:cNvPr>
              <p:cNvSpPr/>
              <p:nvPr/>
            </p:nvSpPr>
            <p:spPr>
              <a:xfrm>
                <a:off x="76199" y="812800"/>
                <a:ext cx="167641" cy="71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302" extrusionOk="0">
                    <a:moveTo>
                      <a:pt x="10800" y="1816"/>
                    </a:moveTo>
                    <a:cubicBezTo>
                      <a:pt x="4909" y="5931"/>
                      <a:pt x="0" y="15531"/>
                      <a:pt x="0" y="15531"/>
                    </a:cubicBezTo>
                    <a:lnTo>
                      <a:pt x="1636" y="19302"/>
                    </a:lnTo>
                    <a:cubicBezTo>
                      <a:pt x="1636" y="19302"/>
                      <a:pt x="5400" y="9359"/>
                      <a:pt x="10800" y="4902"/>
                    </a:cubicBezTo>
                    <a:cubicBezTo>
                      <a:pt x="16200" y="445"/>
                      <a:pt x="21600" y="5588"/>
                      <a:pt x="21600" y="5588"/>
                    </a:cubicBezTo>
                    <a:lnTo>
                      <a:pt x="20291" y="2159"/>
                    </a:lnTo>
                    <a:cubicBezTo>
                      <a:pt x="20291" y="1816"/>
                      <a:pt x="16691" y="-2298"/>
                      <a:pt x="10800" y="1816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9" name="Figura">
                <a:extLst>
                  <a:ext uri="{FF2B5EF4-FFF2-40B4-BE49-F238E27FC236}">
                    <a16:creationId xmlns:a16="http://schemas.microsoft.com/office/drawing/2014/main" id="{4FB33EED-E62F-4952-B2EE-442F4CA30555}"/>
                  </a:ext>
                </a:extLst>
              </p:cNvPr>
              <p:cNvSpPr/>
              <p:nvPr/>
            </p:nvSpPr>
            <p:spPr>
              <a:xfrm>
                <a:off x="38099" y="723900"/>
                <a:ext cx="143512" cy="22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61" extrusionOk="0">
                    <a:moveTo>
                      <a:pt x="9366" y="9193"/>
                    </a:moveTo>
                    <a:cubicBezTo>
                      <a:pt x="4588" y="10329"/>
                      <a:pt x="0" y="5782"/>
                      <a:pt x="0" y="5782"/>
                    </a:cubicBezTo>
                    <a:lnTo>
                      <a:pt x="0" y="14877"/>
                    </a:lnTo>
                    <a:cubicBezTo>
                      <a:pt x="0" y="14877"/>
                      <a:pt x="956" y="20561"/>
                      <a:pt x="7073" y="20561"/>
                    </a:cubicBezTo>
                    <a:cubicBezTo>
                      <a:pt x="13189" y="20561"/>
                      <a:pt x="21600" y="10329"/>
                      <a:pt x="21600" y="10329"/>
                    </a:cubicBezTo>
                    <a:lnTo>
                      <a:pt x="21027" y="98"/>
                    </a:lnTo>
                    <a:cubicBezTo>
                      <a:pt x="21027" y="-1039"/>
                      <a:pt x="14145" y="8056"/>
                      <a:pt x="9366" y="9193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0" name="Figura">
                <a:extLst>
                  <a:ext uri="{FF2B5EF4-FFF2-40B4-BE49-F238E27FC236}">
                    <a16:creationId xmlns:a16="http://schemas.microsoft.com/office/drawing/2014/main" id="{0CBDA538-B2EB-447B-B0FA-34A3B1A83292}"/>
                  </a:ext>
                </a:extLst>
              </p:cNvPr>
              <p:cNvSpPr/>
              <p:nvPr/>
            </p:nvSpPr>
            <p:spPr>
              <a:xfrm>
                <a:off x="38100" y="685799"/>
                <a:ext cx="133350" cy="20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750"/>
                    </a:moveTo>
                    <a:lnTo>
                      <a:pt x="0" y="18900"/>
                    </a:lnTo>
                    <a:cubicBezTo>
                      <a:pt x="0" y="18900"/>
                      <a:pt x="2469" y="21600"/>
                      <a:pt x="7817" y="21600"/>
                    </a:cubicBezTo>
                    <a:cubicBezTo>
                      <a:pt x="12549" y="21600"/>
                      <a:pt x="21600" y="12150"/>
                      <a:pt x="21600" y="12150"/>
                    </a:cubicBezTo>
                    <a:lnTo>
                      <a:pt x="21600" y="0"/>
                    </a:lnTo>
                    <a:cubicBezTo>
                      <a:pt x="21600" y="0"/>
                      <a:pt x="12549" y="8100"/>
                      <a:pt x="8640" y="8100"/>
                    </a:cubicBezTo>
                    <a:cubicBezTo>
                      <a:pt x="4731" y="8100"/>
                      <a:pt x="0" y="6750"/>
                      <a:pt x="0" y="6750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1" name="Figura">
                <a:extLst>
                  <a:ext uri="{FF2B5EF4-FFF2-40B4-BE49-F238E27FC236}">
                    <a16:creationId xmlns:a16="http://schemas.microsoft.com/office/drawing/2014/main" id="{01AEF7E2-2A28-4743-8373-151977C2D87E}"/>
                  </a:ext>
                </a:extLst>
              </p:cNvPr>
              <p:cNvSpPr/>
              <p:nvPr/>
            </p:nvSpPr>
            <p:spPr>
              <a:xfrm>
                <a:off x="38100" y="647700"/>
                <a:ext cx="132081" cy="19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77" y="5760"/>
                    </a:moveTo>
                    <a:cubicBezTo>
                      <a:pt x="6646" y="5760"/>
                      <a:pt x="0" y="5760"/>
                      <a:pt x="0" y="5760"/>
                    </a:cubicBezTo>
                    <a:lnTo>
                      <a:pt x="208" y="21600"/>
                    </a:lnTo>
                    <a:cubicBezTo>
                      <a:pt x="208" y="21600"/>
                      <a:pt x="5608" y="21600"/>
                      <a:pt x="9346" y="21600"/>
                    </a:cubicBezTo>
                    <a:cubicBezTo>
                      <a:pt x="13292" y="21600"/>
                      <a:pt x="21600" y="11520"/>
                      <a:pt x="21600" y="11520"/>
                    </a:cubicBezTo>
                    <a:lnTo>
                      <a:pt x="21392" y="0"/>
                    </a:lnTo>
                    <a:cubicBezTo>
                      <a:pt x="21392" y="1440"/>
                      <a:pt x="13708" y="5760"/>
                      <a:pt x="10177" y="5760"/>
                    </a:cubicBezTo>
                    <a:close/>
                  </a:path>
                </a:pathLst>
              </a:custGeom>
              <a:solidFill>
                <a:srgbClr val="EB444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109" name="Figura">
              <a:extLst>
                <a:ext uri="{FF2B5EF4-FFF2-40B4-BE49-F238E27FC236}">
                  <a16:creationId xmlns:a16="http://schemas.microsoft.com/office/drawing/2014/main" id="{C861CC56-B727-495D-96B3-B589E8FDC44C}"/>
                </a:ext>
              </a:extLst>
            </p:cNvPr>
            <p:cNvSpPr/>
            <p:nvPr/>
          </p:nvSpPr>
          <p:spPr>
            <a:xfrm>
              <a:off x="304799" y="393700"/>
              <a:ext cx="417832" cy="35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77" extrusionOk="0">
                  <a:moveTo>
                    <a:pt x="15954" y="5585"/>
                  </a:moveTo>
                  <a:cubicBezTo>
                    <a:pt x="15954" y="2692"/>
                    <a:pt x="15954" y="0"/>
                    <a:pt x="15954" y="0"/>
                  </a:cubicBezTo>
                  <a:lnTo>
                    <a:pt x="11555" y="0"/>
                  </a:lnTo>
                  <a:cubicBezTo>
                    <a:pt x="11555" y="0"/>
                    <a:pt x="11424" y="202"/>
                    <a:pt x="11227" y="606"/>
                  </a:cubicBezTo>
                  <a:cubicBezTo>
                    <a:pt x="11030" y="202"/>
                    <a:pt x="10898" y="0"/>
                    <a:pt x="10898" y="0"/>
                  </a:cubicBezTo>
                  <a:lnTo>
                    <a:pt x="6500" y="0"/>
                  </a:lnTo>
                  <a:cubicBezTo>
                    <a:pt x="6500" y="0"/>
                    <a:pt x="6500" y="2692"/>
                    <a:pt x="6500" y="5585"/>
                  </a:cubicBezTo>
                  <a:cubicBezTo>
                    <a:pt x="6500" y="8411"/>
                    <a:pt x="3611" y="10632"/>
                    <a:pt x="0" y="11507"/>
                  </a:cubicBezTo>
                  <a:cubicBezTo>
                    <a:pt x="1904" y="21600"/>
                    <a:pt x="20024" y="21129"/>
                    <a:pt x="21600" y="11305"/>
                  </a:cubicBezTo>
                  <a:cubicBezTo>
                    <a:pt x="18383" y="10228"/>
                    <a:pt x="15954" y="8142"/>
                    <a:pt x="15954" y="5585"/>
                  </a:cubicBezTo>
                  <a:close/>
                </a:path>
              </a:pathLst>
            </a:custGeom>
            <a:solidFill>
              <a:srgbClr val="EFB088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0" name="Figura">
              <a:extLst>
                <a:ext uri="{FF2B5EF4-FFF2-40B4-BE49-F238E27FC236}">
                  <a16:creationId xmlns:a16="http://schemas.microsoft.com/office/drawing/2014/main" id="{94C26DC2-C743-4808-8ED8-4336EBB1339F}"/>
                </a:ext>
              </a:extLst>
            </p:cNvPr>
            <p:cNvSpPr/>
            <p:nvPr/>
          </p:nvSpPr>
          <p:spPr>
            <a:xfrm>
              <a:off x="381000" y="50800"/>
              <a:ext cx="281941" cy="40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5" y="0"/>
                    <a:pt x="0" y="3407"/>
                    <a:pt x="0" y="7563"/>
                  </a:cubicBezTo>
                  <a:lnTo>
                    <a:pt x="0" y="14037"/>
                  </a:lnTo>
                  <a:cubicBezTo>
                    <a:pt x="0" y="18193"/>
                    <a:pt x="4865" y="21600"/>
                    <a:pt x="10800" y="21600"/>
                  </a:cubicBezTo>
                  <a:cubicBezTo>
                    <a:pt x="16735" y="21600"/>
                    <a:pt x="21600" y="18193"/>
                    <a:pt x="21600" y="14037"/>
                  </a:cubicBezTo>
                  <a:lnTo>
                    <a:pt x="21600" y="7563"/>
                  </a:lnTo>
                  <a:cubicBezTo>
                    <a:pt x="21600" y="3407"/>
                    <a:pt x="16735" y="0"/>
                    <a:pt x="10800" y="0"/>
                  </a:cubicBezTo>
                  <a:close/>
                </a:path>
              </a:pathLst>
            </a:custGeom>
            <a:solidFill>
              <a:srgbClr val="F7C6A4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" name="Figura">
              <a:extLst>
                <a:ext uri="{FF2B5EF4-FFF2-40B4-BE49-F238E27FC236}">
                  <a16:creationId xmlns:a16="http://schemas.microsoft.com/office/drawing/2014/main" id="{E6A8894C-B992-47DC-9CD7-0559B1772D69}"/>
                </a:ext>
              </a:extLst>
            </p:cNvPr>
            <p:cNvSpPr/>
            <p:nvPr/>
          </p:nvSpPr>
          <p:spPr>
            <a:xfrm>
              <a:off x="355599" y="215899"/>
              <a:ext cx="47126" cy="8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18059" extrusionOk="0">
                  <a:moveTo>
                    <a:pt x="59" y="5716"/>
                  </a:moveTo>
                  <a:cubicBezTo>
                    <a:pt x="-1049" y="15254"/>
                    <a:pt x="13905" y="18059"/>
                    <a:pt x="13905" y="18059"/>
                  </a:cubicBezTo>
                  <a:lnTo>
                    <a:pt x="20551" y="1228"/>
                  </a:lnTo>
                  <a:cubicBezTo>
                    <a:pt x="20551" y="1228"/>
                    <a:pt x="1166" y="-3541"/>
                    <a:pt x="59" y="5716"/>
                  </a:cubicBezTo>
                  <a:close/>
                </a:path>
              </a:pathLst>
            </a:custGeom>
            <a:solidFill>
              <a:srgbClr val="F7C6A4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2" name="Figura">
              <a:extLst>
                <a:ext uri="{FF2B5EF4-FFF2-40B4-BE49-F238E27FC236}">
                  <a16:creationId xmlns:a16="http://schemas.microsoft.com/office/drawing/2014/main" id="{FC3727BE-61A7-4108-98E2-C6340C244FFF}"/>
                </a:ext>
              </a:extLst>
            </p:cNvPr>
            <p:cNvSpPr/>
            <p:nvPr/>
          </p:nvSpPr>
          <p:spPr>
            <a:xfrm>
              <a:off x="647699" y="215899"/>
              <a:ext cx="47027" cy="8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18059" extrusionOk="0">
                  <a:moveTo>
                    <a:pt x="0" y="1228"/>
                  </a:moveTo>
                  <a:lnTo>
                    <a:pt x="6821" y="18059"/>
                  </a:lnTo>
                  <a:cubicBezTo>
                    <a:pt x="6821" y="18059"/>
                    <a:pt x="21600" y="14973"/>
                    <a:pt x="21032" y="5716"/>
                  </a:cubicBezTo>
                  <a:cubicBezTo>
                    <a:pt x="19895" y="-3541"/>
                    <a:pt x="0" y="1228"/>
                    <a:pt x="0" y="1228"/>
                  </a:cubicBezTo>
                  <a:close/>
                </a:path>
              </a:pathLst>
            </a:custGeom>
            <a:solidFill>
              <a:srgbClr val="F7C6A4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3" name="Figura">
              <a:extLst>
                <a:ext uri="{FF2B5EF4-FFF2-40B4-BE49-F238E27FC236}">
                  <a16:creationId xmlns:a16="http://schemas.microsoft.com/office/drawing/2014/main" id="{1A053283-D776-4B6A-AE80-1B61A0973AE7}"/>
                </a:ext>
              </a:extLst>
            </p:cNvPr>
            <p:cNvSpPr/>
            <p:nvPr/>
          </p:nvSpPr>
          <p:spPr>
            <a:xfrm>
              <a:off x="355599" y="-1"/>
              <a:ext cx="336819" cy="25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135" extrusionOk="0">
                  <a:moveTo>
                    <a:pt x="19845" y="11452"/>
                  </a:moveTo>
                  <a:cubicBezTo>
                    <a:pt x="20311" y="9111"/>
                    <a:pt x="20155" y="6664"/>
                    <a:pt x="18757" y="5919"/>
                  </a:cubicBezTo>
                  <a:cubicBezTo>
                    <a:pt x="18757" y="4962"/>
                    <a:pt x="18057" y="3153"/>
                    <a:pt x="16193" y="3153"/>
                  </a:cubicBezTo>
                  <a:cubicBezTo>
                    <a:pt x="16115" y="1663"/>
                    <a:pt x="14406" y="67"/>
                    <a:pt x="12619" y="1237"/>
                  </a:cubicBezTo>
                  <a:cubicBezTo>
                    <a:pt x="11375" y="-359"/>
                    <a:pt x="9200" y="-465"/>
                    <a:pt x="8190" y="1237"/>
                  </a:cubicBezTo>
                  <a:cubicBezTo>
                    <a:pt x="6558" y="67"/>
                    <a:pt x="5004" y="493"/>
                    <a:pt x="4460" y="2940"/>
                  </a:cubicBezTo>
                  <a:cubicBezTo>
                    <a:pt x="2906" y="1982"/>
                    <a:pt x="1275" y="4217"/>
                    <a:pt x="1741" y="6558"/>
                  </a:cubicBezTo>
                  <a:cubicBezTo>
                    <a:pt x="342" y="7196"/>
                    <a:pt x="-46" y="9643"/>
                    <a:pt x="653" y="11878"/>
                  </a:cubicBezTo>
                  <a:cubicBezTo>
                    <a:pt x="-590" y="13900"/>
                    <a:pt x="187" y="16240"/>
                    <a:pt x="964" y="17624"/>
                  </a:cubicBezTo>
                  <a:cubicBezTo>
                    <a:pt x="342" y="20284"/>
                    <a:pt x="1819" y="21135"/>
                    <a:pt x="1819" y="21135"/>
                  </a:cubicBezTo>
                  <a:cubicBezTo>
                    <a:pt x="1819" y="21135"/>
                    <a:pt x="2363" y="21029"/>
                    <a:pt x="2673" y="18688"/>
                  </a:cubicBezTo>
                  <a:cubicBezTo>
                    <a:pt x="2906" y="16453"/>
                    <a:pt x="3373" y="13155"/>
                    <a:pt x="3683" y="11984"/>
                  </a:cubicBezTo>
                  <a:cubicBezTo>
                    <a:pt x="4383" y="9324"/>
                    <a:pt x="6714" y="10814"/>
                    <a:pt x="10055" y="10814"/>
                  </a:cubicBezTo>
                  <a:cubicBezTo>
                    <a:pt x="13396" y="10814"/>
                    <a:pt x="15493" y="9643"/>
                    <a:pt x="16426" y="11559"/>
                  </a:cubicBezTo>
                  <a:cubicBezTo>
                    <a:pt x="16970" y="12623"/>
                    <a:pt x="17358" y="15496"/>
                    <a:pt x="17591" y="17517"/>
                  </a:cubicBezTo>
                  <a:cubicBezTo>
                    <a:pt x="17902" y="19965"/>
                    <a:pt x="18990" y="21135"/>
                    <a:pt x="18990" y="21135"/>
                  </a:cubicBezTo>
                  <a:cubicBezTo>
                    <a:pt x="18990" y="21135"/>
                    <a:pt x="20078" y="19645"/>
                    <a:pt x="19845" y="16985"/>
                  </a:cubicBezTo>
                  <a:cubicBezTo>
                    <a:pt x="20699" y="15921"/>
                    <a:pt x="21010" y="13793"/>
                    <a:pt x="19845" y="11452"/>
                  </a:cubicBezTo>
                  <a:close/>
                </a:path>
              </a:pathLst>
            </a:custGeom>
            <a:solidFill>
              <a:srgbClr val="C6624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14" name="Grupo">
              <a:extLst>
                <a:ext uri="{FF2B5EF4-FFF2-40B4-BE49-F238E27FC236}">
                  <a16:creationId xmlns:a16="http://schemas.microsoft.com/office/drawing/2014/main" id="{399140E7-17B1-438E-A8D8-FE1BA03F0A4F}"/>
                </a:ext>
              </a:extLst>
            </p:cNvPr>
            <p:cNvGrpSpPr/>
            <p:nvPr/>
          </p:nvGrpSpPr>
          <p:grpSpPr>
            <a:xfrm>
              <a:off x="342899" y="25400"/>
              <a:ext cx="142259" cy="209551"/>
              <a:chOff x="0" y="0"/>
              <a:chExt cx="142257" cy="209549"/>
            </a:xfrm>
          </p:grpSpPr>
          <p:sp>
            <p:nvSpPr>
              <p:cNvPr id="145" name="Figura">
                <a:extLst>
                  <a:ext uri="{FF2B5EF4-FFF2-40B4-BE49-F238E27FC236}">
                    <a16:creationId xmlns:a16="http://schemas.microsoft.com/office/drawing/2014/main" id="{9DA77759-2CB7-4BFE-9668-C28B80267CF6}"/>
                  </a:ext>
                </a:extLst>
              </p:cNvPr>
              <p:cNvSpPr/>
              <p:nvPr/>
            </p:nvSpPr>
            <p:spPr>
              <a:xfrm>
                <a:off x="-1" y="114300"/>
                <a:ext cx="31284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1823" h="21600" extrusionOk="0">
                    <a:moveTo>
                      <a:pt x="4762" y="0"/>
                    </a:moveTo>
                    <a:cubicBezTo>
                      <a:pt x="4762" y="0"/>
                      <a:pt x="2842" y="1800"/>
                      <a:pt x="442" y="8280"/>
                    </a:cubicBezTo>
                    <a:cubicBezTo>
                      <a:pt x="-1958" y="15120"/>
                      <a:pt x="6202" y="21600"/>
                      <a:pt x="6202" y="21600"/>
                    </a:cubicBezTo>
                    <a:cubicBezTo>
                      <a:pt x="19642" y="9360"/>
                      <a:pt x="4762" y="0"/>
                      <a:pt x="4762" y="0"/>
                    </a:cubicBezTo>
                    <a:close/>
                  </a:path>
                </a:pathLst>
              </a:custGeom>
              <a:solidFill>
                <a:srgbClr val="F6C77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6" name="Figura">
                <a:extLst>
                  <a:ext uri="{FF2B5EF4-FFF2-40B4-BE49-F238E27FC236}">
                    <a16:creationId xmlns:a16="http://schemas.microsoft.com/office/drawing/2014/main" id="{6857045B-7C2C-4E27-B15C-DC9E47E13815}"/>
                  </a:ext>
                </a:extLst>
              </p:cNvPr>
              <p:cNvSpPr/>
              <p:nvPr/>
            </p:nvSpPr>
            <p:spPr>
              <a:xfrm>
                <a:off x="12699" y="63500"/>
                <a:ext cx="31792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1504" h="21600" extrusionOk="0">
                    <a:moveTo>
                      <a:pt x="1458" y="7560"/>
                    </a:moveTo>
                    <a:cubicBezTo>
                      <a:pt x="-2678" y="13680"/>
                      <a:pt x="3296" y="21600"/>
                      <a:pt x="3296" y="21600"/>
                    </a:cubicBezTo>
                    <a:cubicBezTo>
                      <a:pt x="18922" y="11160"/>
                      <a:pt x="7433" y="0"/>
                      <a:pt x="7433" y="0"/>
                    </a:cubicBezTo>
                    <a:cubicBezTo>
                      <a:pt x="7433" y="0"/>
                      <a:pt x="5594" y="1080"/>
                      <a:pt x="1458" y="7560"/>
                    </a:cubicBezTo>
                    <a:close/>
                  </a:path>
                </a:pathLst>
              </a:custGeom>
              <a:solidFill>
                <a:srgbClr val="FCDD9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7" name="Figura">
                <a:extLst>
                  <a:ext uri="{FF2B5EF4-FFF2-40B4-BE49-F238E27FC236}">
                    <a16:creationId xmlns:a16="http://schemas.microsoft.com/office/drawing/2014/main" id="{2C5B20C8-DE82-40E8-8D15-46A16FFF1F0F}"/>
                  </a:ext>
                </a:extLst>
              </p:cNvPr>
              <p:cNvSpPr/>
              <p:nvPr/>
            </p:nvSpPr>
            <p:spPr>
              <a:xfrm>
                <a:off x="50799" y="25399"/>
                <a:ext cx="36886" cy="71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347" h="21600" extrusionOk="0">
                    <a:moveTo>
                      <a:pt x="3622" y="6557"/>
                    </a:moveTo>
                    <a:cubicBezTo>
                      <a:pt x="-2352" y="11957"/>
                      <a:pt x="865" y="21600"/>
                      <a:pt x="865" y="21600"/>
                    </a:cubicBezTo>
                    <a:cubicBezTo>
                      <a:pt x="19248" y="14271"/>
                      <a:pt x="11895" y="0"/>
                      <a:pt x="11895" y="0"/>
                    </a:cubicBezTo>
                    <a:cubicBezTo>
                      <a:pt x="11895" y="0"/>
                      <a:pt x="9597" y="771"/>
                      <a:pt x="3622" y="6557"/>
                    </a:cubicBezTo>
                    <a:close/>
                  </a:path>
                </a:pathLst>
              </a:custGeom>
              <a:solidFill>
                <a:srgbClr val="F6C77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8" name="Figura">
                <a:extLst>
                  <a:ext uri="{FF2B5EF4-FFF2-40B4-BE49-F238E27FC236}">
                    <a16:creationId xmlns:a16="http://schemas.microsoft.com/office/drawing/2014/main" id="{BA36A999-6285-4C0D-8790-7C406E5D03C6}"/>
                  </a:ext>
                </a:extLst>
              </p:cNvPr>
              <p:cNvSpPr/>
              <p:nvPr/>
            </p:nvSpPr>
            <p:spPr>
              <a:xfrm>
                <a:off x="88899" y="0"/>
                <a:ext cx="53359" cy="55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5" h="21600" extrusionOk="0">
                    <a:moveTo>
                      <a:pt x="9327" y="4418"/>
                    </a:moveTo>
                    <a:cubicBezTo>
                      <a:pt x="982" y="8836"/>
                      <a:pt x="0" y="21600"/>
                      <a:pt x="0" y="21600"/>
                    </a:cubicBezTo>
                    <a:cubicBezTo>
                      <a:pt x="21600" y="19636"/>
                      <a:pt x="20618" y="0"/>
                      <a:pt x="20618" y="0"/>
                    </a:cubicBezTo>
                    <a:cubicBezTo>
                      <a:pt x="20618" y="0"/>
                      <a:pt x="17673" y="0"/>
                      <a:pt x="9327" y="4418"/>
                    </a:cubicBezTo>
                    <a:close/>
                  </a:path>
                </a:pathLst>
              </a:custGeom>
              <a:solidFill>
                <a:srgbClr val="FCDD9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9" name="Figura">
                <a:extLst>
                  <a:ext uri="{FF2B5EF4-FFF2-40B4-BE49-F238E27FC236}">
                    <a16:creationId xmlns:a16="http://schemas.microsoft.com/office/drawing/2014/main" id="{AD3B0A52-C0C9-4346-B9AB-D07E2340205A}"/>
                  </a:ext>
                </a:extLst>
              </p:cNvPr>
              <p:cNvSpPr/>
              <p:nvPr/>
            </p:nvSpPr>
            <p:spPr>
              <a:xfrm>
                <a:off x="63500" y="38099"/>
                <a:ext cx="72390" cy="35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2540" extrusionOk="0">
                    <a:moveTo>
                      <a:pt x="0" y="11082"/>
                    </a:moveTo>
                    <a:cubicBezTo>
                      <a:pt x="0" y="11082"/>
                      <a:pt x="9095" y="15132"/>
                      <a:pt x="14779" y="9732"/>
                    </a:cubicBezTo>
                    <a:cubicBezTo>
                      <a:pt x="20463" y="4332"/>
                      <a:pt x="21600" y="2082"/>
                      <a:pt x="21600" y="2082"/>
                    </a:cubicBezTo>
                    <a:cubicBezTo>
                      <a:pt x="21600" y="2082"/>
                      <a:pt x="8337" y="-6468"/>
                      <a:pt x="0" y="11082"/>
                    </a:cubicBezTo>
                    <a:close/>
                  </a:path>
                </a:pathLst>
              </a:custGeom>
              <a:solidFill>
                <a:srgbClr val="F6C77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0" name="Figura">
                <a:extLst>
                  <a:ext uri="{FF2B5EF4-FFF2-40B4-BE49-F238E27FC236}">
                    <a16:creationId xmlns:a16="http://schemas.microsoft.com/office/drawing/2014/main" id="{D9A6C729-6C55-490E-80B7-0611B94402DD}"/>
                  </a:ext>
                </a:extLst>
              </p:cNvPr>
              <p:cNvSpPr/>
              <p:nvPr/>
            </p:nvSpPr>
            <p:spPr>
              <a:xfrm>
                <a:off x="38099" y="63500"/>
                <a:ext cx="59691" cy="48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790" extrusionOk="0">
                    <a:moveTo>
                      <a:pt x="0" y="18790"/>
                    </a:moveTo>
                    <a:cubicBezTo>
                      <a:pt x="0" y="18790"/>
                      <a:pt x="11949" y="18790"/>
                      <a:pt x="16545" y="10935"/>
                    </a:cubicBezTo>
                    <a:cubicBezTo>
                      <a:pt x="21140" y="3081"/>
                      <a:pt x="21600" y="135"/>
                      <a:pt x="21600" y="135"/>
                    </a:cubicBezTo>
                    <a:cubicBezTo>
                      <a:pt x="21600" y="135"/>
                      <a:pt x="3217" y="-2810"/>
                      <a:pt x="0" y="18790"/>
                    </a:cubicBezTo>
                    <a:close/>
                  </a:path>
                </a:pathLst>
              </a:custGeom>
              <a:solidFill>
                <a:srgbClr val="FCDD9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1" name="Figura">
                <a:extLst>
                  <a:ext uri="{FF2B5EF4-FFF2-40B4-BE49-F238E27FC236}">
                    <a16:creationId xmlns:a16="http://schemas.microsoft.com/office/drawing/2014/main" id="{334D3EC9-472D-4172-B144-E614FBF06885}"/>
                  </a:ext>
                </a:extLst>
              </p:cNvPr>
              <p:cNvSpPr/>
              <p:nvPr/>
            </p:nvSpPr>
            <p:spPr>
              <a:xfrm>
                <a:off x="25400" y="101599"/>
                <a:ext cx="44895" cy="62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9" h="21600" extrusionOk="0">
                    <a:moveTo>
                      <a:pt x="155" y="21600"/>
                    </a:moveTo>
                    <a:cubicBezTo>
                      <a:pt x="155" y="21600"/>
                      <a:pt x="13655" y="18955"/>
                      <a:pt x="16355" y="10580"/>
                    </a:cubicBezTo>
                    <a:cubicBezTo>
                      <a:pt x="19595" y="2204"/>
                      <a:pt x="19055" y="0"/>
                      <a:pt x="19055" y="0"/>
                    </a:cubicBezTo>
                    <a:cubicBezTo>
                      <a:pt x="19055" y="0"/>
                      <a:pt x="-2005" y="1763"/>
                      <a:pt x="155" y="21600"/>
                    </a:cubicBezTo>
                    <a:close/>
                  </a:path>
                </a:pathLst>
              </a:custGeom>
              <a:solidFill>
                <a:srgbClr val="F6C77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2" name="Figura">
                <a:extLst>
                  <a:ext uri="{FF2B5EF4-FFF2-40B4-BE49-F238E27FC236}">
                    <a16:creationId xmlns:a16="http://schemas.microsoft.com/office/drawing/2014/main" id="{4B8184E7-DB92-41DB-BD91-1E1355D572C2}"/>
                  </a:ext>
                </a:extLst>
              </p:cNvPr>
              <p:cNvSpPr/>
              <p:nvPr/>
            </p:nvSpPr>
            <p:spPr>
              <a:xfrm>
                <a:off x="12700" y="139700"/>
                <a:ext cx="36321" cy="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43" h="21600" extrusionOk="0">
                    <a:moveTo>
                      <a:pt x="1463" y="21600"/>
                    </a:moveTo>
                    <a:cubicBezTo>
                      <a:pt x="1463" y="21600"/>
                      <a:pt x="13883" y="17280"/>
                      <a:pt x="14963" y="9818"/>
                    </a:cubicBezTo>
                    <a:cubicBezTo>
                      <a:pt x="16043" y="2356"/>
                      <a:pt x="14963" y="0"/>
                      <a:pt x="14963" y="0"/>
                    </a:cubicBezTo>
                    <a:cubicBezTo>
                      <a:pt x="14963" y="0"/>
                      <a:pt x="-5557" y="4713"/>
                      <a:pt x="1463" y="21600"/>
                    </a:cubicBezTo>
                    <a:close/>
                  </a:path>
                </a:pathLst>
              </a:custGeom>
              <a:solidFill>
                <a:srgbClr val="FCDD9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15" name="Grupo">
              <a:extLst>
                <a:ext uri="{FF2B5EF4-FFF2-40B4-BE49-F238E27FC236}">
                  <a16:creationId xmlns:a16="http://schemas.microsoft.com/office/drawing/2014/main" id="{F82236B3-0087-49B1-89FF-03BCD8233A95}"/>
                </a:ext>
              </a:extLst>
            </p:cNvPr>
            <p:cNvGrpSpPr/>
            <p:nvPr/>
          </p:nvGrpSpPr>
          <p:grpSpPr>
            <a:xfrm>
              <a:off x="558800" y="25400"/>
              <a:ext cx="132883" cy="209551"/>
              <a:chOff x="0" y="0"/>
              <a:chExt cx="132882" cy="209549"/>
            </a:xfrm>
          </p:grpSpPr>
          <p:sp>
            <p:nvSpPr>
              <p:cNvPr id="137" name="Figura">
                <a:extLst>
                  <a:ext uri="{FF2B5EF4-FFF2-40B4-BE49-F238E27FC236}">
                    <a16:creationId xmlns:a16="http://schemas.microsoft.com/office/drawing/2014/main" id="{45C55528-A1DF-437F-86CC-DD1BE815F4E0}"/>
                  </a:ext>
                </a:extLst>
              </p:cNvPr>
              <p:cNvSpPr/>
              <p:nvPr/>
            </p:nvSpPr>
            <p:spPr>
              <a:xfrm>
                <a:off x="101599" y="114299"/>
                <a:ext cx="31284" cy="77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1823" h="21600" extrusionOk="0">
                    <a:moveTo>
                      <a:pt x="7062" y="0"/>
                    </a:moveTo>
                    <a:cubicBezTo>
                      <a:pt x="7062" y="0"/>
                      <a:pt x="-7818" y="8852"/>
                      <a:pt x="5622" y="21600"/>
                    </a:cubicBezTo>
                    <a:cubicBezTo>
                      <a:pt x="5622" y="21600"/>
                      <a:pt x="13782" y="14872"/>
                      <a:pt x="11382" y="8498"/>
                    </a:cubicBezTo>
                    <a:cubicBezTo>
                      <a:pt x="8982" y="1770"/>
                      <a:pt x="7062" y="0"/>
                      <a:pt x="7062" y="0"/>
                    </a:cubicBezTo>
                    <a:close/>
                  </a:path>
                </a:pathLst>
              </a:custGeom>
              <a:solidFill>
                <a:srgbClr val="F6C77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8" name="Figura">
                <a:extLst>
                  <a:ext uri="{FF2B5EF4-FFF2-40B4-BE49-F238E27FC236}">
                    <a16:creationId xmlns:a16="http://schemas.microsoft.com/office/drawing/2014/main" id="{556C3814-0F74-481F-982D-8D46A01108B8}"/>
                  </a:ext>
                </a:extLst>
              </p:cNvPr>
              <p:cNvSpPr/>
              <p:nvPr/>
            </p:nvSpPr>
            <p:spPr>
              <a:xfrm>
                <a:off x="88899" y="63500"/>
                <a:ext cx="31792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1504" h="21600" extrusionOk="0">
                    <a:moveTo>
                      <a:pt x="4070" y="0"/>
                    </a:moveTo>
                    <a:cubicBezTo>
                      <a:pt x="4070" y="0"/>
                      <a:pt x="-7419" y="11160"/>
                      <a:pt x="8207" y="21600"/>
                    </a:cubicBezTo>
                    <a:cubicBezTo>
                      <a:pt x="8207" y="21600"/>
                      <a:pt x="14181" y="13680"/>
                      <a:pt x="10045" y="7560"/>
                    </a:cubicBezTo>
                    <a:cubicBezTo>
                      <a:pt x="5909" y="1440"/>
                      <a:pt x="4070" y="0"/>
                      <a:pt x="4070" y="0"/>
                    </a:cubicBezTo>
                    <a:close/>
                  </a:path>
                </a:pathLst>
              </a:custGeom>
              <a:solidFill>
                <a:srgbClr val="FCDD9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9" name="Figura">
                <a:extLst>
                  <a:ext uri="{FF2B5EF4-FFF2-40B4-BE49-F238E27FC236}">
                    <a16:creationId xmlns:a16="http://schemas.microsoft.com/office/drawing/2014/main" id="{724A6B9C-4831-41FC-A292-09B5B57884B6}"/>
                  </a:ext>
                </a:extLst>
              </p:cNvPr>
              <p:cNvSpPr/>
              <p:nvPr/>
            </p:nvSpPr>
            <p:spPr>
              <a:xfrm>
                <a:off x="63499" y="25399"/>
                <a:ext cx="36886" cy="71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347" h="21600" extrusionOk="0">
                    <a:moveTo>
                      <a:pt x="1452" y="0"/>
                    </a:moveTo>
                    <a:cubicBezTo>
                      <a:pt x="1452" y="0"/>
                      <a:pt x="-5901" y="13886"/>
                      <a:pt x="12482" y="21600"/>
                    </a:cubicBezTo>
                    <a:cubicBezTo>
                      <a:pt x="12482" y="21600"/>
                      <a:pt x="15699" y="12343"/>
                      <a:pt x="9725" y="6557"/>
                    </a:cubicBezTo>
                    <a:cubicBezTo>
                      <a:pt x="3750" y="771"/>
                      <a:pt x="1452" y="0"/>
                      <a:pt x="1452" y="0"/>
                    </a:cubicBezTo>
                    <a:close/>
                  </a:path>
                </a:pathLst>
              </a:custGeom>
              <a:solidFill>
                <a:srgbClr val="F6C77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0" name="Figura">
                <a:extLst>
                  <a:ext uri="{FF2B5EF4-FFF2-40B4-BE49-F238E27FC236}">
                    <a16:creationId xmlns:a16="http://schemas.microsoft.com/office/drawing/2014/main" id="{07459309-B1B1-4042-9248-4BD8EA0263AB}"/>
                  </a:ext>
                </a:extLst>
              </p:cNvPr>
              <p:cNvSpPr/>
              <p:nvPr/>
            </p:nvSpPr>
            <p:spPr>
              <a:xfrm>
                <a:off x="-1" y="0"/>
                <a:ext cx="53395" cy="55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0" h="21133" extrusionOk="0">
                    <a:moveTo>
                      <a:pt x="11060" y="4800"/>
                    </a:moveTo>
                    <a:cubicBezTo>
                      <a:pt x="2900" y="480"/>
                      <a:pt x="20" y="0"/>
                      <a:pt x="20" y="0"/>
                    </a:cubicBezTo>
                    <a:cubicBezTo>
                      <a:pt x="20" y="0"/>
                      <a:pt x="-1420" y="19200"/>
                      <a:pt x="20180" y="21120"/>
                    </a:cubicBezTo>
                    <a:cubicBezTo>
                      <a:pt x="20180" y="21600"/>
                      <a:pt x="19220" y="9120"/>
                      <a:pt x="11060" y="4800"/>
                    </a:cubicBezTo>
                    <a:close/>
                  </a:path>
                </a:pathLst>
              </a:custGeom>
              <a:solidFill>
                <a:srgbClr val="FCDD9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1" name="Figura">
                <a:extLst>
                  <a:ext uri="{FF2B5EF4-FFF2-40B4-BE49-F238E27FC236}">
                    <a16:creationId xmlns:a16="http://schemas.microsoft.com/office/drawing/2014/main" id="{B1A13E94-49B9-4C31-B050-D32496E11EC4}"/>
                  </a:ext>
                </a:extLst>
              </p:cNvPr>
              <p:cNvSpPr/>
              <p:nvPr/>
            </p:nvSpPr>
            <p:spPr>
              <a:xfrm>
                <a:off x="0" y="38100"/>
                <a:ext cx="72390" cy="34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2638" extrusionOk="0">
                    <a:moveTo>
                      <a:pt x="0" y="1957"/>
                    </a:moveTo>
                    <a:cubicBezTo>
                      <a:pt x="0" y="1957"/>
                      <a:pt x="1137" y="4255"/>
                      <a:pt x="6821" y="9770"/>
                    </a:cubicBezTo>
                    <a:cubicBezTo>
                      <a:pt x="12505" y="15285"/>
                      <a:pt x="21600" y="11149"/>
                      <a:pt x="21600" y="11149"/>
                    </a:cubicBezTo>
                    <a:cubicBezTo>
                      <a:pt x="13263" y="-6315"/>
                      <a:pt x="0" y="1957"/>
                      <a:pt x="0" y="1957"/>
                    </a:cubicBezTo>
                    <a:close/>
                  </a:path>
                </a:pathLst>
              </a:custGeom>
              <a:solidFill>
                <a:srgbClr val="F6C77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2" name="Figura">
                <a:extLst>
                  <a:ext uri="{FF2B5EF4-FFF2-40B4-BE49-F238E27FC236}">
                    <a16:creationId xmlns:a16="http://schemas.microsoft.com/office/drawing/2014/main" id="{8C6639C6-C1C4-4D7E-8DD3-96C148EBF220}"/>
                  </a:ext>
                </a:extLst>
              </p:cNvPr>
              <p:cNvSpPr/>
              <p:nvPr/>
            </p:nvSpPr>
            <p:spPr>
              <a:xfrm>
                <a:off x="38099" y="63500"/>
                <a:ext cx="59691" cy="48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790" extrusionOk="0">
                    <a:moveTo>
                      <a:pt x="0" y="135"/>
                    </a:moveTo>
                    <a:cubicBezTo>
                      <a:pt x="0" y="135"/>
                      <a:pt x="460" y="3081"/>
                      <a:pt x="5055" y="10935"/>
                    </a:cubicBezTo>
                    <a:cubicBezTo>
                      <a:pt x="9651" y="18790"/>
                      <a:pt x="21600" y="18790"/>
                      <a:pt x="21600" y="18790"/>
                    </a:cubicBezTo>
                    <a:cubicBezTo>
                      <a:pt x="18383" y="-2810"/>
                      <a:pt x="0" y="135"/>
                      <a:pt x="0" y="135"/>
                    </a:cubicBezTo>
                    <a:close/>
                  </a:path>
                </a:pathLst>
              </a:custGeom>
              <a:solidFill>
                <a:srgbClr val="FCDD9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3" name="Figura">
                <a:extLst>
                  <a:ext uri="{FF2B5EF4-FFF2-40B4-BE49-F238E27FC236}">
                    <a16:creationId xmlns:a16="http://schemas.microsoft.com/office/drawing/2014/main" id="{AF7ED57A-5E8C-474D-912A-F07E1E1CEC04}"/>
                  </a:ext>
                </a:extLst>
              </p:cNvPr>
              <p:cNvSpPr/>
              <p:nvPr/>
            </p:nvSpPr>
            <p:spPr>
              <a:xfrm>
                <a:off x="76199" y="101599"/>
                <a:ext cx="45080" cy="62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00" h="21600" extrusionOk="0">
                    <a:moveTo>
                      <a:pt x="33" y="0"/>
                    </a:moveTo>
                    <a:cubicBezTo>
                      <a:pt x="33" y="0"/>
                      <a:pt x="-494" y="2645"/>
                      <a:pt x="2667" y="10580"/>
                    </a:cubicBezTo>
                    <a:cubicBezTo>
                      <a:pt x="5828" y="18955"/>
                      <a:pt x="18472" y="21600"/>
                      <a:pt x="18472" y="21600"/>
                    </a:cubicBezTo>
                    <a:cubicBezTo>
                      <a:pt x="21106" y="2204"/>
                      <a:pt x="33" y="0"/>
                      <a:pt x="33" y="0"/>
                    </a:cubicBezTo>
                    <a:close/>
                  </a:path>
                </a:pathLst>
              </a:custGeom>
              <a:solidFill>
                <a:srgbClr val="F6C778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4" name="Figura">
                <a:extLst>
                  <a:ext uri="{FF2B5EF4-FFF2-40B4-BE49-F238E27FC236}">
                    <a16:creationId xmlns:a16="http://schemas.microsoft.com/office/drawing/2014/main" id="{9CAB426F-F15F-495B-9D04-0CCB36CC6D90}"/>
                  </a:ext>
                </a:extLst>
              </p:cNvPr>
              <p:cNvSpPr/>
              <p:nvPr/>
            </p:nvSpPr>
            <p:spPr>
              <a:xfrm>
                <a:off x="88900" y="139700"/>
                <a:ext cx="35921" cy="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65" h="21600" extrusionOk="0">
                    <a:moveTo>
                      <a:pt x="493" y="0"/>
                    </a:moveTo>
                    <a:cubicBezTo>
                      <a:pt x="493" y="0"/>
                      <a:pt x="-615" y="2356"/>
                      <a:pt x="493" y="9818"/>
                    </a:cubicBezTo>
                    <a:cubicBezTo>
                      <a:pt x="1600" y="17280"/>
                      <a:pt x="14339" y="21600"/>
                      <a:pt x="14339" y="21600"/>
                    </a:cubicBezTo>
                    <a:cubicBezTo>
                      <a:pt x="20985" y="5105"/>
                      <a:pt x="493" y="0"/>
                      <a:pt x="493" y="0"/>
                    </a:cubicBezTo>
                    <a:close/>
                  </a:path>
                </a:pathLst>
              </a:custGeom>
              <a:solidFill>
                <a:srgbClr val="FCDD93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116" name="Figura">
              <a:extLst>
                <a:ext uri="{FF2B5EF4-FFF2-40B4-BE49-F238E27FC236}">
                  <a16:creationId xmlns:a16="http://schemas.microsoft.com/office/drawing/2014/main" id="{13113B33-9F32-404D-BF3C-35E1824349D2}"/>
                </a:ext>
              </a:extLst>
            </p:cNvPr>
            <p:cNvSpPr/>
            <p:nvPr/>
          </p:nvSpPr>
          <p:spPr>
            <a:xfrm>
              <a:off x="50800" y="584199"/>
              <a:ext cx="914681" cy="780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632" extrusionOk="0">
                  <a:moveTo>
                    <a:pt x="18325" y="1512"/>
                  </a:moveTo>
                  <a:cubicBezTo>
                    <a:pt x="17131" y="974"/>
                    <a:pt x="15102" y="269"/>
                    <a:pt x="15102" y="269"/>
                  </a:cubicBezTo>
                  <a:cubicBezTo>
                    <a:pt x="15102" y="269"/>
                    <a:pt x="14565" y="2620"/>
                    <a:pt x="11224" y="2553"/>
                  </a:cubicBezTo>
                  <a:cubicBezTo>
                    <a:pt x="8420" y="2519"/>
                    <a:pt x="7674" y="0"/>
                    <a:pt x="7674" y="0"/>
                  </a:cubicBezTo>
                  <a:cubicBezTo>
                    <a:pt x="7674" y="0"/>
                    <a:pt x="4452" y="672"/>
                    <a:pt x="3169" y="1344"/>
                  </a:cubicBezTo>
                  <a:cubicBezTo>
                    <a:pt x="2393" y="1747"/>
                    <a:pt x="6" y="6181"/>
                    <a:pt x="6" y="6181"/>
                  </a:cubicBezTo>
                  <a:cubicBezTo>
                    <a:pt x="6" y="6181"/>
                    <a:pt x="-113" y="7928"/>
                    <a:pt x="663" y="8499"/>
                  </a:cubicBezTo>
                  <a:cubicBezTo>
                    <a:pt x="1468" y="9070"/>
                    <a:pt x="1946" y="8969"/>
                    <a:pt x="2602" y="9440"/>
                  </a:cubicBezTo>
                  <a:cubicBezTo>
                    <a:pt x="2512" y="9809"/>
                    <a:pt x="1946" y="10111"/>
                    <a:pt x="3199" y="10918"/>
                  </a:cubicBezTo>
                  <a:cubicBezTo>
                    <a:pt x="4660" y="11858"/>
                    <a:pt x="4690" y="11220"/>
                    <a:pt x="5406" y="11287"/>
                  </a:cubicBezTo>
                  <a:cubicBezTo>
                    <a:pt x="5347" y="11959"/>
                    <a:pt x="5377" y="13370"/>
                    <a:pt x="5317" y="15016"/>
                  </a:cubicBezTo>
                  <a:cubicBezTo>
                    <a:pt x="5227" y="16695"/>
                    <a:pt x="5048" y="18644"/>
                    <a:pt x="5406" y="19114"/>
                  </a:cubicBezTo>
                  <a:cubicBezTo>
                    <a:pt x="7286" y="21600"/>
                    <a:pt x="11970" y="20156"/>
                    <a:pt x="14028" y="20491"/>
                  </a:cubicBezTo>
                  <a:cubicBezTo>
                    <a:pt x="16087" y="20861"/>
                    <a:pt x="18563" y="20592"/>
                    <a:pt x="19220" y="18610"/>
                  </a:cubicBezTo>
                  <a:cubicBezTo>
                    <a:pt x="19697" y="17166"/>
                    <a:pt x="18504" y="11321"/>
                    <a:pt x="18504" y="11321"/>
                  </a:cubicBezTo>
                  <a:lnTo>
                    <a:pt x="21487" y="7995"/>
                  </a:lnTo>
                  <a:cubicBezTo>
                    <a:pt x="21457" y="8029"/>
                    <a:pt x="19548" y="2049"/>
                    <a:pt x="18325" y="151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7" name="Figura">
              <a:extLst>
                <a:ext uri="{FF2B5EF4-FFF2-40B4-BE49-F238E27FC236}">
                  <a16:creationId xmlns:a16="http://schemas.microsoft.com/office/drawing/2014/main" id="{7C20F288-17C3-40F8-88D5-E49265E0B0A4}"/>
                </a:ext>
              </a:extLst>
            </p:cNvPr>
            <p:cNvSpPr/>
            <p:nvPr/>
          </p:nvSpPr>
          <p:spPr>
            <a:xfrm>
              <a:off x="381000" y="800099"/>
              <a:ext cx="368300" cy="49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extrusionOk="0">
                  <a:moveTo>
                    <a:pt x="14822" y="6705"/>
                  </a:moveTo>
                  <a:cubicBezTo>
                    <a:pt x="11619" y="11487"/>
                    <a:pt x="5512" y="15060"/>
                    <a:pt x="5512" y="15060"/>
                  </a:cubicBezTo>
                  <a:lnTo>
                    <a:pt x="0" y="20061"/>
                  </a:lnTo>
                  <a:cubicBezTo>
                    <a:pt x="0" y="20061"/>
                    <a:pt x="1937" y="21160"/>
                    <a:pt x="8268" y="21380"/>
                  </a:cubicBezTo>
                  <a:cubicBezTo>
                    <a:pt x="14599" y="21600"/>
                    <a:pt x="21600" y="0"/>
                    <a:pt x="21600" y="0"/>
                  </a:cubicBezTo>
                  <a:cubicBezTo>
                    <a:pt x="21600" y="0"/>
                    <a:pt x="18025" y="1924"/>
                    <a:pt x="14822" y="6705"/>
                  </a:cubicBezTo>
                  <a:close/>
                </a:path>
              </a:pathLst>
            </a:custGeom>
            <a:solidFill>
              <a:srgbClr val="FAF2EC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8" name="Figura">
              <a:extLst>
                <a:ext uri="{FF2B5EF4-FFF2-40B4-BE49-F238E27FC236}">
                  <a16:creationId xmlns:a16="http://schemas.microsoft.com/office/drawing/2014/main" id="{DD651CD9-B5F1-4F06-8D07-6474777BC0BC}"/>
                </a:ext>
              </a:extLst>
            </p:cNvPr>
            <p:cNvSpPr/>
            <p:nvPr/>
          </p:nvSpPr>
          <p:spPr>
            <a:xfrm>
              <a:off x="304800" y="838200"/>
              <a:ext cx="279400" cy="45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15" y="21600"/>
                  </a:lnTo>
                  <a:cubicBezTo>
                    <a:pt x="4615" y="21600"/>
                    <a:pt x="11095" y="17365"/>
                    <a:pt x="16102" y="11314"/>
                  </a:cubicBezTo>
                  <a:cubicBezTo>
                    <a:pt x="21109" y="5264"/>
                    <a:pt x="21600" y="0"/>
                    <a:pt x="21600" y="0"/>
                  </a:cubicBezTo>
                  <a:cubicBezTo>
                    <a:pt x="21600" y="0"/>
                    <a:pt x="15415" y="7866"/>
                    <a:pt x="11193" y="13008"/>
                  </a:cubicBezTo>
                  <a:cubicBezTo>
                    <a:pt x="7069" y="18151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FAF2EC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9" name="Figura">
              <a:extLst>
                <a:ext uri="{FF2B5EF4-FFF2-40B4-BE49-F238E27FC236}">
                  <a16:creationId xmlns:a16="http://schemas.microsoft.com/office/drawing/2014/main" id="{B06AFB9A-BC76-461E-81D6-4EB1EB838EF2}"/>
                </a:ext>
              </a:extLst>
            </p:cNvPr>
            <p:cNvSpPr/>
            <p:nvPr/>
          </p:nvSpPr>
          <p:spPr>
            <a:xfrm>
              <a:off x="444500" y="596900"/>
              <a:ext cx="576888" cy="76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0958" extrusionOk="0">
                  <a:moveTo>
                    <a:pt x="17639" y="2254"/>
                  </a:moveTo>
                  <a:cubicBezTo>
                    <a:pt x="16856" y="1527"/>
                    <a:pt x="15567" y="1493"/>
                    <a:pt x="15567" y="1493"/>
                  </a:cubicBezTo>
                  <a:cubicBezTo>
                    <a:pt x="15567" y="1493"/>
                    <a:pt x="14784" y="662"/>
                    <a:pt x="14139" y="247"/>
                  </a:cubicBezTo>
                  <a:cubicBezTo>
                    <a:pt x="13080" y="-411"/>
                    <a:pt x="11560" y="454"/>
                    <a:pt x="11560" y="454"/>
                  </a:cubicBezTo>
                  <a:cubicBezTo>
                    <a:pt x="11560" y="454"/>
                    <a:pt x="8566" y="8277"/>
                    <a:pt x="6862" y="11531"/>
                  </a:cubicBezTo>
                  <a:cubicBezTo>
                    <a:pt x="4375" y="16308"/>
                    <a:pt x="0" y="20774"/>
                    <a:pt x="0" y="20774"/>
                  </a:cubicBezTo>
                  <a:cubicBezTo>
                    <a:pt x="0" y="20774"/>
                    <a:pt x="17363" y="21189"/>
                    <a:pt x="19159" y="20774"/>
                  </a:cubicBezTo>
                  <a:cubicBezTo>
                    <a:pt x="20955" y="20358"/>
                    <a:pt x="21600" y="10354"/>
                    <a:pt x="20034" y="6720"/>
                  </a:cubicBezTo>
                  <a:cubicBezTo>
                    <a:pt x="18883" y="4124"/>
                    <a:pt x="18514" y="3085"/>
                    <a:pt x="17639" y="2254"/>
                  </a:cubicBezTo>
                  <a:close/>
                </a:path>
              </a:pathLst>
            </a:custGeom>
            <a:solidFill>
              <a:srgbClr val="EB4448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0" name="Figura">
              <a:extLst>
                <a:ext uri="{FF2B5EF4-FFF2-40B4-BE49-F238E27FC236}">
                  <a16:creationId xmlns:a16="http://schemas.microsoft.com/office/drawing/2014/main" id="{76714107-8D63-4EB0-B7AA-CAA08A06D60D}"/>
                </a:ext>
              </a:extLst>
            </p:cNvPr>
            <p:cNvSpPr/>
            <p:nvPr/>
          </p:nvSpPr>
          <p:spPr>
            <a:xfrm>
              <a:off x="76200" y="736600"/>
              <a:ext cx="176132" cy="20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extrusionOk="0">
                  <a:moveTo>
                    <a:pt x="7552" y="9600"/>
                  </a:moveTo>
                  <a:cubicBezTo>
                    <a:pt x="3323" y="13067"/>
                    <a:pt x="0" y="17867"/>
                    <a:pt x="0" y="17867"/>
                  </a:cubicBezTo>
                  <a:lnTo>
                    <a:pt x="9818" y="21600"/>
                  </a:lnTo>
                  <a:cubicBezTo>
                    <a:pt x="9818" y="21600"/>
                    <a:pt x="16313" y="15067"/>
                    <a:pt x="19032" y="9733"/>
                  </a:cubicBezTo>
                  <a:cubicBezTo>
                    <a:pt x="21600" y="4400"/>
                    <a:pt x="20845" y="0"/>
                    <a:pt x="20845" y="0"/>
                  </a:cubicBezTo>
                  <a:cubicBezTo>
                    <a:pt x="20845" y="0"/>
                    <a:pt x="11782" y="6133"/>
                    <a:pt x="7552" y="9600"/>
                  </a:cubicBezTo>
                  <a:close/>
                </a:path>
              </a:pathLst>
            </a:custGeom>
            <a:solidFill>
              <a:srgbClr val="FAF2EC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1" name="Figura">
              <a:extLst>
                <a:ext uri="{FF2B5EF4-FFF2-40B4-BE49-F238E27FC236}">
                  <a16:creationId xmlns:a16="http://schemas.microsoft.com/office/drawing/2014/main" id="{84E0B766-1305-4BD5-8123-25096BB76444}"/>
                </a:ext>
              </a:extLst>
            </p:cNvPr>
            <p:cNvSpPr/>
            <p:nvPr/>
          </p:nvSpPr>
          <p:spPr>
            <a:xfrm>
              <a:off x="266700" y="838199"/>
              <a:ext cx="59877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600" extrusionOk="0">
                  <a:moveTo>
                    <a:pt x="3086" y="9631"/>
                  </a:moveTo>
                  <a:cubicBezTo>
                    <a:pt x="2645" y="12323"/>
                    <a:pt x="0" y="21600"/>
                    <a:pt x="0" y="21600"/>
                  </a:cubicBezTo>
                  <a:cubicBezTo>
                    <a:pt x="0" y="21600"/>
                    <a:pt x="19837" y="17209"/>
                    <a:pt x="20718" y="11827"/>
                  </a:cubicBezTo>
                  <a:cubicBezTo>
                    <a:pt x="21600" y="6445"/>
                    <a:pt x="13224" y="0"/>
                    <a:pt x="13224" y="0"/>
                  </a:cubicBezTo>
                  <a:cubicBezTo>
                    <a:pt x="13224" y="0"/>
                    <a:pt x="3527" y="6940"/>
                    <a:pt x="3086" y="9631"/>
                  </a:cubicBezTo>
                  <a:close/>
                </a:path>
              </a:pathLst>
            </a:custGeom>
            <a:solidFill>
              <a:srgbClr val="FAF2EC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2" name="Figura">
              <a:extLst>
                <a:ext uri="{FF2B5EF4-FFF2-40B4-BE49-F238E27FC236}">
                  <a16:creationId xmlns:a16="http://schemas.microsoft.com/office/drawing/2014/main" id="{579C4FBD-07AB-49F5-9831-2F0D52942E98}"/>
                </a:ext>
              </a:extLst>
            </p:cNvPr>
            <p:cNvSpPr/>
            <p:nvPr/>
          </p:nvSpPr>
          <p:spPr>
            <a:xfrm>
              <a:off x="279400" y="596899"/>
              <a:ext cx="241300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56" y="0"/>
                  </a:moveTo>
                  <a:lnTo>
                    <a:pt x="0" y="236"/>
                  </a:lnTo>
                  <a:cubicBezTo>
                    <a:pt x="0" y="236"/>
                    <a:pt x="5343" y="5263"/>
                    <a:pt x="9891" y="11585"/>
                  </a:cubicBezTo>
                  <a:cubicBezTo>
                    <a:pt x="13983" y="17319"/>
                    <a:pt x="18758" y="21600"/>
                    <a:pt x="18758" y="21600"/>
                  </a:cubicBezTo>
                  <a:lnTo>
                    <a:pt x="21600" y="21561"/>
                  </a:lnTo>
                  <a:cubicBezTo>
                    <a:pt x="21600" y="21561"/>
                    <a:pt x="15120" y="13824"/>
                    <a:pt x="11937" y="9072"/>
                  </a:cubicBezTo>
                  <a:cubicBezTo>
                    <a:pt x="8185" y="3260"/>
                    <a:pt x="2956" y="0"/>
                    <a:pt x="2956" y="0"/>
                  </a:cubicBezTo>
                  <a:close/>
                </a:path>
              </a:pathLst>
            </a:custGeom>
            <a:solidFill>
              <a:srgbClr val="E4413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3" name="Figura">
              <a:extLst>
                <a:ext uri="{FF2B5EF4-FFF2-40B4-BE49-F238E27FC236}">
                  <a16:creationId xmlns:a16="http://schemas.microsoft.com/office/drawing/2014/main" id="{B68E546E-F04F-403E-A6E6-3A1B36D2B8DA}"/>
                </a:ext>
              </a:extLst>
            </p:cNvPr>
            <p:cNvSpPr/>
            <p:nvPr/>
          </p:nvSpPr>
          <p:spPr>
            <a:xfrm>
              <a:off x="126999" y="1181100"/>
              <a:ext cx="979112" cy="160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0946" extrusionOk="0">
                  <a:moveTo>
                    <a:pt x="21322" y="11128"/>
                  </a:moveTo>
                  <a:cubicBezTo>
                    <a:pt x="21322" y="11128"/>
                    <a:pt x="21239" y="6874"/>
                    <a:pt x="21239" y="6077"/>
                  </a:cubicBezTo>
                  <a:cubicBezTo>
                    <a:pt x="21239" y="3634"/>
                    <a:pt x="20492" y="2272"/>
                    <a:pt x="18224" y="860"/>
                  </a:cubicBezTo>
                  <a:cubicBezTo>
                    <a:pt x="15957" y="-536"/>
                    <a:pt x="14297" y="62"/>
                    <a:pt x="10978" y="610"/>
                  </a:cubicBezTo>
                  <a:cubicBezTo>
                    <a:pt x="7660" y="1159"/>
                    <a:pt x="3151" y="610"/>
                    <a:pt x="3151" y="610"/>
                  </a:cubicBezTo>
                  <a:cubicBezTo>
                    <a:pt x="967" y="2438"/>
                    <a:pt x="1160" y="4831"/>
                    <a:pt x="1132" y="5313"/>
                  </a:cubicBezTo>
                  <a:cubicBezTo>
                    <a:pt x="1105" y="5794"/>
                    <a:pt x="330" y="6941"/>
                    <a:pt x="54" y="7406"/>
                  </a:cubicBezTo>
                  <a:cubicBezTo>
                    <a:pt x="-250" y="7888"/>
                    <a:pt x="828" y="9317"/>
                    <a:pt x="856" y="9832"/>
                  </a:cubicBezTo>
                  <a:cubicBezTo>
                    <a:pt x="856" y="10347"/>
                    <a:pt x="-278" y="11693"/>
                    <a:pt x="358" y="13222"/>
                  </a:cubicBezTo>
                  <a:cubicBezTo>
                    <a:pt x="994" y="14750"/>
                    <a:pt x="856" y="20333"/>
                    <a:pt x="856" y="20333"/>
                  </a:cubicBezTo>
                  <a:cubicBezTo>
                    <a:pt x="856" y="20333"/>
                    <a:pt x="3677" y="20765"/>
                    <a:pt x="6166" y="20914"/>
                  </a:cubicBezTo>
                  <a:cubicBezTo>
                    <a:pt x="8517" y="21064"/>
                    <a:pt x="11200" y="20649"/>
                    <a:pt x="12029" y="20350"/>
                  </a:cubicBezTo>
                  <a:cubicBezTo>
                    <a:pt x="12859" y="20067"/>
                    <a:pt x="13136" y="19236"/>
                    <a:pt x="13495" y="18123"/>
                  </a:cubicBezTo>
                  <a:cubicBezTo>
                    <a:pt x="14297" y="18223"/>
                    <a:pt x="15431" y="18455"/>
                    <a:pt x="15818" y="17691"/>
                  </a:cubicBezTo>
                  <a:cubicBezTo>
                    <a:pt x="16205" y="16927"/>
                    <a:pt x="16371" y="15697"/>
                    <a:pt x="16371" y="15697"/>
                  </a:cubicBezTo>
                  <a:cubicBezTo>
                    <a:pt x="16371" y="15697"/>
                    <a:pt x="17616" y="16129"/>
                    <a:pt x="19441" y="15415"/>
                  </a:cubicBezTo>
                  <a:cubicBezTo>
                    <a:pt x="20243" y="15099"/>
                    <a:pt x="18916" y="12075"/>
                    <a:pt x="19441" y="11693"/>
                  </a:cubicBezTo>
                  <a:cubicBezTo>
                    <a:pt x="19967" y="11311"/>
                    <a:pt x="21322" y="11128"/>
                    <a:pt x="21322" y="11128"/>
                  </a:cubicBezTo>
                  <a:close/>
                </a:path>
              </a:pathLst>
            </a:custGeom>
            <a:solidFill>
              <a:srgbClr val="EB4448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4" name="Figura">
              <a:extLst>
                <a:ext uri="{FF2B5EF4-FFF2-40B4-BE49-F238E27FC236}">
                  <a16:creationId xmlns:a16="http://schemas.microsoft.com/office/drawing/2014/main" id="{A47348C3-55ED-4B25-8CD2-DDF7394E68EA}"/>
                </a:ext>
              </a:extLst>
            </p:cNvPr>
            <p:cNvSpPr/>
            <p:nvPr/>
          </p:nvSpPr>
          <p:spPr>
            <a:xfrm>
              <a:off x="749300" y="749300"/>
              <a:ext cx="189049" cy="44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6" h="21600" extrusionOk="0">
                  <a:moveTo>
                    <a:pt x="18571" y="0"/>
                  </a:moveTo>
                  <a:cubicBezTo>
                    <a:pt x="18571" y="0"/>
                    <a:pt x="14751" y="6661"/>
                    <a:pt x="9351" y="12823"/>
                  </a:cubicBezTo>
                  <a:cubicBezTo>
                    <a:pt x="5663" y="16931"/>
                    <a:pt x="2634" y="19919"/>
                    <a:pt x="0" y="21600"/>
                  </a:cubicBezTo>
                  <a:cubicBezTo>
                    <a:pt x="2766" y="21164"/>
                    <a:pt x="4346" y="20978"/>
                    <a:pt x="6980" y="20791"/>
                  </a:cubicBezTo>
                  <a:cubicBezTo>
                    <a:pt x="15805" y="14690"/>
                    <a:pt x="21600" y="7470"/>
                    <a:pt x="18966" y="187"/>
                  </a:cubicBezTo>
                  <a:cubicBezTo>
                    <a:pt x="18571" y="62"/>
                    <a:pt x="18571" y="0"/>
                    <a:pt x="18571" y="0"/>
                  </a:cubicBezTo>
                  <a:close/>
                </a:path>
              </a:pathLst>
            </a:custGeom>
            <a:solidFill>
              <a:srgbClr val="E4413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5" name="Figura">
              <a:extLst>
                <a:ext uri="{FF2B5EF4-FFF2-40B4-BE49-F238E27FC236}">
                  <a16:creationId xmlns:a16="http://schemas.microsoft.com/office/drawing/2014/main" id="{0DE16A26-DABB-42AA-820B-46B3EB4C08BB}"/>
                </a:ext>
              </a:extLst>
            </p:cNvPr>
            <p:cNvSpPr/>
            <p:nvPr/>
          </p:nvSpPr>
          <p:spPr>
            <a:xfrm>
              <a:off x="635000" y="685800"/>
              <a:ext cx="205126" cy="53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extrusionOk="0">
                  <a:moveTo>
                    <a:pt x="12706" y="10698"/>
                  </a:moveTo>
                  <a:cubicBezTo>
                    <a:pt x="9656" y="13755"/>
                    <a:pt x="3304" y="19002"/>
                    <a:pt x="0" y="21600"/>
                  </a:cubicBezTo>
                  <a:cubicBezTo>
                    <a:pt x="3049" y="21294"/>
                    <a:pt x="5972" y="20887"/>
                    <a:pt x="8894" y="20479"/>
                  </a:cubicBezTo>
                  <a:cubicBezTo>
                    <a:pt x="11054" y="18492"/>
                    <a:pt x="16136" y="13704"/>
                    <a:pt x="18551" y="10036"/>
                  </a:cubicBezTo>
                  <a:cubicBezTo>
                    <a:pt x="21600" y="5247"/>
                    <a:pt x="20202" y="0"/>
                    <a:pt x="20202" y="0"/>
                  </a:cubicBezTo>
                  <a:cubicBezTo>
                    <a:pt x="20202" y="0"/>
                    <a:pt x="16899" y="6521"/>
                    <a:pt x="12706" y="10698"/>
                  </a:cubicBezTo>
                  <a:close/>
                </a:path>
              </a:pathLst>
            </a:custGeom>
            <a:solidFill>
              <a:srgbClr val="E4413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6" name="Figura">
              <a:extLst>
                <a:ext uri="{FF2B5EF4-FFF2-40B4-BE49-F238E27FC236}">
                  <a16:creationId xmlns:a16="http://schemas.microsoft.com/office/drawing/2014/main" id="{63B29740-7256-47EB-AE82-9806B90FE735}"/>
                </a:ext>
              </a:extLst>
            </p:cNvPr>
            <p:cNvSpPr/>
            <p:nvPr/>
          </p:nvSpPr>
          <p:spPr>
            <a:xfrm>
              <a:off x="-1" y="889000"/>
              <a:ext cx="292101" cy="83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extrusionOk="0">
                  <a:moveTo>
                    <a:pt x="15965" y="15560"/>
                  </a:moveTo>
                  <a:cubicBezTo>
                    <a:pt x="15965" y="15560"/>
                    <a:pt x="15308" y="11161"/>
                    <a:pt x="14932" y="9848"/>
                  </a:cubicBezTo>
                  <a:cubicBezTo>
                    <a:pt x="14557" y="8502"/>
                    <a:pt x="11739" y="6171"/>
                    <a:pt x="11739" y="6171"/>
                  </a:cubicBezTo>
                  <a:lnTo>
                    <a:pt x="16435" y="3086"/>
                  </a:lnTo>
                  <a:cubicBezTo>
                    <a:pt x="15496" y="2987"/>
                    <a:pt x="14369" y="2823"/>
                    <a:pt x="13617" y="2626"/>
                  </a:cubicBezTo>
                  <a:cubicBezTo>
                    <a:pt x="11551" y="2101"/>
                    <a:pt x="11363" y="1707"/>
                    <a:pt x="12115" y="1215"/>
                  </a:cubicBezTo>
                  <a:cubicBezTo>
                    <a:pt x="9767" y="722"/>
                    <a:pt x="7043" y="722"/>
                    <a:pt x="5071" y="0"/>
                  </a:cubicBezTo>
                  <a:cubicBezTo>
                    <a:pt x="3663" y="1444"/>
                    <a:pt x="1878" y="3414"/>
                    <a:pt x="1221" y="4497"/>
                  </a:cubicBezTo>
                  <a:cubicBezTo>
                    <a:pt x="845" y="5022"/>
                    <a:pt x="0" y="5712"/>
                    <a:pt x="0" y="6139"/>
                  </a:cubicBezTo>
                  <a:cubicBezTo>
                    <a:pt x="0" y="7123"/>
                    <a:pt x="1503" y="7944"/>
                    <a:pt x="3193" y="9421"/>
                  </a:cubicBezTo>
                  <a:cubicBezTo>
                    <a:pt x="5635" y="11555"/>
                    <a:pt x="7137" y="13590"/>
                    <a:pt x="9110" y="15264"/>
                  </a:cubicBezTo>
                  <a:cubicBezTo>
                    <a:pt x="11176" y="16939"/>
                    <a:pt x="7701" y="18284"/>
                    <a:pt x="9110" y="19926"/>
                  </a:cubicBezTo>
                  <a:cubicBezTo>
                    <a:pt x="10330" y="21337"/>
                    <a:pt x="12960" y="21600"/>
                    <a:pt x="15214" y="21469"/>
                  </a:cubicBezTo>
                  <a:cubicBezTo>
                    <a:pt x="16998" y="21370"/>
                    <a:pt x="18501" y="21206"/>
                    <a:pt x="18501" y="20221"/>
                  </a:cubicBezTo>
                  <a:cubicBezTo>
                    <a:pt x="21130" y="20484"/>
                    <a:pt x="21600" y="20057"/>
                    <a:pt x="21600" y="20057"/>
                  </a:cubicBezTo>
                  <a:cubicBezTo>
                    <a:pt x="21600" y="20057"/>
                    <a:pt x="21130" y="18744"/>
                    <a:pt x="20661" y="17497"/>
                  </a:cubicBezTo>
                  <a:cubicBezTo>
                    <a:pt x="20191" y="16282"/>
                    <a:pt x="15965" y="15560"/>
                    <a:pt x="15965" y="15560"/>
                  </a:cubicBezTo>
                  <a:close/>
                </a:path>
              </a:pathLst>
            </a:custGeom>
            <a:solidFill>
              <a:srgbClr val="F7C6A4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7" name="Figura">
              <a:extLst>
                <a:ext uri="{FF2B5EF4-FFF2-40B4-BE49-F238E27FC236}">
                  <a16:creationId xmlns:a16="http://schemas.microsoft.com/office/drawing/2014/main" id="{BF935F5F-0CF7-4254-B230-87491510576B}"/>
                </a:ext>
              </a:extLst>
            </p:cNvPr>
            <p:cNvSpPr/>
            <p:nvPr/>
          </p:nvSpPr>
          <p:spPr>
            <a:xfrm>
              <a:off x="330199" y="1269999"/>
              <a:ext cx="688479" cy="68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0878" extrusionOk="0">
                  <a:moveTo>
                    <a:pt x="14361" y="526"/>
                  </a:moveTo>
                  <a:cubicBezTo>
                    <a:pt x="11961" y="1383"/>
                    <a:pt x="8734" y="3333"/>
                    <a:pt x="6689" y="4347"/>
                  </a:cubicBezTo>
                  <a:cubicBezTo>
                    <a:pt x="3620" y="5789"/>
                    <a:pt x="0" y="5750"/>
                    <a:pt x="0" y="5750"/>
                  </a:cubicBezTo>
                  <a:cubicBezTo>
                    <a:pt x="0" y="5750"/>
                    <a:pt x="590" y="6686"/>
                    <a:pt x="4131" y="6686"/>
                  </a:cubicBezTo>
                  <a:cubicBezTo>
                    <a:pt x="7711" y="6686"/>
                    <a:pt x="10584" y="4386"/>
                    <a:pt x="10584" y="4386"/>
                  </a:cubicBezTo>
                  <a:cubicBezTo>
                    <a:pt x="10584" y="4386"/>
                    <a:pt x="10033" y="8791"/>
                    <a:pt x="9403" y="11949"/>
                  </a:cubicBezTo>
                  <a:cubicBezTo>
                    <a:pt x="8459" y="16628"/>
                    <a:pt x="6374" y="20878"/>
                    <a:pt x="6374" y="20878"/>
                  </a:cubicBezTo>
                  <a:cubicBezTo>
                    <a:pt x="6374" y="20878"/>
                    <a:pt x="9875" y="17720"/>
                    <a:pt x="10780" y="14796"/>
                  </a:cubicBezTo>
                  <a:cubicBezTo>
                    <a:pt x="11843" y="11404"/>
                    <a:pt x="12236" y="4697"/>
                    <a:pt x="12236" y="4697"/>
                  </a:cubicBezTo>
                  <a:cubicBezTo>
                    <a:pt x="12236" y="4697"/>
                    <a:pt x="13023" y="8557"/>
                    <a:pt x="13220" y="11092"/>
                  </a:cubicBezTo>
                  <a:cubicBezTo>
                    <a:pt x="13338" y="12885"/>
                    <a:pt x="13220" y="19046"/>
                    <a:pt x="13220" y="19046"/>
                  </a:cubicBezTo>
                  <a:cubicBezTo>
                    <a:pt x="13220" y="19046"/>
                    <a:pt x="14872" y="13275"/>
                    <a:pt x="14990" y="11365"/>
                  </a:cubicBezTo>
                  <a:cubicBezTo>
                    <a:pt x="15108" y="9454"/>
                    <a:pt x="15502" y="6608"/>
                    <a:pt x="15502" y="6608"/>
                  </a:cubicBezTo>
                  <a:cubicBezTo>
                    <a:pt x="15502" y="6608"/>
                    <a:pt x="16407" y="10741"/>
                    <a:pt x="16957" y="14055"/>
                  </a:cubicBezTo>
                  <a:cubicBezTo>
                    <a:pt x="18020" y="13782"/>
                    <a:pt x="21285" y="14055"/>
                    <a:pt x="21285" y="14055"/>
                  </a:cubicBezTo>
                  <a:cubicBezTo>
                    <a:pt x="21285" y="14055"/>
                    <a:pt x="21600" y="8908"/>
                    <a:pt x="20538" y="4113"/>
                  </a:cubicBezTo>
                  <a:cubicBezTo>
                    <a:pt x="19436" y="-722"/>
                    <a:pt x="16721" y="-332"/>
                    <a:pt x="14361" y="526"/>
                  </a:cubicBezTo>
                  <a:close/>
                </a:path>
              </a:pathLst>
            </a:custGeom>
            <a:solidFill>
              <a:srgbClr val="E4413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8" name="Figura">
              <a:extLst>
                <a:ext uri="{FF2B5EF4-FFF2-40B4-BE49-F238E27FC236}">
                  <a16:creationId xmlns:a16="http://schemas.microsoft.com/office/drawing/2014/main" id="{36977BC9-4ED4-41DF-8F6A-911B09B97269}"/>
                </a:ext>
              </a:extLst>
            </p:cNvPr>
            <p:cNvSpPr/>
            <p:nvPr/>
          </p:nvSpPr>
          <p:spPr>
            <a:xfrm>
              <a:off x="762000" y="1257300"/>
              <a:ext cx="204248" cy="20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19460" extrusionOk="0">
                  <a:moveTo>
                    <a:pt x="18424" y="8952"/>
                  </a:moveTo>
                  <a:cubicBezTo>
                    <a:pt x="17425" y="6023"/>
                    <a:pt x="16176" y="6023"/>
                    <a:pt x="15427" y="5779"/>
                  </a:cubicBezTo>
                  <a:cubicBezTo>
                    <a:pt x="14678" y="3827"/>
                    <a:pt x="14303" y="2850"/>
                    <a:pt x="12431" y="2606"/>
                  </a:cubicBezTo>
                  <a:cubicBezTo>
                    <a:pt x="10807" y="1020"/>
                    <a:pt x="11931" y="-2031"/>
                    <a:pt x="5189" y="1996"/>
                  </a:cubicBezTo>
                  <a:cubicBezTo>
                    <a:pt x="944" y="4559"/>
                    <a:pt x="-929" y="7732"/>
                    <a:pt x="444" y="10905"/>
                  </a:cubicBezTo>
                  <a:cubicBezTo>
                    <a:pt x="694" y="11515"/>
                    <a:pt x="1693" y="12003"/>
                    <a:pt x="2442" y="12247"/>
                  </a:cubicBezTo>
                  <a:cubicBezTo>
                    <a:pt x="2567" y="13589"/>
                    <a:pt x="3066" y="14810"/>
                    <a:pt x="5064" y="15298"/>
                  </a:cubicBezTo>
                  <a:cubicBezTo>
                    <a:pt x="4689" y="16640"/>
                    <a:pt x="6937" y="17861"/>
                    <a:pt x="7811" y="17738"/>
                  </a:cubicBezTo>
                  <a:cubicBezTo>
                    <a:pt x="8560" y="18837"/>
                    <a:pt x="8560" y="19569"/>
                    <a:pt x="9933" y="19447"/>
                  </a:cubicBezTo>
                  <a:cubicBezTo>
                    <a:pt x="13055" y="19081"/>
                    <a:pt x="18049" y="15786"/>
                    <a:pt x="19672" y="12979"/>
                  </a:cubicBezTo>
                  <a:cubicBezTo>
                    <a:pt x="20671" y="11393"/>
                    <a:pt x="19672" y="9684"/>
                    <a:pt x="18424" y="8952"/>
                  </a:cubicBezTo>
                  <a:close/>
                </a:path>
              </a:pathLst>
            </a:custGeom>
            <a:solidFill>
              <a:srgbClr val="F7C6A4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9" name="Figura">
              <a:extLst>
                <a:ext uri="{FF2B5EF4-FFF2-40B4-BE49-F238E27FC236}">
                  <a16:creationId xmlns:a16="http://schemas.microsoft.com/office/drawing/2014/main" id="{E6AB8091-AD7B-4D8C-BCB7-FFFF526DD7FC}"/>
                </a:ext>
              </a:extLst>
            </p:cNvPr>
            <p:cNvSpPr/>
            <p:nvPr/>
          </p:nvSpPr>
          <p:spPr>
            <a:xfrm>
              <a:off x="342900" y="1270000"/>
              <a:ext cx="381001" cy="8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0" y="0"/>
                  </a:moveTo>
                  <a:cubicBezTo>
                    <a:pt x="0" y="0"/>
                    <a:pt x="5040" y="21600"/>
                    <a:pt x="9144" y="20945"/>
                  </a:cubicBezTo>
                  <a:cubicBezTo>
                    <a:pt x="13248" y="20291"/>
                    <a:pt x="21600" y="0"/>
                    <a:pt x="21600" y="0"/>
                  </a:cubicBezTo>
                  <a:cubicBezTo>
                    <a:pt x="21600" y="0"/>
                    <a:pt x="14184" y="6873"/>
                    <a:pt x="7992" y="6873"/>
                  </a:cubicBezTo>
                  <a:cubicBezTo>
                    <a:pt x="1800" y="654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413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0" name="Figura">
              <a:extLst>
                <a:ext uri="{FF2B5EF4-FFF2-40B4-BE49-F238E27FC236}">
                  <a16:creationId xmlns:a16="http://schemas.microsoft.com/office/drawing/2014/main" id="{C7171FBB-3F51-441C-ADE1-FCFF18A042B6}"/>
                </a:ext>
              </a:extLst>
            </p:cNvPr>
            <p:cNvSpPr/>
            <p:nvPr/>
          </p:nvSpPr>
          <p:spPr>
            <a:xfrm>
              <a:off x="165099" y="1587499"/>
              <a:ext cx="424181" cy="29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989" extrusionOk="0">
                  <a:moveTo>
                    <a:pt x="9183" y="13986"/>
                  </a:moveTo>
                  <a:cubicBezTo>
                    <a:pt x="3428" y="17297"/>
                    <a:pt x="0" y="13986"/>
                    <a:pt x="0" y="13986"/>
                  </a:cubicBezTo>
                  <a:cubicBezTo>
                    <a:pt x="0" y="13986"/>
                    <a:pt x="2522" y="21600"/>
                    <a:pt x="9830" y="18041"/>
                  </a:cubicBezTo>
                  <a:cubicBezTo>
                    <a:pt x="17138" y="14483"/>
                    <a:pt x="21600" y="0"/>
                    <a:pt x="21600" y="0"/>
                  </a:cubicBezTo>
                  <a:cubicBezTo>
                    <a:pt x="21600" y="0"/>
                    <a:pt x="14939" y="10676"/>
                    <a:pt x="9183" y="13986"/>
                  </a:cubicBezTo>
                  <a:close/>
                </a:path>
              </a:pathLst>
            </a:custGeom>
            <a:solidFill>
              <a:srgbClr val="E4413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1" name="Figura">
              <a:extLst>
                <a:ext uri="{FF2B5EF4-FFF2-40B4-BE49-F238E27FC236}">
                  <a16:creationId xmlns:a16="http://schemas.microsoft.com/office/drawing/2014/main" id="{6090F9D2-3873-4F27-A1A8-FB42D416B6D6}"/>
                </a:ext>
              </a:extLst>
            </p:cNvPr>
            <p:cNvSpPr/>
            <p:nvPr/>
          </p:nvSpPr>
          <p:spPr>
            <a:xfrm>
              <a:off x="203200" y="1727200"/>
              <a:ext cx="382271" cy="37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00" extrusionOk="0">
                  <a:moveTo>
                    <a:pt x="0" y="17280"/>
                  </a:moveTo>
                  <a:cubicBezTo>
                    <a:pt x="0" y="17280"/>
                    <a:pt x="3086" y="21600"/>
                    <a:pt x="10549" y="17280"/>
                  </a:cubicBezTo>
                  <a:cubicBezTo>
                    <a:pt x="18012" y="12960"/>
                    <a:pt x="21600" y="0"/>
                    <a:pt x="21600" y="0"/>
                  </a:cubicBezTo>
                  <a:cubicBezTo>
                    <a:pt x="21600" y="0"/>
                    <a:pt x="17079" y="6938"/>
                    <a:pt x="12415" y="11455"/>
                  </a:cubicBezTo>
                  <a:cubicBezTo>
                    <a:pt x="7678" y="15971"/>
                    <a:pt x="0" y="17280"/>
                    <a:pt x="0" y="17280"/>
                  </a:cubicBezTo>
                  <a:close/>
                </a:path>
              </a:pathLst>
            </a:custGeom>
            <a:solidFill>
              <a:srgbClr val="E4413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2" name="Figura">
              <a:extLst>
                <a:ext uri="{FF2B5EF4-FFF2-40B4-BE49-F238E27FC236}">
                  <a16:creationId xmlns:a16="http://schemas.microsoft.com/office/drawing/2014/main" id="{EF9FD989-6F74-4A0A-AB95-4151960A4F26}"/>
                </a:ext>
              </a:extLst>
            </p:cNvPr>
            <p:cNvSpPr/>
            <p:nvPr/>
          </p:nvSpPr>
          <p:spPr>
            <a:xfrm>
              <a:off x="203200" y="1917700"/>
              <a:ext cx="491491" cy="69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2" extrusionOk="0">
                  <a:moveTo>
                    <a:pt x="0" y="20834"/>
                  </a:moveTo>
                  <a:cubicBezTo>
                    <a:pt x="0" y="20834"/>
                    <a:pt x="7591" y="21600"/>
                    <a:pt x="14065" y="16238"/>
                  </a:cubicBezTo>
                  <a:cubicBezTo>
                    <a:pt x="20540" y="10838"/>
                    <a:pt x="21600" y="0"/>
                    <a:pt x="21600" y="0"/>
                  </a:cubicBezTo>
                  <a:cubicBezTo>
                    <a:pt x="21600" y="0"/>
                    <a:pt x="14958" y="11183"/>
                    <a:pt x="10381" y="15051"/>
                  </a:cubicBezTo>
                  <a:cubicBezTo>
                    <a:pt x="5805" y="18881"/>
                    <a:pt x="0" y="20834"/>
                    <a:pt x="0" y="20834"/>
                  </a:cubicBezTo>
                  <a:close/>
                </a:path>
              </a:pathLst>
            </a:custGeom>
            <a:solidFill>
              <a:srgbClr val="E4413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3" name="Figura">
              <a:extLst>
                <a:ext uri="{FF2B5EF4-FFF2-40B4-BE49-F238E27FC236}">
                  <a16:creationId xmlns:a16="http://schemas.microsoft.com/office/drawing/2014/main" id="{AB8820E9-FFDE-4D34-982A-C4442EE72DBC}"/>
                </a:ext>
              </a:extLst>
            </p:cNvPr>
            <p:cNvSpPr/>
            <p:nvPr/>
          </p:nvSpPr>
          <p:spPr>
            <a:xfrm>
              <a:off x="901699" y="863599"/>
              <a:ext cx="124082" cy="43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4" h="21600" extrusionOk="0">
                  <a:moveTo>
                    <a:pt x="9257" y="10198"/>
                  </a:moveTo>
                  <a:cubicBezTo>
                    <a:pt x="4538" y="15012"/>
                    <a:pt x="0" y="16723"/>
                    <a:pt x="0" y="16723"/>
                  </a:cubicBezTo>
                  <a:cubicBezTo>
                    <a:pt x="0" y="16723"/>
                    <a:pt x="2723" y="16976"/>
                    <a:pt x="6534" y="18243"/>
                  </a:cubicBezTo>
                  <a:cubicBezTo>
                    <a:pt x="10165" y="19510"/>
                    <a:pt x="14884" y="21600"/>
                    <a:pt x="14884" y="21600"/>
                  </a:cubicBezTo>
                  <a:cubicBezTo>
                    <a:pt x="21600" y="14886"/>
                    <a:pt x="14339" y="0"/>
                    <a:pt x="14339" y="0"/>
                  </a:cubicBezTo>
                  <a:cubicBezTo>
                    <a:pt x="14339" y="0"/>
                    <a:pt x="13976" y="5384"/>
                    <a:pt x="9257" y="10198"/>
                  </a:cubicBezTo>
                  <a:close/>
                </a:path>
              </a:pathLst>
            </a:custGeom>
            <a:solidFill>
              <a:srgbClr val="E4413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4" name="Figura">
              <a:extLst>
                <a:ext uri="{FF2B5EF4-FFF2-40B4-BE49-F238E27FC236}">
                  <a16:creationId xmlns:a16="http://schemas.microsoft.com/office/drawing/2014/main" id="{AAC77356-345C-4DB4-977E-02F5B83A3773}"/>
                </a:ext>
              </a:extLst>
            </p:cNvPr>
            <p:cNvSpPr/>
            <p:nvPr/>
          </p:nvSpPr>
          <p:spPr>
            <a:xfrm>
              <a:off x="342899" y="647700"/>
              <a:ext cx="346711" cy="10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68" y="14218"/>
                  </a:moveTo>
                  <a:cubicBezTo>
                    <a:pt x="5459" y="13124"/>
                    <a:pt x="0" y="0"/>
                    <a:pt x="0" y="0"/>
                  </a:cubicBezTo>
                  <a:cubicBezTo>
                    <a:pt x="0" y="0"/>
                    <a:pt x="3877" y="21600"/>
                    <a:pt x="11868" y="21600"/>
                  </a:cubicBezTo>
                  <a:cubicBezTo>
                    <a:pt x="18119" y="21600"/>
                    <a:pt x="21600" y="6289"/>
                    <a:pt x="21600" y="6289"/>
                  </a:cubicBezTo>
                  <a:cubicBezTo>
                    <a:pt x="21600" y="6289"/>
                    <a:pt x="18277" y="15585"/>
                    <a:pt x="11868" y="14218"/>
                  </a:cubicBezTo>
                  <a:close/>
                </a:path>
              </a:pathLst>
            </a:custGeom>
            <a:solidFill>
              <a:srgbClr val="FAF2EC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5" name="Figura">
              <a:extLst>
                <a:ext uri="{FF2B5EF4-FFF2-40B4-BE49-F238E27FC236}">
                  <a16:creationId xmlns:a16="http://schemas.microsoft.com/office/drawing/2014/main" id="{DBFA169B-9AB5-4072-BAED-9B218B1D2F23}"/>
                </a:ext>
              </a:extLst>
            </p:cNvPr>
            <p:cNvSpPr/>
            <p:nvPr/>
          </p:nvSpPr>
          <p:spPr>
            <a:xfrm>
              <a:off x="749299" y="1917699"/>
              <a:ext cx="71563" cy="65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8" h="21600" extrusionOk="0">
                  <a:moveTo>
                    <a:pt x="8100" y="6076"/>
                  </a:moveTo>
                  <a:cubicBezTo>
                    <a:pt x="6412" y="10862"/>
                    <a:pt x="0" y="21350"/>
                    <a:pt x="0" y="21350"/>
                  </a:cubicBezTo>
                  <a:lnTo>
                    <a:pt x="9450" y="21600"/>
                  </a:lnTo>
                  <a:cubicBezTo>
                    <a:pt x="9450" y="21600"/>
                    <a:pt x="15525" y="19769"/>
                    <a:pt x="18562" y="13651"/>
                  </a:cubicBezTo>
                  <a:cubicBezTo>
                    <a:pt x="21600" y="7575"/>
                    <a:pt x="8437" y="0"/>
                    <a:pt x="8437" y="0"/>
                  </a:cubicBezTo>
                  <a:cubicBezTo>
                    <a:pt x="8437" y="0"/>
                    <a:pt x="9450" y="1290"/>
                    <a:pt x="8100" y="6076"/>
                  </a:cubicBezTo>
                  <a:close/>
                </a:path>
              </a:pathLst>
            </a:custGeom>
            <a:solidFill>
              <a:srgbClr val="E4413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6" name="Figura">
              <a:extLst>
                <a:ext uri="{FF2B5EF4-FFF2-40B4-BE49-F238E27FC236}">
                  <a16:creationId xmlns:a16="http://schemas.microsoft.com/office/drawing/2014/main" id="{73BA2F6C-8C0A-45E4-B4E1-9D1202CC6C8F}"/>
                </a:ext>
              </a:extLst>
            </p:cNvPr>
            <p:cNvSpPr/>
            <p:nvPr/>
          </p:nvSpPr>
          <p:spPr>
            <a:xfrm>
              <a:off x="863599" y="1587500"/>
              <a:ext cx="175448" cy="80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0733" extrusionOk="0">
                  <a:moveTo>
                    <a:pt x="18730" y="3419"/>
                  </a:moveTo>
                  <a:lnTo>
                    <a:pt x="0" y="0"/>
                  </a:lnTo>
                  <a:cubicBezTo>
                    <a:pt x="0" y="0"/>
                    <a:pt x="3474" y="4866"/>
                    <a:pt x="4380" y="8219"/>
                  </a:cubicBezTo>
                  <a:cubicBezTo>
                    <a:pt x="5287" y="11573"/>
                    <a:pt x="1964" y="20285"/>
                    <a:pt x="1964" y="20285"/>
                  </a:cubicBezTo>
                  <a:cubicBezTo>
                    <a:pt x="1964" y="20285"/>
                    <a:pt x="15860" y="21600"/>
                    <a:pt x="18730" y="19726"/>
                  </a:cubicBezTo>
                  <a:cubicBezTo>
                    <a:pt x="21600" y="17852"/>
                    <a:pt x="20996" y="13973"/>
                    <a:pt x="20241" y="12066"/>
                  </a:cubicBezTo>
                  <a:cubicBezTo>
                    <a:pt x="19334" y="9929"/>
                    <a:pt x="18730" y="3419"/>
                    <a:pt x="18730" y="3419"/>
                  </a:cubicBezTo>
                  <a:close/>
                </a:path>
              </a:pathLst>
            </a:custGeom>
            <a:solidFill>
              <a:srgbClr val="E4413F"/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71" name="Agrupar 1039">
            <a:extLst>
              <a:ext uri="{FF2B5EF4-FFF2-40B4-BE49-F238E27FC236}">
                <a16:creationId xmlns:a16="http://schemas.microsoft.com/office/drawing/2014/main" id="{318540F1-1DE7-4AAC-BBCC-CC43C52646B5}"/>
              </a:ext>
            </a:extLst>
          </p:cNvPr>
          <p:cNvGrpSpPr/>
          <p:nvPr/>
        </p:nvGrpSpPr>
        <p:grpSpPr>
          <a:xfrm>
            <a:off x="3852489" y="3498065"/>
            <a:ext cx="900075" cy="2661705"/>
            <a:chOff x="8235486" y="5832910"/>
            <a:chExt cx="1123291" cy="3097815"/>
          </a:xfrm>
        </p:grpSpPr>
        <p:sp>
          <p:nvSpPr>
            <p:cNvPr id="172" name="Freeform 3">
              <a:extLst>
                <a:ext uri="{FF2B5EF4-FFF2-40B4-BE49-F238E27FC236}">
                  <a16:creationId xmlns:a16="http://schemas.microsoft.com/office/drawing/2014/main" id="{FEF5F11F-F995-4EB9-BB38-9E623A37FA02}"/>
                </a:ext>
              </a:extLst>
            </p:cNvPr>
            <p:cNvSpPr/>
            <p:nvPr/>
          </p:nvSpPr>
          <p:spPr>
            <a:xfrm>
              <a:off x="8241283" y="6827216"/>
              <a:ext cx="946112" cy="2103509"/>
            </a:xfrm>
            <a:custGeom>
              <a:avLst/>
              <a:gdLst>
                <a:gd name="connsiteX0" fmla="*/ 832536 w 946112"/>
                <a:gd name="connsiteY0" fmla="*/ 824378 h 2103509"/>
                <a:gd name="connsiteX1" fmla="*/ 644956 w 946112"/>
                <a:gd name="connsiteY1" fmla="*/ 34501 h 2103509"/>
                <a:gd name="connsiteX2" fmla="*/ 258762 w 946112"/>
                <a:gd name="connsiteY2" fmla="*/ 27427 h 2103509"/>
                <a:gd name="connsiteX3" fmla="*/ 147028 w 946112"/>
                <a:gd name="connsiteY3" fmla="*/ 634564 h 2103509"/>
                <a:gd name="connsiteX4" fmla="*/ 115811 w 946112"/>
                <a:gd name="connsiteY4" fmla="*/ 1602761 h 2103509"/>
                <a:gd name="connsiteX5" fmla="*/ 0 w 946112"/>
                <a:gd name="connsiteY5" fmla="*/ 1958640 h 2103509"/>
                <a:gd name="connsiteX6" fmla="*/ 107975 w 946112"/>
                <a:gd name="connsiteY6" fmla="*/ 1980179 h 2103509"/>
                <a:gd name="connsiteX7" fmla="*/ 181736 w 946112"/>
                <a:gd name="connsiteY7" fmla="*/ 2062019 h 2103509"/>
                <a:gd name="connsiteX8" fmla="*/ 319468 w 946112"/>
                <a:gd name="connsiteY8" fmla="*/ 2041419 h 2103509"/>
                <a:gd name="connsiteX9" fmla="*/ 421297 w 946112"/>
                <a:gd name="connsiteY9" fmla="*/ 2103509 h 2103509"/>
                <a:gd name="connsiteX10" fmla="*/ 601053 w 946112"/>
                <a:gd name="connsiteY10" fmla="*/ 2086199 h 2103509"/>
                <a:gd name="connsiteX11" fmla="*/ 724890 w 946112"/>
                <a:gd name="connsiteY11" fmla="*/ 2045331 h 2103509"/>
                <a:gd name="connsiteX12" fmla="*/ 946112 w 946112"/>
                <a:gd name="connsiteY12" fmla="*/ 2011219 h 2103509"/>
                <a:gd name="connsiteX13" fmla="*/ 875589 w 946112"/>
                <a:gd name="connsiteY13" fmla="*/ 1695140 h 2103509"/>
                <a:gd name="connsiteX14" fmla="*/ 832536 w 946112"/>
                <a:gd name="connsiteY14" fmla="*/ 824378 h 210350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</a:cxnLst>
              <a:rect l="l" t="t" r="r" b="b"/>
              <a:pathLst>
                <a:path w="946112" h="2103509">
                  <a:moveTo>
                    <a:pt x="832536" y="824378"/>
                  </a:moveTo>
                  <a:cubicBezTo>
                    <a:pt x="828611" y="564879"/>
                    <a:pt x="733679" y="107908"/>
                    <a:pt x="644956" y="34501"/>
                  </a:cubicBezTo>
                  <a:cubicBezTo>
                    <a:pt x="556235" y="-38917"/>
                    <a:pt x="258762" y="27427"/>
                    <a:pt x="258762" y="27427"/>
                  </a:cubicBezTo>
                  <a:cubicBezTo>
                    <a:pt x="258762" y="27427"/>
                    <a:pt x="158674" y="234260"/>
                    <a:pt x="147028" y="634564"/>
                  </a:cubicBezTo>
                  <a:cubicBezTo>
                    <a:pt x="135394" y="1034867"/>
                    <a:pt x="119621" y="1528352"/>
                    <a:pt x="115811" y="1602761"/>
                  </a:cubicBezTo>
                  <a:cubicBezTo>
                    <a:pt x="112001" y="1677170"/>
                    <a:pt x="-2222" y="1868026"/>
                    <a:pt x="0" y="1958640"/>
                  </a:cubicBezTo>
                  <a:cubicBezTo>
                    <a:pt x="41402" y="1998696"/>
                    <a:pt x="107975" y="1980179"/>
                    <a:pt x="107975" y="1980179"/>
                  </a:cubicBezTo>
                  <a:cubicBezTo>
                    <a:pt x="107975" y="1980179"/>
                    <a:pt x="114503" y="2078706"/>
                    <a:pt x="181736" y="2062019"/>
                  </a:cubicBezTo>
                  <a:cubicBezTo>
                    <a:pt x="248970" y="2045331"/>
                    <a:pt x="260731" y="2011219"/>
                    <a:pt x="319468" y="2041419"/>
                  </a:cubicBezTo>
                  <a:cubicBezTo>
                    <a:pt x="351790" y="2058031"/>
                    <a:pt x="366065" y="2120667"/>
                    <a:pt x="421297" y="2103509"/>
                  </a:cubicBezTo>
                  <a:cubicBezTo>
                    <a:pt x="495668" y="2080408"/>
                    <a:pt x="530390" y="2086199"/>
                    <a:pt x="601053" y="2086199"/>
                  </a:cubicBezTo>
                  <a:cubicBezTo>
                    <a:pt x="654367" y="2086199"/>
                    <a:pt x="699503" y="2068826"/>
                    <a:pt x="724890" y="2045331"/>
                  </a:cubicBezTo>
                  <a:cubicBezTo>
                    <a:pt x="750290" y="2021836"/>
                    <a:pt x="899109" y="2145318"/>
                    <a:pt x="946112" y="2011219"/>
                  </a:cubicBezTo>
                  <a:cubicBezTo>
                    <a:pt x="939292" y="1952849"/>
                    <a:pt x="894969" y="1871442"/>
                    <a:pt x="875589" y="1695140"/>
                  </a:cubicBezTo>
                  <a:cubicBezTo>
                    <a:pt x="844232" y="1409632"/>
                    <a:pt x="834949" y="984817"/>
                    <a:pt x="832536" y="82437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Freeform 3">
              <a:extLst>
                <a:ext uri="{FF2B5EF4-FFF2-40B4-BE49-F238E27FC236}">
                  <a16:creationId xmlns:a16="http://schemas.microsoft.com/office/drawing/2014/main" id="{EEC5B72F-B4D7-4787-A2CA-ADFBCB7A82B6}"/>
                </a:ext>
              </a:extLst>
            </p:cNvPr>
            <p:cNvSpPr/>
            <p:nvPr/>
          </p:nvSpPr>
          <p:spPr>
            <a:xfrm>
              <a:off x="8493647" y="6869468"/>
              <a:ext cx="116255" cy="913536"/>
            </a:xfrm>
            <a:custGeom>
              <a:avLst/>
              <a:gdLst>
                <a:gd name="connsiteX0" fmla="*/ 116255 w 116255"/>
                <a:gd name="connsiteY0" fmla="*/ 1790 h 913536"/>
                <a:gd name="connsiteX1" fmla="*/ 60515 w 116255"/>
                <a:gd name="connsiteY1" fmla="*/ 0 h 913536"/>
                <a:gd name="connsiteX2" fmla="*/ 0 w 116255"/>
                <a:gd name="connsiteY2" fmla="*/ 404571 h 913536"/>
                <a:gd name="connsiteX3" fmla="*/ 77127 w 116255"/>
                <a:gd name="connsiteY3" fmla="*/ 913536 h 913536"/>
                <a:gd name="connsiteX4" fmla="*/ 50660 w 116255"/>
                <a:gd name="connsiteY4" fmla="*/ 360095 h 913536"/>
                <a:gd name="connsiteX5" fmla="*/ 116255 w 116255"/>
                <a:gd name="connsiteY5" fmla="*/ 1790 h 91353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16255" h="913536">
                  <a:moveTo>
                    <a:pt x="116255" y="1790"/>
                  </a:moveTo>
                  <a:lnTo>
                    <a:pt x="60515" y="0"/>
                  </a:lnTo>
                  <a:cubicBezTo>
                    <a:pt x="60515" y="0"/>
                    <a:pt x="-2476" y="184670"/>
                    <a:pt x="0" y="404571"/>
                  </a:cubicBezTo>
                  <a:cubicBezTo>
                    <a:pt x="2488" y="624458"/>
                    <a:pt x="77127" y="913536"/>
                    <a:pt x="77127" y="913536"/>
                  </a:cubicBezTo>
                  <a:cubicBezTo>
                    <a:pt x="77127" y="913536"/>
                    <a:pt x="40106" y="518718"/>
                    <a:pt x="50660" y="360095"/>
                  </a:cubicBezTo>
                  <a:cubicBezTo>
                    <a:pt x="61226" y="201472"/>
                    <a:pt x="116255" y="1790"/>
                    <a:pt x="116255" y="1790"/>
                  </a:cubicBezTo>
                </a:path>
              </a:pathLst>
            </a:custGeom>
            <a:solidFill>
              <a:srgbClr val="F5ECE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Freeform 3">
              <a:extLst>
                <a:ext uri="{FF2B5EF4-FFF2-40B4-BE49-F238E27FC236}">
                  <a16:creationId xmlns:a16="http://schemas.microsoft.com/office/drawing/2014/main" id="{3A46CA60-20BF-47BB-913A-7F2087855CD4}"/>
                </a:ext>
              </a:extLst>
            </p:cNvPr>
            <p:cNvSpPr/>
            <p:nvPr/>
          </p:nvSpPr>
          <p:spPr>
            <a:xfrm>
              <a:off x="8637987" y="7327975"/>
              <a:ext cx="157912" cy="990422"/>
            </a:xfrm>
            <a:custGeom>
              <a:avLst/>
              <a:gdLst>
                <a:gd name="connsiteX0" fmla="*/ 0 w 157912"/>
                <a:gd name="connsiteY0" fmla="*/ 0 h 990422"/>
                <a:gd name="connsiteX1" fmla="*/ 92798 w 157912"/>
                <a:gd name="connsiteY1" fmla="*/ 618782 h 990422"/>
                <a:gd name="connsiteX2" fmla="*/ 157912 w 157912"/>
                <a:gd name="connsiteY2" fmla="*/ 990422 h 990422"/>
                <a:gd name="connsiteX3" fmla="*/ 116547 w 157912"/>
                <a:gd name="connsiteY3" fmla="*/ 495007 h 990422"/>
                <a:gd name="connsiteX4" fmla="*/ 0 w 157912"/>
                <a:gd name="connsiteY4" fmla="*/ 0 h 99042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57912" h="990422">
                  <a:moveTo>
                    <a:pt x="0" y="0"/>
                  </a:moveTo>
                  <a:cubicBezTo>
                    <a:pt x="0" y="0"/>
                    <a:pt x="44525" y="411632"/>
                    <a:pt x="92798" y="618782"/>
                  </a:cubicBezTo>
                  <a:cubicBezTo>
                    <a:pt x="141071" y="825919"/>
                    <a:pt x="157912" y="990422"/>
                    <a:pt x="157912" y="990422"/>
                  </a:cubicBezTo>
                  <a:cubicBezTo>
                    <a:pt x="157912" y="990422"/>
                    <a:pt x="150786" y="704583"/>
                    <a:pt x="116547" y="495007"/>
                  </a:cubicBezTo>
                  <a:cubicBezTo>
                    <a:pt x="82321" y="285445"/>
                    <a:pt x="0" y="0"/>
                    <a:pt x="0" y="0"/>
                  </a:cubicBezTo>
                </a:path>
              </a:pathLst>
            </a:custGeom>
            <a:solidFill>
              <a:srgbClr val="F5ECE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Freeform 3">
              <a:extLst>
                <a:ext uri="{FF2B5EF4-FFF2-40B4-BE49-F238E27FC236}">
                  <a16:creationId xmlns:a16="http://schemas.microsoft.com/office/drawing/2014/main" id="{136FD874-FB3B-443E-BB5E-3DC40455D3B2}"/>
                </a:ext>
              </a:extLst>
            </p:cNvPr>
            <p:cNvSpPr/>
            <p:nvPr/>
          </p:nvSpPr>
          <p:spPr>
            <a:xfrm>
              <a:off x="8649021" y="6857425"/>
              <a:ext cx="214283" cy="1451076"/>
            </a:xfrm>
            <a:custGeom>
              <a:avLst/>
              <a:gdLst>
                <a:gd name="connsiteX0" fmla="*/ 97878 w 214283"/>
                <a:gd name="connsiteY0" fmla="*/ 141363 h 1451076"/>
                <a:gd name="connsiteX1" fmla="*/ 69329 w 214283"/>
                <a:gd name="connsiteY1" fmla="*/ 0 h 1451076"/>
                <a:gd name="connsiteX2" fmla="*/ 0 w 214283"/>
                <a:gd name="connsiteY2" fmla="*/ 13830 h 1451076"/>
                <a:gd name="connsiteX3" fmla="*/ 97878 w 214283"/>
                <a:gd name="connsiteY3" fmla="*/ 551091 h 1451076"/>
                <a:gd name="connsiteX4" fmla="*/ 181037 w 214283"/>
                <a:gd name="connsiteY4" fmla="*/ 1451076 h 1451076"/>
                <a:gd name="connsiteX5" fmla="*/ 197827 w 214283"/>
                <a:gd name="connsiteY5" fmla="*/ 732459 h 1451076"/>
                <a:gd name="connsiteX6" fmla="*/ 97878 w 214283"/>
                <a:gd name="connsiteY6" fmla="*/ 141363 h 145107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214283" h="1451076">
                  <a:moveTo>
                    <a:pt x="97878" y="141363"/>
                  </a:moveTo>
                  <a:cubicBezTo>
                    <a:pt x="75983" y="32067"/>
                    <a:pt x="69329" y="0"/>
                    <a:pt x="69329" y="0"/>
                  </a:cubicBezTo>
                  <a:lnTo>
                    <a:pt x="0" y="13830"/>
                  </a:lnTo>
                  <a:cubicBezTo>
                    <a:pt x="0" y="13830"/>
                    <a:pt x="31419" y="265950"/>
                    <a:pt x="97878" y="551091"/>
                  </a:cubicBezTo>
                  <a:cubicBezTo>
                    <a:pt x="164350" y="836244"/>
                    <a:pt x="181037" y="1451076"/>
                    <a:pt x="181037" y="1451076"/>
                  </a:cubicBezTo>
                  <a:cubicBezTo>
                    <a:pt x="181037" y="1451076"/>
                    <a:pt x="243051" y="963535"/>
                    <a:pt x="197827" y="732459"/>
                  </a:cubicBezTo>
                  <a:cubicBezTo>
                    <a:pt x="152603" y="501383"/>
                    <a:pt x="119773" y="250659"/>
                    <a:pt x="97878" y="141363"/>
                  </a:cubicBezTo>
                </a:path>
              </a:pathLst>
            </a:custGeom>
            <a:solidFill>
              <a:srgbClr val="F5ECE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Freeform 3">
              <a:extLst>
                <a:ext uri="{FF2B5EF4-FFF2-40B4-BE49-F238E27FC236}">
                  <a16:creationId xmlns:a16="http://schemas.microsoft.com/office/drawing/2014/main" id="{657DC297-7049-42C5-9FD5-59E2D5E8EAEF}"/>
                </a:ext>
              </a:extLst>
            </p:cNvPr>
            <p:cNvSpPr/>
            <p:nvPr/>
          </p:nvSpPr>
          <p:spPr>
            <a:xfrm>
              <a:off x="8870872" y="8155497"/>
              <a:ext cx="171321" cy="733742"/>
            </a:xfrm>
            <a:custGeom>
              <a:avLst/>
              <a:gdLst>
                <a:gd name="connsiteX0" fmla="*/ 16254 w 171321"/>
                <a:gd name="connsiteY0" fmla="*/ 0 h 733742"/>
                <a:gd name="connsiteX1" fmla="*/ 16076 w 171321"/>
                <a:gd name="connsiteY1" fmla="*/ 499681 h 733742"/>
                <a:gd name="connsiteX2" fmla="*/ 95311 w 171321"/>
                <a:gd name="connsiteY2" fmla="*/ 717054 h 733742"/>
                <a:gd name="connsiteX3" fmla="*/ 171321 w 171321"/>
                <a:gd name="connsiteY3" fmla="*/ 733742 h 733742"/>
                <a:gd name="connsiteX4" fmla="*/ 65860 w 171321"/>
                <a:gd name="connsiteY4" fmla="*/ 457504 h 733742"/>
                <a:gd name="connsiteX5" fmla="*/ 16254 w 171321"/>
                <a:gd name="connsiteY5" fmla="*/ 0 h 73374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71321" h="733742">
                  <a:moveTo>
                    <a:pt x="16254" y="0"/>
                  </a:moveTo>
                  <a:cubicBezTo>
                    <a:pt x="16254" y="0"/>
                    <a:pt x="-20296" y="309727"/>
                    <a:pt x="16076" y="499681"/>
                  </a:cubicBezTo>
                  <a:cubicBezTo>
                    <a:pt x="34199" y="594283"/>
                    <a:pt x="95311" y="717054"/>
                    <a:pt x="95311" y="717054"/>
                  </a:cubicBezTo>
                  <a:lnTo>
                    <a:pt x="171321" y="733742"/>
                  </a:lnTo>
                  <a:cubicBezTo>
                    <a:pt x="171321" y="733742"/>
                    <a:pt x="83487" y="589610"/>
                    <a:pt x="65860" y="457504"/>
                  </a:cubicBezTo>
                  <a:cubicBezTo>
                    <a:pt x="48245" y="325399"/>
                    <a:pt x="16254" y="0"/>
                    <a:pt x="16254" y="0"/>
                  </a:cubicBezTo>
                </a:path>
              </a:pathLst>
            </a:custGeom>
            <a:solidFill>
              <a:srgbClr val="F5ECE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Freeform 3">
              <a:extLst>
                <a:ext uri="{FF2B5EF4-FFF2-40B4-BE49-F238E27FC236}">
                  <a16:creationId xmlns:a16="http://schemas.microsoft.com/office/drawing/2014/main" id="{119B84C8-9C40-4B1F-9D99-4A84E084056B}"/>
                </a:ext>
              </a:extLst>
            </p:cNvPr>
            <p:cNvSpPr/>
            <p:nvPr/>
          </p:nvSpPr>
          <p:spPr>
            <a:xfrm>
              <a:off x="8825121" y="7031105"/>
              <a:ext cx="146053" cy="926934"/>
            </a:xfrm>
            <a:custGeom>
              <a:avLst/>
              <a:gdLst>
                <a:gd name="connsiteX0" fmla="*/ 0 w 146053"/>
                <a:gd name="connsiteY0" fmla="*/ 0 h 926934"/>
                <a:gd name="connsiteX1" fmla="*/ 99872 w 146053"/>
                <a:gd name="connsiteY1" fmla="*/ 555573 h 926934"/>
                <a:gd name="connsiteX2" fmla="*/ 99872 w 146053"/>
                <a:gd name="connsiteY2" fmla="*/ 926934 h 926934"/>
                <a:gd name="connsiteX3" fmla="*/ 141058 w 146053"/>
                <a:gd name="connsiteY3" fmla="*/ 462292 h 926934"/>
                <a:gd name="connsiteX4" fmla="*/ 0 w 146053"/>
                <a:gd name="connsiteY4" fmla="*/ 0 h 9269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46053" h="926934">
                  <a:moveTo>
                    <a:pt x="0" y="0"/>
                  </a:moveTo>
                  <a:cubicBezTo>
                    <a:pt x="0" y="0"/>
                    <a:pt x="88112" y="342836"/>
                    <a:pt x="99872" y="555573"/>
                  </a:cubicBezTo>
                  <a:cubicBezTo>
                    <a:pt x="111620" y="768312"/>
                    <a:pt x="99872" y="926934"/>
                    <a:pt x="99872" y="926934"/>
                  </a:cubicBezTo>
                  <a:cubicBezTo>
                    <a:pt x="99872" y="926934"/>
                    <a:pt x="164617" y="696747"/>
                    <a:pt x="141058" y="462292"/>
                  </a:cubicBezTo>
                  <a:cubicBezTo>
                    <a:pt x="117487" y="227825"/>
                    <a:pt x="0" y="0"/>
                    <a:pt x="0" y="0"/>
                  </a:cubicBezTo>
                </a:path>
              </a:pathLst>
            </a:custGeom>
            <a:solidFill>
              <a:srgbClr val="F5ECE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Freeform 3">
              <a:extLst>
                <a:ext uri="{FF2B5EF4-FFF2-40B4-BE49-F238E27FC236}">
                  <a16:creationId xmlns:a16="http://schemas.microsoft.com/office/drawing/2014/main" id="{C320177F-8B55-4420-A12F-04CEC3E020D5}"/>
                </a:ext>
              </a:extLst>
            </p:cNvPr>
            <p:cNvSpPr/>
            <p:nvPr/>
          </p:nvSpPr>
          <p:spPr>
            <a:xfrm>
              <a:off x="8463692" y="8216526"/>
              <a:ext cx="250314" cy="714197"/>
            </a:xfrm>
            <a:custGeom>
              <a:avLst/>
              <a:gdLst>
                <a:gd name="connsiteX0" fmla="*/ 138112 w 250314"/>
                <a:gd name="connsiteY0" fmla="*/ 440614 h 714197"/>
                <a:gd name="connsiteX1" fmla="*/ 0 w 250314"/>
                <a:gd name="connsiteY1" fmla="*/ 658609 h 714197"/>
                <a:gd name="connsiteX2" fmla="*/ 100977 w 250314"/>
                <a:gd name="connsiteY2" fmla="*/ 672707 h 714197"/>
                <a:gd name="connsiteX3" fmla="*/ 164655 w 250314"/>
                <a:gd name="connsiteY3" fmla="*/ 714197 h 714197"/>
                <a:gd name="connsiteX4" fmla="*/ 249364 w 250314"/>
                <a:gd name="connsiteY4" fmla="*/ 360324 h 714197"/>
                <a:gd name="connsiteX5" fmla="*/ 232181 w 250314"/>
                <a:gd name="connsiteY5" fmla="*/ 0 h 714197"/>
                <a:gd name="connsiteX6" fmla="*/ 138112 w 250314"/>
                <a:gd name="connsiteY6" fmla="*/ 440614 h 71419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250314" h="714197">
                  <a:moveTo>
                    <a:pt x="138112" y="440614"/>
                  </a:moveTo>
                  <a:cubicBezTo>
                    <a:pt x="106476" y="553605"/>
                    <a:pt x="0" y="658609"/>
                    <a:pt x="0" y="658609"/>
                  </a:cubicBezTo>
                  <a:cubicBezTo>
                    <a:pt x="0" y="658609"/>
                    <a:pt x="60464" y="631050"/>
                    <a:pt x="100977" y="672707"/>
                  </a:cubicBezTo>
                  <a:cubicBezTo>
                    <a:pt x="141490" y="714375"/>
                    <a:pt x="164655" y="714197"/>
                    <a:pt x="164655" y="714197"/>
                  </a:cubicBezTo>
                  <a:cubicBezTo>
                    <a:pt x="164655" y="714197"/>
                    <a:pt x="244805" y="504177"/>
                    <a:pt x="249364" y="360324"/>
                  </a:cubicBezTo>
                  <a:cubicBezTo>
                    <a:pt x="255244" y="175348"/>
                    <a:pt x="232181" y="0"/>
                    <a:pt x="232181" y="0"/>
                  </a:cubicBezTo>
                  <a:cubicBezTo>
                    <a:pt x="232181" y="0"/>
                    <a:pt x="217055" y="158623"/>
                    <a:pt x="138112" y="440614"/>
                  </a:cubicBezTo>
                </a:path>
              </a:pathLst>
            </a:custGeom>
            <a:solidFill>
              <a:srgbClr val="F5ECE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Freeform 3">
              <a:extLst>
                <a:ext uri="{FF2B5EF4-FFF2-40B4-BE49-F238E27FC236}">
                  <a16:creationId xmlns:a16="http://schemas.microsoft.com/office/drawing/2014/main" id="{FBC10D90-D3A9-4C9B-B216-6C8D046A3659}"/>
                </a:ext>
              </a:extLst>
            </p:cNvPr>
            <p:cNvSpPr/>
            <p:nvPr/>
          </p:nvSpPr>
          <p:spPr>
            <a:xfrm>
              <a:off x="8241287" y="8410394"/>
              <a:ext cx="282257" cy="401448"/>
            </a:xfrm>
            <a:custGeom>
              <a:avLst/>
              <a:gdLst>
                <a:gd name="connsiteX0" fmla="*/ 0 w 282257"/>
                <a:gd name="connsiteY0" fmla="*/ 375463 h 401448"/>
                <a:gd name="connsiteX1" fmla="*/ 107975 w 282257"/>
                <a:gd name="connsiteY1" fmla="*/ 397002 h 401448"/>
                <a:gd name="connsiteX2" fmla="*/ 282257 w 282257"/>
                <a:gd name="connsiteY2" fmla="*/ 0 h 401448"/>
                <a:gd name="connsiteX3" fmla="*/ 141134 w 282257"/>
                <a:gd name="connsiteY3" fmla="*/ 262408 h 401448"/>
                <a:gd name="connsiteX4" fmla="*/ 0 w 282257"/>
                <a:gd name="connsiteY4" fmla="*/ 375463 h 40144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82257" h="401448">
                  <a:moveTo>
                    <a:pt x="0" y="375463"/>
                  </a:moveTo>
                  <a:cubicBezTo>
                    <a:pt x="0" y="375463"/>
                    <a:pt x="49224" y="415518"/>
                    <a:pt x="107975" y="397002"/>
                  </a:cubicBezTo>
                  <a:cubicBezTo>
                    <a:pt x="222415" y="285902"/>
                    <a:pt x="282257" y="0"/>
                    <a:pt x="282257" y="0"/>
                  </a:cubicBezTo>
                  <a:cubicBezTo>
                    <a:pt x="282257" y="0"/>
                    <a:pt x="211759" y="166446"/>
                    <a:pt x="141134" y="262408"/>
                  </a:cubicBezTo>
                  <a:cubicBezTo>
                    <a:pt x="80212" y="345173"/>
                    <a:pt x="0" y="375463"/>
                    <a:pt x="0" y="375463"/>
                  </a:cubicBezTo>
                </a:path>
              </a:pathLst>
            </a:custGeom>
            <a:solidFill>
              <a:srgbClr val="F5ECE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Freeform 3">
              <a:extLst>
                <a:ext uri="{FF2B5EF4-FFF2-40B4-BE49-F238E27FC236}">
                  <a16:creationId xmlns:a16="http://schemas.microsoft.com/office/drawing/2014/main" id="{035F8FB3-A9C4-48F4-A325-5CB4D8A138CE}"/>
                </a:ext>
              </a:extLst>
            </p:cNvPr>
            <p:cNvSpPr/>
            <p:nvPr/>
          </p:nvSpPr>
          <p:spPr>
            <a:xfrm>
              <a:off x="8566280" y="6216163"/>
              <a:ext cx="240397" cy="189484"/>
            </a:xfrm>
            <a:custGeom>
              <a:avLst/>
              <a:gdLst>
                <a:gd name="connsiteX0" fmla="*/ 199643 w 240397"/>
                <a:gd name="connsiteY0" fmla="*/ 0 h 189484"/>
                <a:gd name="connsiteX1" fmla="*/ 41922 w 240397"/>
                <a:gd name="connsiteY1" fmla="*/ 0 h 189484"/>
                <a:gd name="connsiteX2" fmla="*/ 39547 w 240397"/>
                <a:gd name="connsiteY2" fmla="*/ 82245 h 189484"/>
                <a:gd name="connsiteX3" fmla="*/ 0 w 240397"/>
                <a:gd name="connsiteY3" fmla="*/ 140271 h 189484"/>
                <a:gd name="connsiteX4" fmla="*/ 138061 w 240397"/>
                <a:gd name="connsiteY4" fmla="*/ 189484 h 189484"/>
                <a:gd name="connsiteX5" fmla="*/ 240397 w 240397"/>
                <a:gd name="connsiteY5" fmla="*/ 139065 h 189484"/>
                <a:gd name="connsiteX6" fmla="*/ 202018 w 240397"/>
                <a:gd name="connsiteY6" fmla="*/ 82245 h 189484"/>
                <a:gd name="connsiteX7" fmla="*/ 199643 w 240397"/>
                <a:gd name="connsiteY7" fmla="*/ 0 h 18948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240397" h="189484">
                  <a:moveTo>
                    <a:pt x="199643" y="0"/>
                  </a:moveTo>
                  <a:lnTo>
                    <a:pt x="41922" y="0"/>
                  </a:lnTo>
                  <a:cubicBezTo>
                    <a:pt x="43700" y="20611"/>
                    <a:pt x="45008" y="53149"/>
                    <a:pt x="39547" y="82245"/>
                  </a:cubicBezTo>
                  <a:cubicBezTo>
                    <a:pt x="36372" y="99161"/>
                    <a:pt x="19811" y="120231"/>
                    <a:pt x="0" y="140271"/>
                  </a:cubicBezTo>
                  <a:cubicBezTo>
                    <a:pt x="38963" y="174091"/>
                    <a:pt x="78561" y="195935"/>
                    <a:pt x="138061" y="189484"/>
                  </a:cubicBezTo>
                  <a:cubicBezTo>
                    <a:pt x="179602" y="184975"/>
                    <a:pt x="211187" y="164934"/>
                    <a:pt x="240397" y="139065"/>
                  </a:cubicBezTo>
                  <a:cubicBezTo>
                    <a:pt x="221106" y="119379"/>
                    <a:pt x="205117" y="98831"/>
                    <a:pt x="202018" y="82245"/>
                  </a:cubicBezTo>
                  <a:cubicBezTo>
                    <a:pt x="196557" y="53149"/>
                    <a:pt x="197865" y="20611"/>
                    <a:pt x="199643" y="0"/>
                  </a:cubicBezTo>
                </a:path>
              </a:pathLst>
            </a:custGeom>
            <a:solidFill>
              <a:srgbClr val="E99C73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Freeform 3">
              <a:extLst>
                <a:ext uri="{FF2B5EF4-FFF2-40B4-BE49-F238E27FC236}">
                  <a16:creationId xmlns:a16="http://schemas.microsoft.com/office/drawing/2014/main" id="{4E48A118-F1E8-4DFF-9BD5-8F6E107B87A8}"/>
                </a:ext>
              </a:extLst>
            </p:cNvPr>
            <p:cNvSpPr/>
            <p:nvPr/>
          </p:nvSpPr>
          <p:spPr>
            <a:xfrm>
              <a:off x="8485398" y="6355231"/>
              <a:ext cx="403326" cy="139141"/>
            </a:xfrm>
            <a:custGeom>
              <a:avLst/>
              <a:gdLst>
                <a:gd name="connsiteX0" fmla="*/ 218947 w 403326"/>
                <a:gd name="connsiteY0" fmla="*/ 50419 h 139141"/>
                <a:gd name="connsiteX1" fmla="*/ 80873 w 403326"/>
                <a:gd name="connsiteY1" fmla="*/ 1206 h 139141"/>
                <a:gd name="connsiteX2" fmla="*/ 0 w 403326"/>
                <a:gd name="connsiteY2" fmla="*/ 69189 h 139141"/>
                <a:gd name="connsiteX3" fmla="*/ 201662 w 403326"/>
                <a:gd name="connsiteY3" fmla="*/ 139141 h 139141"/>
                <a:gd name="connsiteX4" fmla="*/ 403326 w 403326"/>
                <a:gd name="connsiteY4" fmla="*/ 69189 h 139141"/>
                <a:gd name="connsiteX5" fmla="*/ 321284 w 403326"/>
                <a:gd name="connsiteY5" fmla="*/ 0 h 139141"/>
                <a:gd name="connsiteX6" fmla="*/ 218947 w 403326"/>
                <a:gd name="connsiteY6" fmla="*/ 50419 h 13914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403326" h="139141">
                  <a:moveTo>
                    <a:pt x="218947" y="50419"/>
                  </a:moveTo>
                  <a:cubicBezTo>
                    <a:pt x="159448" y="56870"/>
                    <a:pt x="119850" y="35026"/>
                    <a:pt x="80873" y="1206"/>
                  </a:cubicBezTo>
                  <a:cubicBezTo>
                    <a:pt x="45643" y="36817"/>
                    <a:pt x="0" y="69189"/>
                    <a:pt x="0" y="69189"/>
                  </a:cubicBezTo>
                  <a:cubicBezTo>
                    <a:pt x="0" y="69189"/>
                    <a:pt x="89268" y="142621"/>
                    <a:pt x="201662" y="139141"/>
                  </a:cubicBezTo>
                  <a:cubicBezTo>
                    <a:pt x="314058" y="142621"/>
                    <a:pt x="403326" y="69189"/>
                    <a:pt x="403326" y="69189"/>
                  </a:cubicBezTo>
                  <a:cubicBezTo>
                    <a:pt x="403326" y="69189"/>
                    <a:pt x="356654" y="36093"/>
                    <a:pt x="321284" y="0"/>
                  </a:cubicBezTo>
                  <a:cubicBezTo>
                    <a:pt x="292074" y="25869"/>
                    <a:pt x="260489" y="45910"/>
                    <a:pt x="218947" y="50419"/>
                  </a:cubicBezTo>
                </a:path>
              </a:pathLst>
            </a:custGeom>
            <a:solidFill>
              <a:srgbClr val="F5B38E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Freeform 3">
              <a:extLst>
                <a:ext uri="{FF2B5EF4-FFF2-40B4-BE49-F238E27FC236}">
                  <a16:creationId xmlns:a16="http://schemas.microsoft.com/office/drawing/2014/main" id="{24155CDC-C412-4A1A-8732-68B42AF24904}"/>
                </a:ext>
              </a:extLst>
            </p:cNvPr>
            <p:cNvSpPr/>
            <p:nvPr/>
          </p:nvSpPr>
          <p:spPr>
            <a:xfrm>
              <a:off x="8235486" y="6388333"/>
              <a:ext cx="305650" cy="543572"/>
            </a:xfrm>
            <a:custGeom>
              <a:avLst/>
              <a:gdLst>
                <a:gd name="connsiteX0" fmla="*/ 70687 w 305650"/>
                <a:gd name="connsiteY0" fmla="*/ 206755 h 543572"/>
                <a:gd name="connsiteX1" fmla="*/ 0 w 305650"/>
                <a:gd name="connsiteY1" fmla="*/ 461111 h 543572"/>
                <a:gd name="connsiteX2" fmla="*/ 32918 w 305650"/>
                <a:gd name="connsiteY2" fmla="*/ 543572 h 543572"/>
                <a:gd name="connsiteX3" fmla="*/ 95821 w 305650"/>
                <a:gd name="connsiteY3" fmla="*/ 526897 h 543572"/>
                <a:gd name="connsiteX4" fmla="*/ 154228 w 305650"/>
                <a:gd name="connsiteY4" fmla="*/ 400697 h 543572"/>
                <a:gd name="connsiteX5" fmla="*/ 215417 w 305650"/>
                <a:gd name="connsiteY5" fmla="*/ 206755 h 543572"/>
                <a:gd name="connsiteX6" fmla="*/ 305650 w 305650"/>
                <a:gd name="connsiteY6" fmla="*/ 0 h 543572"/>
                <a:gd name="connsiteX7" fmla="*/ 172529 w 305650"/>
                <a:gd name="connsiteY7" fmla="*/ 18757 h 543572"/>
                <a:gd name="connsiteX8" fmla="*/ 70687 w 305650"/>
                <a:gd name="connsiteY8" fmla="*/ 206755 h 54357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305650" h="543572">
                  <a:moveTo>
                    <a:pt x="70687" y="206755"/>
                  </a:moveTo>
                  <a:cubicBezTo>
                    <a:pt x="23685" y="337159"/>
                    <a:pt x="12" y="436664"/>
                    <a:pt x="0" y="461111"/>
                  </a:cubicBezTo>
                  <a:cubicBezTo>
                    <a:pt x="-13" y="523989"/>
                    <a:pt x="901" y="497852"/>
                    <a:pt x="32918" y="543572"/>
                  </a:cubicBezTo>
                  <a:cubicBezTo>
                    <a:pt x="47193" y="529564"/>
                    <a:pt x="81597" y="540944"/>
                    <a:pt x="95821" y="526897"/>
                  </a:cubicBezTo>
                  <a:cubicBezTo>
                    <a:pt x="107784" y="482447"/>
                    <a:pt x="129578" y="439775"/>
                    <a:pt x="154228" y="400697"/>
                  </a:cubicBezTo>
                  <a:cubicBezTo>
                    <a:pt x="180161" y="355587"/>
                    <a:pt x="199275" y="275107"/>
                    <a:pt x="215417" y="206755"/>
                  </a:cubicBezTo>
                  <a:cubicBezTo>
                    <a:pt x="242048" y="93903"/>
                    <a:pt x="305650" y="0"/>
                    <a:pt x="305650" y="0"/>
                  </a:cubicBezTo>
                  <a:cubicBezTo>
                    <a:pt x="305650" y="0"/>
                    <a:pt x="213638" y="0"/>
                    <a:pt x="172529" y="18757"/>
                  </a:cubicBezTo>
                  <a:cubicBezTo>
                    <a:pt x="116636" y="44246"/>
                    <a:pt x="106844" y="106438"/>
                    <a:pt x="70687" y="206755"/>
                  </a:cubicBezTo>
                </a:path>
              </a:pathLst>
            </a:custGeom>
            <a:solidFill>
              <a:srgbClr val="F5B38E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Freeform 3">
              <a:extLst>
                <a:ext uri="{FF2B5EF4-FFF2-40B4-BE49-F238E27FC236}">
                  <a16:creationId xmlns:a16="http://schemas.microsoft.com/office/drawing/2014/main" id="{5114FC72-09F5-4552-8246-FC5D4AB7D04A}"/>
                </a:ext>
              </a:extLst>
            </p:cNvPr>
            <p:cNvSpPr/>
            <p:nvPr/>
          </p:nvSpPr>
          <p:spPr>
            <a:xfrm>
              <a:off x="8841190" y="6388335"/>
              <a:ext cx="517587" cy="1115606"/>
            </a:xfrm>
            <a:custGeom>
              <a:avLst/>
              <a:gdLst>
                <a:gd name="connsiteX0" fmla="*/ 422503 w 517587"/>
                <a:gd name="connsiteY0" fmla="*/ 796467 h 1115606"/>
                <a:gd name="connsiteX1" fmla="*/ 353821 w 517587"/>
                <a:gd name="connsiteY1" fmla="*/ 518985 h 1115606"/>
                <a:gd name="connsiteX2" fmla="*/ 295046 w 517587"/>
                <a:gd name="connsiteY2" fmla="*/ 401701 h 1115606"/>
                <a:gd name="connsiteX3" fmla="*/ 234962 w 517587"/>
                <a:gd name="connsiteY3" fmla="*/ 206755 h 1115606"/>
                <a:gd name="connsiteX4" fmla="*/ 133146 w 517587"/>
                <a:gd name="connsiteY4" fmla="*/ 18757 h 1115606"/>
                <a:gd name="connsiteX5" fmla="*/ 0 w 517587"/>
                <a:gd name="connsiteY5" fmla="*/ 0 h 1115606"/>
                <a:gd name="connsiteX6" fmla="*/ 90246 w 517587"/>
                <a:gd name="connsiteY6" fmla="*/ 206755 h 1115606"/>
                <a:gd name="connsiteX7" fmla="*/ 151434 w 517587"/>
                <a:gd name="connsiteY7" fmla="*/ 400697 h 1115606"/>
                <a:gd name="connsiteX8" fmla="*/ 178740 w 517587"/>
                <a:gd name="connsiteY8" fmla="*/ 448932 h 1115606"/>
                <a:gd name="connsiteX9" fmla="*/ 262242 w 517587"/>
                <a:gd name="connsiteY9" fmla="*/ 718197 h 1115606"/>
                <a:gd name="connsiteX10" fmla="*/ 361454 w 517587"/>
                <a:gd name="connsiteY10" fmla="*/ 894511 h 1115606"/>
                <a:gd name="connsiteX11" fmla="*/ 363842 w 517587"/>
                <a:gd name="connsiteY11" fmla="*/ 1055852 h 1115606"/>
                <a:gd name="connsiteX12" fmla="*/ 479742 w 517587"/>
                <a:gd name="connsiteY12" fmla="*/ 1115606 h 1115606"/>
                <a:gd name="connsiteX13" fmla="*/ 487374 w 517587"/>
                <a:gd name="connsiteY13" fmla="*/ 963561 h 1115606"/>
                <a:gd name="connsiteX14" fmla="*/ 422503 w 517587"/>
                <a:gd name="connsiteY14" fmla="*/ 796467 h 11156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</a:cxnLst>
              <a:rect l="l" t="t" r="r" b="b"/>
              <a:pathLst>
                <a:path w="517587" h="1115606">
                  <a:moveTo>
                    <a:pt x="422503" y="796467"/>
                  </a:moveTo>
                  <a:cubicBezTo>
                    <a:pt x="413105" y="753757"/>
                    <a:pt x="377964" y="576516"/>
                    <a:pt x="353821" y="518985"/>
                  </a:cubicBezTo>
                  <a:cubicBezTo>
                    <a:pt x="330961" y="464502"/>
                    <a:pt x="309054" y="424941"/>
                    <a:pt x="295046" y="401701"/>
                  </a:cubicBezTo>
                  <a:cubicBezTo>
                    <a:pt x="283857" y="355155"/>
                    <a:pt x="263829" y="286829"/>
                    <a:pt x="234962" y="206755"/>
                  </a:cubicBezTo>
                  <a:cubicBezTo>
                    <a:pt x="198818" y="106438"/>
                    <a:pt x="189027" y="44246"/>
                    <a:pt x="133146" y="18757"/>
                  </a:cubicBezTo>
                  <a:cubicBezTo>
                    <a:pt x="92024" y="0"/>
                    <a:pt x="0" y="0"/>
                    <a:pt x="0" y="0"/>
                  </a:cubicBezTo>
                  <a:cubicBezTo>
                    <a:pt x="0" y="0"/>
                    <a:pt x="63614" y="93903"/>
                    <a:pt x="90246" y="206755"/>
                  </a:cubicBezTo>
                  <a:cubicBezTo>
                    <a:pt x="106388" y="275107"/>
                    <a:pt x="125501" y="355574"/>
                    <a:pt x="151434" y="400697"/>
                  </a:cubicBezTo>
                  <a:cubicBezTo>
                    <a:pt x="161214" y="416204"/>
                    <a:pt x="170294" y="432409"/>
                    <a:pt x="178740" y="448932"/>
                  </a:cubicBezTo>
                  <a:cubicBezTo>
                    <a:pt x="186372" y="515315"/>
                    <a:pt x="206870" y="618667"/>
                    <a:pt x="262242" y="718197"/>
                  </a:cubicBezTo>
                  <a:cubicBezTo>
                    <a:pt x="308026" y="800518"/>
                    <a:pt x="336207" y="838377"/>
                    <a:pt x="361454" y="894511"/>
                  </a:cubicBezTo>
                  <a:cubicBezTo>
                    <a:pt x="370040" y="936561"/>
                    <a:pt x="360032" y="1027226"/>
                    <a:pt x="363842" y="1055852"/>
                  </a:cubicBezTo>
                  <a:cubicBezTo>
                    <a:pt x="371475" y="1113078"/>
                    <a:pt x="426326" y="1099387"/>
                    <a:pt x="479742" y="1115606"/>
                  </a:cubicBezTo>
                  <a:cubicBezTo>
                    <a:pt x="533171" y="1131824"/>
                    <a:pt x="524688" y="1075537"/>
                    <a:pt x="487374" y="963561"/>
                  </a:cubicBezTo>
                  <a:cubicBezTo>
                    <a:pt x="463943" y="893229"/>
                    <a:pt x="438848" y="870698"/>
                    <a:pt x="422503" y="796467"/>
                  </a:cubicBezTo>
                </a:path>
              </a:pathLst>
            </a:custGeom>
            <a:solidFill>
              <a:srgbClr val="F5B38E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Freeform 3">
              <a:extLst>
                <a:ext uri="{FF2B5EF4-FFF2-40B4-BE49-F238E27FC236}">
                  <a16:creationId xmlns:a16="http://schemas.microsoft.com/office/drawing/2014/main" id="{258E3378-C3CD-436B-A2ED-96F13D3CB247}"/>
                </a:ext>
              </a:extLst>
            </p:cNvPr>
            <p:cNvSpPr/>
            <p:nvPr/>
          </p:nvSpPr>
          <p:spPr>
            <a:xfrm>
              <a:off x="8549009" y="5902471"/>
              <a:ext cx="276110" cy="372973"/>
            </a:xfrm>
            <a:custGeom>
              <a:avLst/>
              <a:gdLst>
                <a:gd name="connsiteX0" fmla="*/ 138048 w 276110"/>
                <a:gd name="connsiteY0" fmla="*/ 0 h 372973"/>
                <a:gd name="connsiteX1" fmla="*/ 0 w 276110"/>
                <a:gd name="connsiteY1" fmla="*/ 186486 h 372973"/>
                <a:gd name="connsiteX2" fmla="*/ 138048 w 276110"/>
                <a:gd name="connsiteY2" fmla="*/ 372973 h 372973"/>
                <a:gd name="connsiteX3" fmla="*/ 276110 w 276110"/>
                <a:gd name="connsiteY3" fmla="*/ 186486 h 372973"/>
                <a:gd name="connsiteX4" fmla="*/ 138048 w 276110"/>
                <a:gd name="connsiteY4" fmla="*/ 0 h 37297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76110" h="372973">
                  <a:moveTo>
                    <a:pt x="138048" y="0"/>
                  </a:moveTo>
                  <a:cubicBezTo>
                    <a:pt x="61810" y="0"/>
                    <a:pt x="0" y="83489"/>
                    <a:pt x="0" y="186486"/>
                  </a:cubicBezTo>
                  <a:cubicBezTo>
                    <a:pt x="0" y="289483"/>
                    <a:pt x="61810" y="372973"/>
                    <a:pt x="138048" y="372973"/>
                  </a:cubicBezTo>
                  <a:cubicBezTo>
                    <a:pt x="214300" y="372973"/>
                    <a:pt x="276110" y="289483"/>
                    <a:pt x="276110" y="186486"/>
                  </a:cubicBezTo>
                  <a:cubicBezTo>
                    <a:pt x="276110" y="83489"/>
                    <a:pt x="214300" y="0"/>
                    <a:pt x="138048" y="0"/>
                  </a:cubicBezTo>
                </a:path>
              </a:pathLst>
            </a:custGeom>
            <a:solidFill>
              <a:srgbClr val="F5B38E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Freeform 3">
              <a:extLst>
                <a:ext uri="{FF2B5EF4-FFF2-40B4-BE49-F238E27FC236}">
                  <a16:creationId xmlns:a16="http://schemas.microsoft.com/office/drawing/2014/main" id="{DDB18271-219E-451A-B346-6B307559015B}"/>
                </a:ext>
              </a:extLst>
            </p:cNvPr>
            <p:cNvSpPr/>
            <p:nvPr/>
          </p:nvSpPr>
          <p:spPr>
            <a:xfrm>
              <a:off x="8521878" y="5832910"/>
              <a:ext cx="316004" cy="240444"/>
            </a:xfrm>
            <a:custGeom>
              <a:avLst/>
              <a:gdLst>
                <a:gd name="connsiteX0" fmla="*/ 236406 w 316004"/>
                <a:gd name="connsiteY0" fmla="*/ 13241 h 240444"/>
                <a:gd name="connsiteX1" fmla="*/ 83765 w 316004"/>
                <a:gd name="connsiteY1" fmla="*/ 45600 h 240444"/>
                <a:gd name="connsiteX2" fmla="*/ 3628 w 316004"/>
                <a:gd name="connsiteY2" fmla="*/ 108122 h 240444"/>
                <a:gd name="connsiteX3" fmla="*/ 22207 w 316004"/>
                <a:gd name="connsiteY3" fmla="*/ 240444 h 240444"/>
                <a:gd name="connsiteX4" fmla="*/ 95563 w 316004"/>
                <a:gd name="connsiteY4" fmla="*/ 162745 h 240444"/>
                <a:gd name="connsiteX5" fmla="*/ 191626 w 316004"/>
                <a:gd name="connsiteY5" fmla="*/ 204071 h 240444"/>
                <a:gd name="connsiteX6" fmla="*/ 311056 w 316004"/>
                <a:gd name="connsiteY6" fmla="*/ 230030 h 240444"/>
                <a:gd name="connsiteX7" fmla="*/ 236406 w 316004"/>
                <a:gd name="connsiteY7" fmla="*/ 13241 h 2404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316004" h="240444">
                  <a:moveTo>
                    <a:pt x="236406" y="13241"/>
                  </a:moveTo>
                  <a:cubicBezTo>
                    <a:pt x="128062" y="-30129"/>
                    <a:pt x="83765" y="45600"/>
                    <a:pt x="83765" y="45600"/>
                  </a:cubicBezTo>
                  <a:cubicBezTo>
                    <a:pt x="83765" y="45600"/>
                    <a:pt x="19109" y="30271"/>
                    <a:pt x="3628" y="108122"/>
                  </a:cubicBezTo>
                  <a:cubicBezTo>
                    <a:pt x="-11852" y="185961"/>
                    <a:pt x="22207" y="240444"/>
                    <a:pt x="22207" y="240444"/>
                  </a:cubicBezTo>
                  <a:lnTo>
                    <a:pt x="95563" y="162745"/>
                  </a:lnTo>
                  <a:cubicBezTo>
                    <a:pt x="95563" y="162745"/>
                    <a:pt x="117648" y="193657"/>
                    <a:pt x="191626" y="204071"/>
                  </a:cubicBezTo>
                  <a:cubicBezTo>
                    <a:pt x="254199" y="212885"/>
                    <a:pt x="311056" y="230030"/>
                    <a:pt x="311056" y="230030"/>
                  </a:cubicBezTo>
                  <a:cubicBezTo>
                    <a:pt x="311056" y="230030"/>
                    <a:pt x="344750" y="56611"/>
                    <a:pt x="236406" y="13241"/>
                  </a:cubicBezTo>
                </a:path>
              </a:pathLst>
            </a:custGeom>
            <a:solidFill>
              <a:srgbClr val="B55247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Freeform 3">
              <a:extLst>
                <a:ext uri="{FF2B5EF4-FFF2-40B4-BE49-F238E27FC236}">
                  <a16:creationId xmlns:a16="http://schemas.microsoft.com/office/drawing/2014/main" id="{F6E92DD2-005A-4A78-BA24-CB46C8F80176}"/>
                </a:ext>
              </a:extLst>
            </p:cNvPr>
            <p:cNvSpPr/>
            <p:nvPr/>
          </p:nvSpPr>
          <p:spPr>
            <a:xfrm>
              <a:off x="8509840" y="6053475"/>
              <a:ext cx="45008" cy="89249"/>
            </a:xfrm>
            <a:custGeom>
              <a:avLst/>
              <a:gdLst>
                <a:gd name="connsiteX0" fmla="*/ 0 w 45008"/>
                <a:gd name="connsiteY0" fmla="*/ 19881 h 89249"/>
                <a:gd name="connsiteX1" fmla="*/ 45008 w 45008"/>
                <a:gd name="connsiteY1" fmla="*/ 89249 h 89249"/>
                <a:gd name="connsiteX2" fmla="*/ 42074 w 45008"/>
                <a:gd name="connsiteY2" fmla="*/ 11588 h 89249"/>
                <a:gd name="connsiteX3" fmla="*/ 0 w 45008"/>
                <a:gd name="connsiteY3" fmla="*/ 19881 h 8924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5008" h="89249">
                  <a:moveTo>
                    <a:pt x="0" y="19881"/>
                  </a:moveTo>
                  <a:cubicBezTo>
                    <a:pt x="-11747" y="61829"/>
                    <a:pt x="45008" y="89249"/>
                    <a:pt x="45008" y="89249"/>
                  </a:cubicBezTo>
                  <a:lnTo>
                    <a:pt x="42074" y="11588"/>
                  </a:lnTo>
                  <a:cubicBezTo>
                    <a:pt x="42074" y="11588"/>
                    <a:pt x="11747" y="-22078"/>
                    <a:pt x="0" y="19881"/>
                  </a:cubicBezTo>
                </a:path>
              </a:pathLst>
            </a:custGeom>
            <a:solidFill>
              <a:srgbClr val="F5B38E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Freeform 3">
              <a:extLst>
                <a:ext uri="{FF2B5EF4-FFF2-40B4-BE49-F238E27FC236}">
                  <a16:creationId xmlns:a16="http://schemas.microsoft.com/office/drawing/2014/main" id="{86313A2A-C00E-40BA-BC8A-28CD394AE791}"/>
                </a:ext>
              </a:extLst>
            </p:cNvPr>
            <p:cNvSpPr/>
            <p:nvPr/>
          </p:nvSpPr>
          <p:spPr>
            <a:xfrm>
              <a:off x="8817889" y="6053481"/>
              <a:ext cx="45008" cy="89248"/>
            </a:xfrm>
            <a:custGeom>
              <a:avLst/>
              <a:gdLst>
                <a:gd name="connsiteX0" fmla="*/ 2933 w 45008"/>
                <a:gd name="connsiteY0" fmla="*/ 11588 h 89248"/>
                <a:gd name="connsiteX1" fmla="*/ 0 w 45008"/>
                <a:gd name="connsiteY1" fmla="*/ 89248 h 89248"/>
                <a:gd name="connsiteX2" fmla="*/ 45008 w 45008"/>
                <a:gd name="connsiteY2" fmla="*/ 19881 h 89248"/>
                <a:gd name="connsiteX3" fmla="*/ 2933 w 45008"/>
                <a:gd name="connsiteY3" fmla="*/ 11588 h 8924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5008" h="89248">
                  <a:moveTo>
                    <a:pt x="2933" y="11588"/>
                  </a:moveTo>
                  <a:lnTo>
                    <a:pt x="0" y="89248"/>
                  </a:lnTo>
                  <a:cubicBezTo>
                    <a:pt x="0" y="89248"/>
                    <a:pt x="56756" y="61829"/>
                    <a:pt x="45008" y="19881"/>
                  </a:cubicBezTo>
                  <a:cubicBezTo>
                    <a:pt x="33261" y="-22079"/>
                    <a:pt x="2933" y="11588"/>
                    <a:pt x="2933" y="11588"/>
                  </a:cubicBezTo>
                </a:path>
              </a:pathLst>
            </a:custGeom>
            <a:solidFill>
              <a:srgbClr val="F5B38E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Freeform 3">
              <a:extLst>
                <a:ext uri="{FF2B5EF4-FFF2-40B4-BE49-F238E27FC236}">
                  <a16:creationId xmlns:a16="http://schemas.microsoft.com/office/drawing/2014/main" id="{665B1EDF-BC5D-4F0F-9E82-408BE6A830DB}"/>
                </a:ext>
              </a:extLst>
            </p:cNvPr>
            <p:cNvSpPr/>
            <p:nvPr/>
          </p:nvSpPr>
          <p:spPr>
            <a:xfrm>
              <a:off x="8423142" y="6388341"/>
              <a:ext cx="543018" cy="440232"/>
            </a:xfrm>
            <a:custGeom>
              <a:avLst/>
              <a:gdLst>
                <a:gd name="connsiteX0" fmla="*/ 433095 w 543018"/>
                <a:gd name="connsiteY0" fmla="*/ 11264 h 440232"/>
                <a:gd name="connsiteX1" fmla="*/ 263918 w 543018"/>
                <a:gd name="connsiteY1" fmla="*/ 106019 h 440232"/>
                <a:gd name="connsiteX2" fmla="*/ 108407 w 543018"/>
                <a:gd name="connsiteY2" fmla="*/ 0 h 440232"/>
                <a:gd name="connsiteX3" fmla="*/ 2488 w 543018"/>
                <a:gd name="connsiteY3" fmla="*/ 203543 h 440232"/>
                <a:gd name="connsiteX4" fmla="*/ 62255 w 543018"/>
                <a:gd name="connsiteY4" fmla="*/ 398589 h 440232"/>
                <a:gd name="connsiteX5" fmla="*/ 263918 w 543018"/>
                <a:gd name="connsiteY5" fmla="*/ 439305 h 440232"/>
                <a:gd name="connsiteX6" fmla="*/ 465581 w 543018"/>
                <a:gd name="connsiteY6" fmla="*/ 427380 h 440232"/>
                <a:gd name="connsiteX7" fmla="*/ 537095 w 543018"/>
                <a:gd name="connsiteY7" fmla="*/ 198132 h 440232"/>
                <a:gd name="connsiteX8" fmla="*/ 433095 w 543018"/>
                <a:gd name="connsiteY8" fmla="*/ 11264 h 44023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543018" h="440232">
                  <a:moveTo>
                    <a:pt x="433095" y="11264"/>
                  </a:moveTo>
                  <a:cubicBezTo>
                    <a:pt x="433095" y="11264"/>
                    <a:pt x="366724" y="116928"/>
                    <a:pt x="263918" y="106019"/>
                  </a:cubicBezTo>
                  <a:cubicBezTo>
                    <a:pt x="161111" y="95122"/>
                    <a:pt x="108407" y="0"/>
                    <a:pt x="108407" y="0"/>
                  </a:cubicBezTo>
                  <a:cubicBezTo>
                    <a:pt x="108407" y="0"/>
                    <a:pt x="20116" y="112204"/>
                    <a:pt x="2488" y="203543"/>
                  </a:cubicBezTo>
                  <a:cubicBezTo>
                    <a:pt x="-15125" y="294868"/>
                    <a:pt x="62255" y="398589"/>
                    <a:pt x="62255" y="398589"/>
                  </a:cubicBezTo>
                  <a:cubicBezTo>
                    <a:pt x="62255" y="398589"/>
                    <a:pt x="202234" y="448627"/>
                    <a:pt x="263918" y="439305"/>
                  </a:cubicBezTo>
                  <a:cubicBezTo>
                    <a:pt x="325602" y="429983"/>
                    <a:pt x="465581" y="427380"/>
                    <a:pt x="465581" y="427380"/>
                  </a:cubicBezTo>
                  <a:cubicBezTo>
                    <a:pt x="465581" y="427380"/>
                    <a:pt x="568426" y="300494"/>
                    <a:pt x="537095" y="198132"/>
                  </a:cubicBezTo>
                  <a:cubicBezTo>
                    <a:pt x="513829" y="122110"/>
                    <a:pt x="433095" y="11264"/>
                    <a:pt x="433095" y="1126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Freeform 3">
              <a:extLst>
                <a:ext uri="{FF2B5EF4-FFF2-40B4-BE49-F238E27FC236}">
                  <a16:creationId xmlns:a16="http://schemas.microsoft.com/office/drawing/2014/main" id="{ABF94322-EA91-4142-A28B-68BB2670473B}"/>
                </a:ext>
              </a:extLst>
            </p:cNvPr>
            <p:cNvSpPr/>
            <p:nvPr/>
          </p:nvSpPr>
          <p:spPr>
            <a:xfrm>
              <a:off x="8789008" y="6718353"/>
              <a:ext cx="81102" cy="122973"/>
            </a:xfrm>
            <a:custGeom>
              <a:avLst/>
              <a:gdLst>
                <a:gd name="connsiteX0" fmla="*/ 54609 w 81102"/>
                <a:gd name="connsiteY0" fmla="*/ 0 h 122973"/>
                <a:gd name="connsiteX1" fmla="*/ 0 w 81102"/>
                <a:gd name="connsiteY1" fmla="*/ 122973 h 122973"/>
                <a:gd name="connsiteX2" fmla="*/ 47967 w 81102"/>
                <a:gd name="connsiteY2" fmla="*/ 98082 h 122973"/>
                <a:gd name="connsiteX3" fmla="*/ 54609 w 81102"/>
                <a:gd name="connsiteY3" fmla="*/ 0 h 12297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81102" h="122973">
                  <a:moveTo>
                    <a:pt x="54609" y="0"/>
                  </a:moveTo>
                  <a:cubicBezTo>
                    <a:pt x="6680" y="13461"/>
                    <a:pt x="0" y="122973"/>
                    <a:pt x="0" y="122973"/>
                  </a:cubicBezTo>
                  <a:cubicBezTo>
                    <a:pt x="0" y="122973"/>
                    <a:pt x="16382" y="127533"/>
                    <a:pt x="47967" y="98082"/>
                  </a:cubicBezTo>
                  <a:cubicBezTo>
                    <a:pt x="79540" y="68643"/>
                    <a:pt x="102539" y="-13461"/>
                    <a:pt x="54609" y="0"/>
                  </a:cubicBezTo>
                </a:path>
              </a:pathLst>
            </a:custGeom>
            <a:solidFill>
              <a:srgbClr val="F5ECE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Freeform 3">
              <a:extLst>
                <a:ext uri="{FF2B5EF4-FFF2-40B4-BE49-F238E27FC236}">
                  <a16:creationId xmlns:a16="http://schemas.microsoft.com/office/drawing/2014/main" id="{3E8DED3E-4D69-4F34-80DB-ADC5BBC01334}"/>
                </a:ext>
              </a:extLst>
            </p:cNvPr>
            <p:cNvSpPr/>
            <p:nvPr/>
          </p:nvSpPr>
          <p:spPr>
            <a:xfrm>
              <a:off x="8485395" y="6786928"/>
              <a:ext cx="416306" cy="103365"/>
            </a:xfrm>
            <a:custGeom>
              <a:avLst/>
              <a:gdLst>
                <a:gd name="connsiteX0" fmla="*/ 0 w 416306"/>
                <a:gd name="connsiteY0" fmla="*/ 0 h 103365"/>
                <a:gd name="connsiteX1" fmla="*/ 14655 w 416306"/>
                <a:gd name="connsiteY1" fmla="*/ 67716 h 103365"/>
                <a:gd name="connsiteX2" fmla="*/ 208153 w 416306"/>
                <a:gd name="connsiteY2" fmla="*/ 103365 h 103365"/>
                <a:gd name="connsiteX3" fmla="*/ 400837 w 416306"/>
                <a:gd name="connsiteY3" fmla="*/ 74790 h 103365"/>
                <a:gd name="connsiteX4" fmla="*/ 416306 w 416306"/>
                <a:gd name="connsiteY4" fmla="*/ 0 h 103365"/>
                <a:gd name="connsiteX5" fmla="*/ 0 w 416306"/>
                <a:gd name="connsiteY5" fmla="*/ 0 h 10336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416306" h="103365">
                  <a:moveTo>
                    <a:pt x="0" y="0"/>
                  </a:moveTo>
                  <a:lnTo>
                    <a:pt x="14655" y="67716"/>
                  </a:lnTo>
                  <a:cubicBezTo>
                    <a:pt x="14655" y="67716"/>
                    <a:pt x="124599" y="102578"/>
                    <a:pt x="208153" y="103365"/>
                  </a:cubicBezTo>
                  <a:cubicBezTo>
                    <a:pt x="302349" y="104254"/>
                    <a:pt x="400837" y="74790"/>
                    <a:pt x="400837" y="74790"/>
                  </a:cubicBezTo>
                  <a:lnTo>
                    <a:pt x="416306" y="0"/>
                  </a:lnTo>
                  <a:cubicBezTo>
                    <a:pt x="416306" y="0"/>
                    <a:pt x="221830" y="61874"/>
                    <a:pt x="0" y="0"/>
                  </a:cubicBezTo>
                </a:path>
              </a:pathLst>
            </a:custGeom>
            <a:solidFill>
              <a:srgbClr val="DE333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Freeform 3">
              <a:extLst>
                <a:ext uri="{FF2B5EF4-FFF2-40B4-BE49-F238E27FC236}">
                  <a16:creationId xmlns:a16="http://schemas.microsoft.com/office/drawing/2014/main" id="{0C966BBD-0954-4E36-B2C1-2F53FD80AC1C}"/>
                </a:ext>
              </a:extLst>
            </p:cNvPr>
            <p:cNvSpPr/>
            <p:nvPr/>
          </p:nvSpPr>
          <p:spPr>
            <a:xfrm>
              <a:off x="8242090" y="6660561"/>
              <a:ext cx="513126" cy="301623"/>
            </a:xfrm>
            <a:custGeom>
              <a:avLst/>
              <a:gdLst>
                <a:gd name="connsiteX0" fmla="*/ 361746 w 513126"/>
                <a:gd name="connsiteY0" fmla="*/ 24550 h 301623"/>
                <a:gd name="connsiteX1" fmla="*/ 79756 w 513126"/>
                <a:gd name="connsiteY1" fmla="*/ 167095 h 301623"/>
                <a:gd name="connsiteX2" fmla="*/ 0 w 513126"/>
                <a:gd name="connsiteY2" fmla="*/ 239574 h 301623"/>
                <a:gd name="connsiteX3" fmla="*/ 131368 w 513126"/>
                <a:gd name="connsiteY3" fmla="*/ 286843 h 301623"/>
                <a:gd name="connsiteX4" fmla="*/ 257962 w 513126"/>
                <a:gd name="connsiteY4" fmla="*/ 194082 h 301623"/>
                <a:gd name="connsiteX5" fmla="*/ 379374 w 513126"/>
                <a:gd name="connsiteY5" fmla="*/ 130354 h 301623"/>
                <a:gd name="connsiteX6" fmla="*/ 494906 w 513126"/>
                <a:gd name="connsiteY6" fmla="*/ 89269 h 301623"/>
                <a:gd name="connsiteX7" fmla="*/ 497484 w 513126"/>
                <a:gd name="connsiteY7" fmla="*/ 28284 h 301623"/>
                <a:gd name="connsiteX8" fmla="*/ 361746 w 513126"/>
                <a:gd name="connsiteY8" fmla="*/ 24550 h 30162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513126" h="301623">
                  <a:moveTo>
                    <a:pt x="361746" y="24550"/>
                  </a:moveTo>
                  <a:cubicBezTo>
                    <a:pt x="273621" y="59742"/>
                    <a:pt x="85623" y="165596"/>
                    <a:pt x="79756" y="167095"/>
                  </a:cubicBezTo>
                  <a:cubicBezTo>
                    <a:pt x="79756" y="167095"/>
                    <a:pt x="-10159" y="218860"/>
                    <a:pt x="0" y="239574"/>
                  </a:cubicBezTo>
                  <a:cubicBezTo>
                    <a:pt x="40588" y="322264"/>
                    <a:pt x="77800" y="306592"/>
                    <a:pt x="131368" y="286843"/>
                  </a:cubicBezTo>
                  <a:cubicBezTo>
                    <a:pt x="173443" y="271336"/>
                    <a:pt x="205092" y="232182"/>
                    <a:pt x="257962" y="194082"/>
                  </a:cubicBezTo>
                  <a:cubicBezTo>
                    <a:pt x="310832" y="155982"/>
                    <a:pt x="342163" y="120562"/>
                    <a:pt x="379374" y="130354"/>
                  </a:cubicBezTo>
                  <a:cubicBezTo>
                    <a:pt x="416573" y="140145"/>
                    <a:pt x="449542" y="102934"/>
                    <a:pt x="494906" y="89269"/>
                  </a:cubicBezTo>
                  <a:cubicBezTo>
                    <a:pt x="526351" y="79808"/>
                    <a:pt x="511188" y="63526"/>
                    <a:pt x="497484" y="28284"/>
                  </a:cubicBezTo>
                  <a:cubicBezTo>
                    <a:pt x="483768" y="-6970"/>
                    <a:pt x="449859" y="-10641"/>
                    <a:pt x="361746" y="24550"/>
                  </a:cubicBezTo>
                </a:path>
              </a:pathLst>
            </a:custGeom>
            <a:solidFill>
              <a:srgbClr val="F5B38E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Freeform 3">
              <a:extLst>
                <a:ext uri="{FF2B5EF4-FFF2-40B4-BE49-F238E27FC236}">
                  <a16:creationId xmlns:a16="http://schemas.microsoft.com/office/drawing/2014/main" id="{949A4282-F3D0-4F77-9B8B-44612BA7D980}"/>
                </a:ext>
              </a:extLst>
            </p:cNvPr>
            <p:cNvSpPr/>
            <p:nvPr/>
          </p:nvSpPr>
          <p:spPr>
            <a:xfrm>
              <a:off x="8499180" y="5964960"/>
              <a:ext cx="31824" cy="82765"/>
            </a:xfrm>
            <a:custGeom>
              <a:avLst/>
              <a:gdLst>
                <a:gd name="connsiteX0" fmla="*/ 12166 w 31824"/>
                <a:gd name="connsiteY0" fmla="*/ 0 h 82765"/>
                <a:gd name="connsiteX1" fmla="*/ 0 w 31824"/>
                <a:gd name="connsiteY1" fmla="*/ 31851 h 82765"/>
                <a:gd name="connsiteX2" fmla="*/ 16789 w 31824"/>
                <a:gd name="connsiteY2" fmla="*/ 82765 h 82765"/>
                <a:gd name="connsiteX3" fmla="*/ 12166 w 31824"/>
                <a:gd name="connsiteY3" fmla="*/ 0 h 8276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31824" h="82765">
                  <a:moveTo>
                    <a:pt x="12166" y="0"/>
                  </a:moveTo>
                  <a:cubicBezTo>
                    <a:pt x="12166" y="0"/>
                    <a:pt x="7048" y="6337"/>
                    <a:pt x="0" y="31851"/>
                  </a:cubicBezTo>
                  <a:cubicBezTo>
                    <a:pt x="-7048" y="57378"/>
                    <a:pt x="16789" y="82765"/>
                    <a:pt x="16789" y="82765"/>
                  </a:cubicBezTo>
                  <a:cubicBezTo>
                    <a:pt x="54140" y="34797"/>
                    <a:pt x="12166" y="0"/>
                    <a:pt x="12166" y="0"/>
                  </a:cubicBezTo>
                </a:path>
              </a:pathLst>
            </a:custGeom>
            <a:solidFill>
              <a:srgbClr val="F0B869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Freeform 3">
              <a:extLst>
                <a:ext uri="{FF2B5EF4-FFF2-40B4-BE49-F238E27FC236}">
                  <a16:creationId xmlns:a16="http://schemas.microsoft.com/office/drawing/2014/main" id="{F7970DD7-1E8E-4725-981C-F5481206041D}"/>
                </a:ext>
              </a:extLst>
            </p:cNvPr>
            <p:cNvSpPr/>
            <p:nvPr/>
          </p:nvSpPr>
          <p:spPr>
            <a:xfrm>
              <a:off x="8517361" y="5914467"/>
              <a:ext cx="31139" cy="81965"/>
            </a:xfrm>
            <a:custGeom>
              <a:avLst/>
              <a:gdLst>
                <a:gd name="connsiteX0" fmla="*/ 1515 w 31139"/>
                <a:gd name="connsiteY0" fmla="*/ 28702 h 81965"/>
                <a:gd name="connsiteX1" fmla="*/ 7560 w 31139"/>
                <a:gd name="connsiteY1" fmla="*/ 81965 h 81965"/>
                <a:gd name="connsiteX2" fmla="*/ 19942 w 31139"/>
                <a:gd name="connsiteY2" fmla="*/ 0 h 81965"/>
                <a:gd name="connsiteX3" fmla="*/ 1515 w 31139"/>
                <a:gd name="connsiteY3" fmla="*/ 28702 h 8196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31139" h="81965">
                  <a:moveTo>
                    <a:pt x="1515" y="28702"/>
                  </a:moveTo>
                  <a:cubicBezTo>
                    <a:pt x="-10587" y="52247"/>
                    <a:pt x="7560" y="81965"/>
                    <a:pt x="7560" y="81965"/>
                  </a:cubicBezTo>
                  <a:cubicBezTo>
                    <a:pt x="53928" y="42621"/>
                    <a:pt x="19942" y="0"/>
                    <a:pt x="19942" y="0"/>
                  </a:cubicBezTo>
                  <a:cubicBezTo>
                    <a:pt x="19942" y="0"/>
                    <a:pt x="13630" y="5156"/>
                    <a:pt x="1515" y="28702"/>
                  </a:cubicBezTo>
                </a:path>
              </a:pathLst>
            </a:custGeom>
            <a:solidFill>
              <a:srgbClr val="F9D28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Freeform 3">
              <a:extLst>
                <a:ext uri="{FF2B5EF4-FFF2-40B4-BE49-F238E27FC236}">
                  <a16:creationId xmlns:a16="http://schemas.microsoft.com/office/drawing/2014/main" id="{2CA952C4-5856-49B2-BC2E-2BFCB3BFB60E}"/>
                </a:ext>
              </a:extLst>
            </p:cNvPr>
            <p:cNvSpPr/>
            <p:nvPr/>
          </p:nvSpPr>
          <p:spPr>
            <a:xfrm>
              <a:off x="8544345" y="5871084"/>
              <a:ext cx="39715" cy="76174"/>
            </a:xfrm>
            <a:custGeom>
              <a:avLst/>
              <a:gdLst>
                <a:gd name="connsiteX0" fmla="*/ 10434 w 39715"/>
                <a:gd name="connsiteY0" fmla="*/ 23114 h 76174"/>
                <a:gd name="connsiteX1" fmla="*/ 2814 w 39715"/>
                <a:gd name="connsiteY1" fmla="*/ 76174 h 76174"/>
                <a:gd name="connsiteX2" fmla="*/ 35516 w 39715"/>
                <a:gd name="connsiteY2" fmla="*/ 0 h 76174"/>
                <a:gd name="connsiteX3" fmla="*/ 10434 w 39715"/>
                <a:gd name="connsiteY3" fmla="*/ 23114 h 7617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39715" h="76174">
                  <a:moveTo>
                    <a:pt x="10434" y="23114"/>
                  </a:moveTo>
                  <a:cubicBezTo>
                    <a:pt x="-7231" y="42837"/>
                    <a:pt x="2814" y="76174"/>
                    <a:pt x="2814" y="76174"/>
                  </a:cubicBezTo>
                  <a:cubicBezTo>
                    <a:pt x="57615" y="49834"/>
                    <a:pt x="35516" y="0"/>
                    <a:pt x="35516" y="0"/>
                  </a:cubicBezTo>
                  <a:cubicBezTo>
                    <a:pt x="35516" y="0"/>
                    <a:pt x="28099" y="3390"/>
                    <a:pt x="10434" y="23114"/>
                  </a:cubicBezTo>
                </a:path>
              </a:pathLst>
            </a:custGeom>
            <a:solidFill>
              <a:srgbClr val="F0B869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Freeform 3">
              <a:extLst>
                <a:ext uri="{FF2B5EF4-FFF2-40B4-BE49-F238E27FC236}">
                  <a16:creationId xmlns:a16="http://schemas.microsoft.com/office/drawing/2014/main" id="{3BE5D923-A8DB-4D26-A6AB-448867D9DBDA}"/>
                </a:ext>
              </a:extLst>
            </p:cNvPr>
            <p:cNvSpPr/>
            <p:nvPr/>
          </p:nvSpPr>
          <p:spPr>
            <a:xfrm>
              <a:off x="8586063" y="5845270"/>
              <a:ext cx="57048" cy="60134"/>
            </a:xfrm>
            <a:custGeom>
              <a:avLst/>
              <a:gdLst>
                <a:gd name="connsiteX0" fmla="*/ 25527 w 57048"/>
                <a:gd name="connsiteY0" fmla="*/ 12992 h 60134"/>
                <a:gd name="connsiteX1" fmla="*/ 0 w 57048"/>
                <a:gd name="connsiteY1" fmla="*/ 60134 h 60134"/>
                <a:gd name="connsiteX2" fmla="*/ 57048 w 57048"/>
                <a:gd name="connsiteY2" fmla="*/ 0 h 60134"/>
                <a:gd name="connsiteX3" fmla="*/ 25527 w 57048"/>
                <a:gd name="connsiteY3" fmla="*/ 12992 h 601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57048" h="60134">
                  <a:moveTo>
                    <a:pt x="25527" y="12992"/>
                  </a:moveTo>
                  <a:cubicBezTo>
                    <a:pt x="2120" y="25374"/>
                    <a:pt x="0" y="60134"/>
                    <a:pt x="0" y="60134"/>
                  </a:cubicBezTo>
                  <a:cubicBezTo>
                    <a:pt x="60528" y="54406"/>
                    <a:pt x="57048" y="0"/>
                    <a:pt x="57048" y="0"/>
                  </a:cubicBezTo>
                  <a:cubicBezTo>
                    <a:pt x="57048" y="0"/>
                    <a:pt x="48933" y="609"/>
                    <a:pt x="25527" y="12992"/>
                  </a:cubicBezTo>
                </a:path>
              </a:pathLst>
            </a:custGeom>
            <a:solidFill>
              <a:srgbClr val="F9D28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Freeform 3">
              <a:extLst>
                <a:ext uri="{FF2B5EF4-FFF2-40B4-BE49-F238E27FC236}">
                  <a16:creationId xmlns:a16="http://schemas.microsoft.com/office/drawing/2014/main" id="{6A49191F-E976-4275-8F58-68DADFBD3586}"/>
                </a:ext>
              </a:extLst>
            </p:cNvPr>
            <p:cNvSpPr/>
            <p:nvPr/>
          </p:nvSpPr>
          <p:spPr>
            <a:xfrm>
              <a:off x="8570779" y="5886472"/>
              <a:ext cx="78244" cy="37622"/>
            </a:xfrm>
            <a:custGeom>
              <a:avLst/>
              <a:gdLst>
                <a:gd name="connsiteX0" fmla="*/ 0 w 78244"/>
                <a:gd name="connsiteY0" fmla="*/ 33488 h 37622"/>
                <a:gd name="connsiteX1" fmla="*/ 53454 w 78244"/>
                <a:gd name="connsiteY1" fmla="*/ 29564 h 37622"/>
                <a:gd name="connsiteX2" fmla="*/ 78244 w 78244"/>
                <a:gd name="connsiteY2" fmla="*/ 6145 h 37622"/>
                <a:gd name="connsiteX3" fmla="*/ 0 w 78244"/>
                <a:gd name="connsiteY3" fmla="*/ 33488 h 3762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78244" h="37622">
                  <a:moveTo>
                    <a:pt x="0" y="33488"/>
                  </a:moveTo>
                  <a:cubicBezTo>
                    <a:pt x="0" y="33488"/>
                    <a:pt x="32563" y="45820"/>
                    <a:pt x="53454" y="29564"/>
                  </a:cubicBezTo>
                  <a:cubicBezTo>
                    <a:pt x="74358" y="13308"/>
                    <a:pt x="78244" y="6145"/>
                    <a:pt x="78244" y="6145"/>
                  </a:cubicBezTo>
                  <a:cubicBezTo>
                    <a:pt x="78244" y="6145"/>
                    <a:pt x="30073" y="-19356"/>
                    <a:pt x="0" y="33488"/>
                  </a:cubicBezTo>
                </a:path>
              </a:pathLst>
            </a:custGeom>
            <a:solidFill>
              <a:srgbClr val="F0B869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Freeform 3">
              <a:extLst>
                <a:ext uri="{FF2B5EF4-FFF2-40B4-BE49-F238E27FC236}">
                  <a16:creationId xmlns:a16="http://schemas.microsoft.com/office/drawing/2014/main" id="{360300E4-19A1-4982-9832-AEA35E351060}"/>
                </a:ext>
              </a:extLst>
            </p:cNvPr>
            <p:cNvSpPr/>
            <p:nvPr/>
          </p:nvSpPr>
          <p:spPr>
            <a:xfrm>
              <a:off x="8537870" y="5913267"/>
              <a:ext cx="63931" cy="52949"/>
            </a:xfrm>
            <a:custGeom>
              <a:avLst/>
              <a:gdLst>
                <a:gd name="connsiteX0" fmla="*/ 0 w 63931"/>
                <a:gd name="connsiteY0" fmla="*/ 52949 h 52949"/>
                <a:gd name="connsiteX1" fmla="*/ 48793 w 63931"/>
                <a:gd name="connsiteY1" fmla="*/ 30750 h 52949"/>
                <a:gd name="connsiteX2" fmla="*/ 63931 w 63931"/>
                <a:gd name="connsiteY2" fmla="*/ 193 h 52949"/>
                <a:gd name="connsiteX3" fmla="*/ 0 w 63931"/>
                <a:gd name="connsiteY3" fmla="*/ 52949 h 5294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63931" h="52949">
                  <a:moveTo>
                    <a:pt x="0" y="52949"/>
                  </a:moveTo>
                  <a:cubicBezTo>
                    <a:pt x="0" y="52949"/>
                    <a:pt x="34823" y="53241"/>
                    <a:pt x="48793" y="30750"/>
                  </a:cubicBezTo>
                  <a:cubicBezTo>
                    <a:pt x="62763" y="8245"/>
                    <a:pt x="63931" y="193"/>
                    <a:pt x="63931" y="193"/>
                  </a:cubicBezTo>
                  <a:cubicBezTo>
                    <a:pt x="63931" y="193"/>
                    <a:pt x="9906" y="-7045"/>
                    <a:pt x="0" y="52949"/>
                  </a:cubicBezTo>
                </a:path>
              </a:pathLst>
            </a:custGeom>
            <a:solidFill>
              <a:srgbClr val="F9D28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Freeform 3">
              <a:extLst>
                <a:ext uri="{FF2B5EF4-FFF2-40B4-BE49-F238E27FC236}">
                  <a16:creationId xmlns:a16="http://schemas.microsoft.com/office/drawing/2014/main" id="{8EB78DC2-C92F-439F-800C-C1A3C41695C0}"/>
                </a:ext>
              </a:extLst>
            </p:cNvPr>
            <p:cNvSpPr/>
            <p:nvPr/>
          </p:nvSpPr>
          <p:spPr>
            <a:xfrm>
              <a:off x="8520718" y="5949913"/>
              <a:ext cx="48526" cy="67208"/>
            </a:xfrm>
            <a:custGeom>
              <a:avLst/>
              <a:gdLst>
                <a:gd name="connsiteX0" fmla="*/ 0 w 48526"/>
                <a:gd name="connsiteY0" fmla="*/ 67208 h 67208"/>
                <a:gd name="connsiteX1" fmla="*/ 41592 w 48526"/>
                <a:gd name="connsiteY1" fmla="*/ 33388 h 67208"/>
                <a:gd name="connsiteX2" fmla="*/ 48526 w 48526"/>
                <a:gd name="connsiteY2" fmla="*/ 0 h 67208"/>
                <a:gd name="connsiteX3" fmla="*/ 0 w 48526"/>
                <a:gd name="connsiteY3" fmla="*/ 67208 h 672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526" h="67208">
                  <a:moveTo>
                    <a:pt x="0" y="67208"/>
                  </a:moveTo>
                  <a:cubicBezTo>
                    <a:pt x="0" y="67208"/>
                    <a:pt x="33769" y="58686"/>
                    <a:pt x="41592" y="33388"/>
                  </a:cubicBezTo>
                  <a:cubicBezTo>
                    <a:pt x="49428" y="8102"/>
                    <a:pt x="48526" y="0"/>
                    <a:pt x="48526" y="0"/>
                  </a:cubicBezTo>
                  <a:cubicBezTo>
                    <a:pt x="48526" y="0"/>
                    <a:pt x="-5575" y="6654"/>
                    <a:pt x="0" y="67208"/>
                  </a:cubicBezTo>
                </a:path>
              </a:pathLst>
            </a:custGeom>
            <a:solidFill>
              <a:srgbClr val="F0B869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Freeform 3">
              <a:extLst>
                <a:ext uri="{FF2B5EF4-FFF2-40B4-BE49-F238E27FC236}">
                  <a16:creationId xmlns:a16="http://schemas.microsoft.com/office/drawing/2014/main" id="{61CC4B19-88EF-44E2-94F5-9C253DBA8F7D}"/>
                </a:ext>
              </a:extLst>
            </p:cNvPr>
            <p:cNvSpPr/>
            <p:nvPr/>
          </p:nvSpPr>
          <p:spPr>
            <a:xfrm>
              <a:off x="8511874" y="5995339"/>
              <a:ext cx="42195" cy="71437"/>
            </a:xfrm>
            <a:custGeom>
              <a:avLst/>
              <a:gdLst>
                <a:gd name="connsiteX0" fmla="*/ 0 w 42195"/>
                <a:gd name="connsiteY0" fmla="*/ 71437 h 71437"/>
                <a:gd name="connsiteX1" fmla="*/ 38265 w 42195"/>
                <a:gd name="connsiteY1" fmla="*/ 33883 h 71437"/>
                <a:gd name="connsiteX2" fmla="*/ 42049 w 42195"/>
                <a:gd name="connsiteY2" fmla="*/ 0 h 71437"/>
                <a:gd name="connsiteX3" fmla="*/ 0 w 42195"/>
                <a:gd name="connsiteY3" fmla="*/ 71437 h 714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2195" h="71437">
                  <a:moveTo>
                    <a:pt x="0" y="71437"/>
                  </a:moveTo>
                  <a:cubicBezTo>
                    <a:pt x="0" y="71437"/>
                    <a:pt x="32816" y="59804"/>
                    <a:pt x="38265" y="33883"/>
                  </a:cubicBezTo>
                  <a:cubicBezTo>
                    <a:pt x="43700" y="7975"/>
                    <a:pt x="42049" y="0"/>
                    <a:pt x="42049" y="0"/>
                  </a:cubicBezTo>
                  <a:cubicBezTo>
                    <a:pt x="42049" y="0"/>
                    <a:pt x="-11201" y="11671"/>
                    <a:pt x="0" y="71437"/>
                  </a:cubicBezTo>
                </a:path>
              </a:pathLst>
            </a:custGeom>
            <a:solidFill>
              <a:srgbClr val="F9D28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Freeform 3">
              <a:extLst>
                <a:ext uri="{FF2B5EF4-FFF2-40B4-BE49-F238E27FC236}">
                  <a16:creationId xmlns:a16="http://schemas.microsoft.com/office/drawing/2014/main" id="{2B5A2F91-34B8-492D-B5A3-23F64BF260A1}"/>
                </a:ext>
              </a:extLst>
            </p:cNvPr>
            <p:cNvSpPr/>
            <p:nvPr/>
          </p:nvSpPr>
          <p:spPr>
            <a:xfrm>
              <a:off x="8830501" y="5964960"/>
              <a:ext cx="31831" cy="82765"/>
            </a:xfrm>
            <a:custGeom>
              <a:avLst/>
              <a:gdLst>
                <a:gd name="connsiteX0" fmla="*/ 19652 w 31831"/>
                <a:gd name="connsiteY0" fmla="*/ 0 h 82765"/>
                <a:gd name="connsiteX1" fmla="*/ 15042 w 31831"/>
                <a:gd name="connsiteY1" fmla="*/ 82765 h 82765"/>
                <a:gd name="connsiteX2" fmla="*/ 31831 w 31831"/>
                <a:gd name="connsiteY2" fmla="*/ 31851 h 82765"/>
                <a:gd name="connsiteX3" fmla="*/ 19652 w 31831"/>
                <a:gd name="connsiteY3" fmla="*/ 0 h 8276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31831" h="82765">
                  <a:moveTo>
                    <a:pt x="19652" y="0"/>
                  </a:moveTo>
                  <a:cubicBezTo>
                    <a:pt x="19652" y="0"/>
                    <a:pt x="-22321" y="34797"/>
                    <a:pt x="15042" y="82765"/>
                  </a:cubicBezTo>
                  <a:cubicBezTo>
                    <a:pt x="15042" y="82765"/>
                    <a:pt x="38879" y="57378"/>
                    <a:pt x="31831" y="31851"/>
                  </a:cubicBezTo>
                  <a:cubicBezTo>
                    <a:pt x="24782" y="6337"/>
                    <a:pt x="19652" y="0"/>
                    <a:pt x="19652" y="0"/>
                  </a:cubicBezTo>
                </a:path>
              </a:pathLst>
            </a:custGeom>
            <a:solidFill>
              <a:srgbClr val="F0B869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Freeform 3">
              <a:extLst>
                <a:ext uri="{FF2B5EF4-FFF2-40B4-BE49-F238E27FC236}">
                  <a16:creationId xmlns:a16="http://schemas.microsoft.com/office/drawing/2014/main" id="{DAF0E4C0-E485-46BA-9F96-830C78627EFF}"/>
                </a:ext>
              </a:extLst>
            </p:cNvPr>
            <p:cNvSpPr/>
            <p:nvPr/>
          </p:nvSpPr>
          <p:spPr>
            <a:xfrm>
              <a:off x="8813012" y="5914470"/>
              <a:ext cx="31139" cy="81965"/>
            </a:xfrm>
            <a:custGeom>
              <a:avLst/>
              <a:gdLst>
                <a:gd name="connsiteX0" fmla="*/ 11196 w 31139"/>
                <a:gd name="connsiteY0" fmla="*/ 0 h 81965"/>
                <a:gd name="connsiteX1" fmla="*/ 23578 w 31139"/>
                <a:gd name="connsiteY1" fmla="*/ 81965 h 81965"/>
                <a:gd name="connsiteX2" fmla="*/ 29623 w 31139"/>
                <a:gd name="connsiteY2" fmla="*/ 28702 h 81965"/>
                <a:gd name="connsiteX3" fmla="*/ 11196 w 31139"/>
                <a:gd name="connsiteY3" fmla="*/ 0 h 8196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31139" h="81965">
                  <a:moveTo>
                    <a:pt x="11196" y="0"/>
                  </a:moveTo>
                  <a:cubicBezTo>
                    <a:pt x="11196" y="0"/>
                    <a:pt x="-22789" y="42621"/>
                    <a:pt x="23578" y="81965"/>
                  </a:cubicBezTo>
                  <a:cubicBezTo>
                    <a:pt x="23578" y="81965"/>
                    <a:pt x="41726" y="52247"/>
                    <a:pt x="29623" y="28702"/>
                  </a:cubicBezTo>
                  <a:cubicBezTo>
                    <a:pt x="17508" y="5156"/>
                    <a:pt x="11196" y="0"/>
                    <a:pt x="11196" y="0"/>
                  </a:cubicBezTo>
                </a:path>
              </a:pathLst>
            </a:custGeom>
            <a:solidFill>
              <a:srgbClr val="F9D28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Freeform 3">
              <a:extLst>
                <a:ext uri="{FF2B5EF4-FFF2-40B4-BE49-F238E27FC236}">
                  <a16:creationId xmlns:a16="http://schemas.microsoft.com/office/drawing/2014/main" id="{C8EE7CD3-24E9-4700-9F7A-76FF58C686C1}"/>
                </a:ext>
              </a:extLst>
            </p:cNvPr>
            <p:cNvSpPr/>
            <p:nvPr/>
          </p:nvSpPr>
          <p:spPr>
            <a:xfrm>
              <a:off x="8777445" y="5871090"/>
              <a:ext cx="39716" cy="76174"/>
            </a:xfrm>
            <a:custGeom>
              <a:avLst/>
              <a:gdLst>
                <a:gd name="connsiteX0" fmla="*/ 4205 w 39716"/>
                <a:gd name="connsiteY0" fmla="*/ 0 h 76174"/>
                <a:gd name="connsiteX1" fmla="*/ 36894 w 39716"/>
                <a:gd name="connsiteY1" fmla="*/ 76174 h 76174"/>
                <a:gd name="connsiteX2" fmla="*/ 29287 w 39716"/>
                <a:gd name="connsiteY2" fmla="*/ 23114 h 76174"/>
                <a:gd name="connsiteX3" fmla="*/ 4205 w 39716"/>
                <a:gd name="connsiteY3" fmla="*/ 0 h 7617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39716" h="76174">
                  <a:moveTo>
                    <a:pt x="4205" y="0"/>
                  </a:moveTo>
                  <a:cubicBezTo>
                    <a:pt x="4205" y="0"/>
                    <a:pt x="-17905" y="49834"/>
                    <a:pt x="36894" y="76174"/>
                  </a:cubicBezTo>
                  <a:cubicBezTo>
                    <a:pt x="36894" y="76174"/>
                    <a:pt x="46953" y="42824"/>
                    <a:pt x="29287" y="23114"/>
                  </a:cubicBezTo>
                  <a:cubicBezTo>
                    <a:pt x="11609" y="3390"/>
                    <a:pt x="4205" y="0"/>
                    <a:pt x="4205" y="0"/>
                  </a:cubicBezTo>
                </a:path>
              </a:pathLst>
            </a:custGeom>
            <a:solidFill>
              <a:srgbClr val="F0B869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Freeform 3">
              <a:extLst>
                <a:ext uri="{FF2B5EF4-FFF2-40B4-BE49-F238E27FC236}">
                  <a16:creationId xmlns:a16="http://schemas.microsoft.com/office/drawing/2014/main" id="{20AE8A16-4906-4865-8CC3-9866E8229948}"/>
                </a:ext>
              </a:extLst>
            </p:cNvPr>
            <p:cNvSpPr/>
            <p:nvPr/>
          </p:nvSpPr>
          <p:spPr>
            <a:xfrm>
              <a:off x="8718398" y="5845270"/>
              <a:ext cx="57048" cy="60134"/>
            </a:xfrm>
            <a:custGeom>
              <a:avLst/>
              <a:gdLst>
                <a:gd name="connsiteX0" fmla="*/ 31521 w 57048"/>
                <a:gd name="connsiteY0" fmla="*/ 12992 h 60134"/>
                <a:gd name="connsiteX1" fmla="*/ 0 w 57048"/>
                <a:gd name="connsiteY1" fmla="*/ 0 h 60134"/>
                <a:gd name="connsiteX2" fmla="*/ 57048 w 57048"/>
                <a:gd name="connsiteY2" fmla="*/ 60134 h 60134"/>
                <a:gd name="connsiteX3" fmla="*/ 31521 w 57048"/>
                <a:gd name="connsiteY3" fmla="*/ 12992 h 601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57048" h="60134">
                  <a:moveTo>
                    <a:pt x="31521" y="12992"/>
                  </a:moveTo>
                  <a:cubicBezTo>
                    <a:pt x="8115" y="609"/>
                    <a:pt x="0" y="0"/>
                    <a:pt x="0" y="0"/>
                  </a:cubicBezTo>
                  <a:cubicBezTo>
                    <a:pt x="0" y="0"/>
                    <a:pt x="-3479" y="54406"/>
                    <a:pt x="57048" y="60134"/>
                  </a:cubicBezTo>
                  <a:cubicBezTo>
                    <a:pt x="57048" y="60134"/>
                    <a:pt x="54927" y="25374"/>
                    <a:pt x="31521" y="12992"/>
                  </a:cubicBezTo>
                </a:path>
              </a:pathLst>
            </a:custGeom>
            <a:solidFill>
              <a:srgbClr val="F9D28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Freeform 3">
              <a:extLst>
                <a:ext uri="{FF2B5EF4-FFF2-40B4-BE49-F238E27FC236}">
                  <a16:creationId xmlns:a16="http://schemas.microsoft.com/office/drawing/2014/main" id="{31C71288-6356-4AE5-8ECD-C4FE20A87E95}"/>
                </a:ext>
              </a:extLst>
            </p:cNvPr>
            <p:cNvSpPr/>
            <p:nvPr/>
          </p:nvSpPr>
          <p:spPr>
            <a:xfrm>
              <a:off x="8712482" y="5886475"/>
              <a:ext cx="78257" cy="37622"/>
            </a:xfrm>
            <a:custGeom>
              <a:avLst/>
              <a:gdLst>
                <a:gd name="connsiteX0" fmla="*/ 0 w 78257"/>
                <a:gd name="connsiteY0" fmla="*/ 6145 h 37622"/>
                <a:gd name="connsiteX1" fmla="*/ 24790 w 78257"/>
                <a:gd name="connsiteY1" fmla="*/ 29564 h 37622"/>
                <a:gd name="connsiteX2" fmla="*/ 78257 w 78257"/>
                <a:gd name="connsiteY2" fmla="*/ 33488 h 37622"/>
                <a:gd name="connsiteX3" fmla="*/ 0 w 78257"/>
                <a:gd name="connsiteY3" fmla="*/ 6145 h 3762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78257" h="37622">
                  <a:moveTo>
                    <a:pt x="0" y="6145"/>
                  </a:moveTo>
                  <a:cubicBezTo>
                    <a:pt x="0" y="6145"/>
                    <a:pt x="3898" y="13295"/>
                    <a:pt x="24790" y="29564"/>
                  </a:cubicBezTo>
                  <a:cubicBezTo>
                    <a:pt x="45681" y="45820"/>
                    <a:pt x="78257" y="33488"/>
                    <a:pt x="78257" y="33488"/>
                  </a:cubicBezTo>
                  <a:cubicBezTo>
                    <a:pt x="48171" y="-19356"/>
                    <a:pt x="0" y="6145"/>
                    <a:pt x="0" y="6145"/>
                  </a:cubicBezTo>
                </a:path>
              </a:pathLst>
            </a:custGeom>
            <a:solidFill>
              <a:srgbClr val="F0B869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Freeform 3">
              <a:extLst>
                <a:ext uri="{FF2B5EF4-FFF2-40B4-BE49-F238E27FC236}">
                  <a16:creationId xmlns:a16="http://schemas.microsoft.com/office/drawing/2014/main" id="{D5517E2B-DDA4-4725-9479-80A2056EAEE1}"/>
                </a:ext>
              </a:extLst>
            </p:cNvPr>
            <p:cNvSpPr/>
            <p:nvPr/>
          </p:nvSpPr>
          <p:spPr>
            <a:xfrm>
              <a:off x="8759704" y="5913262"/>
              <a:ext cx="63944" cy="52949"/>
            </a:xfrm>
            <a:custGeom>
              <a:avLst/>
              <a:gdLst>
                <a:gd name="connsiteX0" fmla="*/ 0 w 63944"/>
                <a:gd name="connsiteY0" fmla="*/ 193 h 52949"/>
                <a:gd name="connsiteX1" fmla="*/ 15138 w 63944"/>
                <a:gd name="connsiteY1" fmla="*/ 30750 h 52949"/>
                <a:gd name="connsiteX2" fmla="*/ 63944 w 63944"/>
                <a:gd name="connsiteY2" fmla="*/ 52949 h 52949"/>
                <a:gd name="connsiteX3" fmla="*/ 0 w 63944"/>
                <a:gd name="connsiteY3" fmla="*/ 193 h 5294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63944" h="52949">
                  <a:moveTo>
                    <a:pt x="0" y="193"/>
                  </a:moveTo>
                  <a:cubicBezTo>
                    <a:pt x="0" y="193"/>
                    <a:pt x="1168" y="8258"/>
                    <a:pt x="15138" y="30750"/>
                  </a:cubicBezTo>
                  <a:cubicBezTo>
                    <a:pt x="29108" y="53241"/>
                    <a:pt x="63944" y="52949"/>
                    <a:pt x="63944" y="52949"/>
                  </a:cubicBezTo>
                  <a:cubicBezTo>
                    <a:pt x="54038" y="-7045"/>
                    <a:pt x="0" y="193"/>
                    <a:pt x="0" y="193"/>
                  </a:cubicBezTo>
                </a:path>
              </a:pathLst>
            </a:custGeom>
            <a:solidFill>
              <a:srgbClr val="F9D28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Freeform 3">
              <a:extLst>
                <a:ext uri="{FF2B5EF4-FFF2-40B4-BE49-F238E27FC236}">
                  <a16:creationId xmlns:a16="http://schemas.microsoft.com/office/drawing/2014/main" id="{DCB8F3C3-EC97-4C07-A6C6-4E8647A05DE0}"/>
                </a:ext>
              </a:extLst>
            </p:cNvPr>
            <p:cNvSpPr/>
            <p:nvPr/>
          </p:nvSpPr>
          <p:spPr>
            <a:xfrm>
              <a:off x="8792266" y="5949913"/>
              <a:ext cx="48526" cy="67208"/>
            </a:xfrm>
            <a:custGeom>
              <a:avLst/>
              <a:gdLst>
                <a:gd name="connsiteX0" fmla="*/ 0 w 48526"/>
                <a:gd name="connsiteY0" fmla="*/ 0 h 67208"/>
                <a:gd name="connsiteX1" fmla="*/ 6921 w 48526"/>
                <a:gd name="connsiteY1" fmla="*/ 33388 h 67208"/>
                <a:gd name="connsiteX2" fmla="*/ 48526 w 48526"/>
                <a:gd name="connsiteY2" fmla="*/ 67208 h 67208"/>
                <a:gd name="connsiteX3" fmla="*/ 0 w 48526"/>
                <a:gd name="connsiteY3" fmla="*/ 0 h 672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526" h="67208">
                  <a:moveTo>
                    <a:pt x="0" y="0"/>
                  </a:moveTo>
                  <a:cubicBezTo>
                    <a:pt x="0" y="0"/>
                    <a:pt x="-901" y="8102"/>
                    <a:pt x="6921" y="33388"/>
                  </a:cubicBezTo>
                  <a:cubicBezTo>
                    <a:pt x="14757" y="58686"/>
                    <a:pt x="48526" y="67208"/>
                    <a:pt x="48526" y="67208"/>
                  </a:cubicBezTo>
                  <a:cubicBezTo>
                    <a:pt x="54102" y="6654"/>
                    <a:pt x="0" y="0"/>
                    <a:pt x="0" y="0"/>
                  </a:cubicBezTo>
                </a:path>
              </a:pathLst>
            </a:custGeom>
            <a:solidFill>
              <a:srgbClr val="F0B869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Freeform 3">
              <a:extLst>
                <a:ext uri="{FF2B5EF4-FFF2-40B4-BE49-F238E27FC236}">
                  <a16:creationId xmlns:a16="http://schemas.microsoft.com/office/drawing/2014/main" id="{506F524A-B548-4558-9667-7EDCE70665D8}"/>
                </a:ext>
              </a:extLst>
            </p:cNvPr>
            <p:cNvSpPr/>
            <p:nvPr/>
          </p:nvSpPr>
          <p:spPr>
            <a:xfrm>
              <a:off x="8802201" y="5999224"/>
              <a:ext cx="53009" cy="63715"/>
            </a:xfrm>
            <a:custGeom>
              <a:avLst/>
              <a:gdLst>
                <a:gd name="connsiteX0" fmla="*/ 0 w 53009"/>
                <a:gd name="connsiteY0" fmla="*/ 0 h 63715"/>
                <a:gd name="connsiteX1" fmla="*/ 9194 w 53009"/>
                <a:gd name="connsiteY1" fmla="*/ 32829 h 63715"/>
                <a:gd name="connsiteX2" fmla="*/ 53009 w 53009"/>
                <a:gd name="connsiteY2" fmla="*/ 63715 h 63715"/>
                <a:gd name="connsiteX3" fmla="*/ 0 w 53009"/>
                <a:gd name="connsiteY3" fmla="*/ 0 h 637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53009" h="63715">
                  <a:moveTo>
                    <a:pt x="0" y="0"/>
                  </a:moveTo>
                  <a:cubicBezTo>
                    <a:pt x="0" y="0"/>
                    <a:pt x="-342" y="8140"/>
                    <a:pt x="9194" y="32829"/>
                  </a:cubicBezTo>
                  <a:cubicBezTo>
                    <a:pt x="18745" y="57530"/>
                    <a:pt x="53009" y="63715"/>
                    <a:pt x="53009" y="63715"/>
                  </a:cubicBezTo>
                  <a:cubicBezTo>
                    <a:pt x="54432" y="2933"/>
                    <a:pt x="0" y="0"/>
                    <a:pt x="0" y="0"/>
                  </a:cubicBezTo>
                </a:path>
              </a:pathLst>
            </a:custGeom>
            <a:solidFill>
              <a:srgbClr val="F9D28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Freeform 3">
              <a:extLst>
                <a:ext uri="{FF2B5EF4-FFF2-40B4-BE49-F238E27FC236}">
                  <a16:creationId xmlns:a16="http://schemas.microsoft.com/office/drawing/2014/main" id="{4C73348A-9161-4B8E-9E03-025BD9B7840D}"/>
                </a:ext>
              </a:extLst>
            </p:cNvPr>
            <p:cNvSpPr/>
            <p:nvPr/>
          </p:nvSpPr>
          <p:spPr>
            <a:xfrm>
              <a:off x="8493650" y="6367542"/>
              <a:ext cx="62001" cy="41159"/>
            </a:xfrm>
            <a:custGeom>
              <a:avLst/>
              <a:gdLst>
                <a:gd name="connsiteX0" fmla="*/ 0 w 62001"/>
                <a:gd name="connsiteY0" fmla="*/ 26467 h 41159"/>
                <a:gd name="connsiteX1" fmla="*/ 33337 w 62001"/>
                <a:gd name="connsiteY1" fmla="*/ 40869 h 41159"/>
                <a:gd name="connsiteX2" fmla="*/ 62001 w 62001"/>
                <a:gd name="connsiteY2" fmla="*/ 9335 h 41159"/>
                <a:gd name="connsiteX3" fmla="*/ 0 w 62001"/>
                <a:gd name="connsiteY3" fmla="*/ 26467 h 4115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62001" h="41159">
                  <a:moveTo>
                    <a:pt x="0" y="26467"/>
                  </a:moveTo>
                  <a:cubicBezTo>
                    <a:pt x="25" y="43701"/>
                    <a:pt x="21945" y="43612"/>
                    <a:pt x="33337" y="40869"/>
                  </a:cubicBezTo>
                  <a:cubicBezTo>
                    <a:pt x="44640" y="38126"/>
                    <a:pt x="70611" y="26111"/>
                    <a:pt x="62001" y="9335"/>
                  </a:cubicBezTo>
                  <a:cubicBezTo>
                    <a:pt x="50952" y="-12216"/>
                    <a:pt x="-25" y="5703"/>
                    <a:pt x="0" y="26467"/>
                  </a:cubicBezTo>
                </a:path>
              </a:pathLst>
            </a:custGeom>
            <a:solidFill>
              <a:srgbClr val="F0B869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Freeform 3">
              <a:extLst>
                <a:ext uri="{FF2B5EF4-FFF2-40B4-BE49-F238E27FC236}">
                  <a16:creationId xmlns:a16="http://schemas.microsoft.com/office/drawing/2014/main" id="{25622F87-364B-4F87-AA92-8F960E0F0FA3}"/>
                </a:ext>
              </a:extLst>
            </p:cNvPr>
            <p:cNvSpPr/>
            <p:nvPr/>
          </p:nvSpPr>
          <p:spPr>
            <a:xfrm>
              <a:off x="8509282" y="6377886"/>
              <a:ext cx="31000" cy="19415"/>
            </a:xfrm>
            <a:custGeom>
              <a:avLst/>
              <a:gdLst>
                <a:gd name="connsiteX0" fmla="*/ 0 w 31000"/>
                <a:gd name="connsiteY0" fmla="*/ 12214 h 19415"/>
                <a:gd name="connsiteX1" fmla="*/ 16662 w 31000"/>
                <a:gd name="connsiteY1" fmla="*/ 19415 h 19415"/>
                <a:gd name="connsiteX2" fmla="*/ 31000 w 31000"/>
                <a:gd name="connsiteY2" fmla="*/ 3654 h 19415"/>
                <a:gd name="connsiteX3" fmla="*/ 0 w 31000"/>
                <a:gd name="connsiteY3" fmla="*/ 12214 h 194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31000" h="19415">
                  <a:moveTo>
                    <a:pt x="0" y="12214"/>
                  </a:moveTo>
                  <a:cubicBezTo>
                    <a:pt x="12" y="20837"/>
                    <a:pt x="10972" y="20786"/>
                    <a:pt x="16662" y="19415"/>
                  </a:cubicBezTo>
                  <a:cubicBezTo>
                    <a:pt x="22326" y="18043"/>
                    <a:pt x="35306" y="12036"/>
                    <a:pt x="31000" y="3654"/>
                  </a:cubicBezTo>
                  <a:cubicBezTo>
                    <a:pt x="25475" y="-7127"/>
                    <a:pt x="-12" y="1838"/>
                    <a:pt x="0" y="12214"/>
                  </a:cubicBezTo>
                </a:path>
              </a:pathLst>
            </a:custGeom>
            <a:solidFill>
              <a:srgbClr val="F9D28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Freeform 3">
              <a:extLst>
                <a:ext uri="{FF2B5EF4-FFF2-40B4-BE49-F238E27FC236}">
                  <a16:creationId xmlns:a16="http://schemas.microsoft.com/office/drawing/2014/main" id="{64634402-A177-49FB-83D8-A6734D3621DC}"/>
                </a:ext>
              </a:extLst>
            </p:cNvPr>
            <p:cNvSpPr/>
            <p:nvPr/>
          </p:nvSpPr>
          <p:spPr>
            <a:xfrm>
              <a:off x="8825121" y="6367544"/>
              <a:ext cx="62001" cy="41157"/>
            </a:xfrm>
            <a:custGeom>
              <a:avLst/>
              <a:gdLst>
                <a:gd name="connsiteX0" fmla="*/ 0 w 62001"/>
                <a:gd name="connsiteY0" fmla="*/ 9335 h 41157"/>
                <a:gd name="connsiteX1" fmla="*/ 28676 w 62001"/>
                <a:gd name="connsiteY1" fmla="*/ 40856 h 41157"/>
                <a:gd name="connsiteX2" fmla="*/ 62001 w 62001"/>
                <a:gd name="connsiteY2" fmla="*/ 26467 h 41157"/>
                <a:gd name="connsiteX3" fmla="*/ 0 w 62001"/>
                <a:gd name="connsiteY3" fmla="*/ 9335 h 4115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62001" h="41157">
                  <a:moveTo>
                    <a:pt x="0" y="9335"/>
                  </a:moveTo>
                  <a:cubicBezTo>
                    <a:pt x="-8597" y="26111"/>
                    <a:pt x="17360" y="38125"/>
                    <a:pt x="28676" y="40856"/>
                  </a:cubicBezTo>
                  <a:cubicBezTo>
                    <a:pt x="40055" y="43612"/>
                    <a:pt x="61976" y="43701"/>
                    <a:pt x="62001" y="26467"/>
                  </a:cubicBezTo>
                  <a:cubicBezTo>
                    <a:pt x="62026" y="5702"/>
                    <a:pt x="11061" y="-12216"/>
                    <a:pt x="0" y="9335"/>
                  </a:cubicBezTo>
                </a:path>
              </a:pathLst>
            </a:custGeom>
            <a:solidFill>
              <a:srgbClr val="F0B869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Freeform 3">
              <a:extLst>
                <a:ext uri="{FF2B5EF4-FFF2-40B4-BE49-F238E27FC236}">
                  <a16:creationId xmlns:a16="http://schemas.microsoft.com/office/drawing/2014/main" id="{23B248DD-6D9F-47F0-902D-C6585C17CEB7}"/>
                </a:ext>
              </a:extLst>
            </p:cNvPr>
            <p:cNvSpPr/>
            <p:nvPr/>
          </p:nvSpPr>
          <p:spPr>
            <a:xfrm>
              <a:off x="8840492" y="6377882"/>
              <a:ext cx="31000" cy="19415"/>
            </a:xfrm>
            <a:custGeom>
              <a:avLst/>
              <a:gdLst>
                <a:gd name="connsiteX0" fmla="*/ 0 w 31000"/>
                <a:gd name="connsiteY0" fmla="*/ 3654 h 19415"/>
                <a:gd name="connsiteX1" fmla="*/ 14338 w 31000"/>
                <a:gd name="connsiteY1" fmla="*/ 19415 h 19415"/>
                <a:gd name="connsiteX2" fmla="*/ 31000 w 31000"/>
                <a:gd name="connsiteY2" fmla="*/ 12214 h 19415"/>
                <a:gd name="connsiteX3" fmla="*/ 0 w 31000"/>
                <a:gd name="connsiteY3" fmla="*/ 3654 h 194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31000" h="19415">
                  <a:moveTo>
                    <a:pt x="0" y="3654"/>
                  </a:moveTo>
                  <a:cubicBezTo>
                    <a:pt x="-4305" y="12036"/>
                    <a:pt x="8687" y="18056"/>
                    <a:pt x="14338" y="19415"/>
                  </a:cubicBezTo>
                  <a:cubicBezTo>
                    <a:pt x="20028" y="20786"/>
                    <a:pt x="30988" y="20837"/>
                    <a:pt x="31000" y="12214"/>
                  </a:cubicBezTo>
                  <a:cubicBezTo>
                    <a:pt x="31013" y="1838"/>
                    <a:pt x="5536" y="-7127"/>
                    <a:pt x="0" y="3654"/>
                  </a:cubicBezTo>
                </a:path>
              </a:pathLst>
            </a:custGeom>
            <a:solidFill>
              <a:srgbClr val="F9D28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Freeform 3">
              <a:extLst>
                <a:ext uri="{FF2B5EF4-FFF2-40B4-BE49-F238E27FC236}">
                  <a16:creationId xmlns:a16="http://schemas.microsoft.com/office/drawing/2014/main" id="{3E3719AA-1095-47C6-AF66-97DF90FCD909}"/>
                </a:ext>
              </a:extLst>
            </p:cNvPr>
            <p:cNvSpPr/>
            <p:nvPr/>
          </p:nvSpPr>
          <p:spPr>
            <a:xfrm>
              <a:off x="8564293" y="6500506"/>
              <a:ext cx="247904" cy="75120"/>
            </a:xfrm>
            <a:custGeom>
              <a:avLst/>
              <a:gdLst>
                <a:gd name="connsiteX0" fmla="*/ 0 w 247904"/>
                <a:gd name="connsiteY0" fmla="*/ 0 h 75120"/>
                <a:gd name="connsiteX1" fmla="*/ 130302 w 247904"/>
                <a:gd name="connsiteY1" fmla="*/ 75120 h 75120"/>
                <a:gd name="connsiteX2" fmla="*/ 247904 w 247904"/>
                <a:gd name="connsiteY2" fmla="*/ 0 h 75120"/>
                <a:gd name="connsiteX3" fmla="*/ 122770 w 247904"/>
                <a:gd name="connsiteY3" fmla="*/ 37706 h 75120"/>
                <a:gd name="connsiteX4" fmla="*/ 0 w 247904"/>
                <a:gd name="connsiteY4" fmla="*/ 0 h 7512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47904" h="75120">
                  <a:moveTo>
                    <a:pt x="0" y="0"/>
                  </a:moveTo>
                  <a:cubicBezTo>
                    <a:pt x="0" y="0"/>
                    <a:pt x="19977" y="85966"/>
                    <a:pt x="130302" y="75120"/>
                  </a:cubicBezTo>
                  <a:cubicBezTo>
                    <a:pt x="207809" y="67488"/>
                    <a:pt x="247904" y="0"/>
                    <a:pt x="247904" y="0"/>
                  </a:cubicBezTo>
                  <a:cubicBezTo>
                    <a:pt x="247904" y="0"/>
                    <a:pt x="181038" y="23800"/>
                    <a:pt x="122770" y="37706"/>
                  </a:cubicBezTo>
                  <a:cubicBezTo>
                    <a:pt x="64503" y="51625"/>
                    <a:pt x="0" y="0"/>
                    <a:pt x="0" y="0"/>
                  </a:cubicBezTo>
                </a:path>
              </a:pathLst>
            </a:custGeom>
            <a:solidFill>
              <a:srgbClr val="F5ECE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3DCBFE7-FE4B-46A4-BF43-6535D4D9B878}"/>
              </a:ext>
            </a:extLst>
          </p:cNvPr>
          <p:cNvSpPr/>
          <p:nvPr/>
        </p:nvSpPr>
        <p:spPr>
          <a:xfrm>
            <a:off x="6732008" y="3352610"/>
            <a:ext cx="2821077" cy="29985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2B426CE2-DE76-4057-BFCC-D7FDF8AFCE80}"/>
              </a:ext>
            </a:extLst>
          </p:cNvPr>
          <p:cNvSpPr/>
          <p:nvPr/>
        </p:nvSpPr>
        <p:spPr>
          <a:xfrm>
            <a:off x="11170588" y="3330376"/>
            <a:ext cx="2821077" cy="29985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3" name="Agrupar 1549">
            <a:extLst>
              <a:ext uri="{FF2B5EF4-FFF2-40B4-BE49-F238E27FC236}">
                <a16:creationId xmlns:a16="http://schemas.microsoft.com/office/drawing/2014/main" id="{A9867E42-5C03-400D-9658-9DBE833AF332}"/>
              </a:ext>
            </a:extLst>
          </p:cNvPr>
          <p:cNvGrpSpPr/>
          <p:nvPr/>
        </p:nvGrpSpPr>
        <p:grpSpPr>
          <a:xfrm>
            <a:off x="8303847" y="3522268"/>
            <a:ext cx="913120" cy="2623081"/>
            <a:chOff x="3569370" y="5920683"/>
            <a:chExt cx="487522" cy="1546288"/>
          </a:xfrm>
        </p:grpSpPr>
        <p:sp>
          <p:nvSpPr>
            <p:cNvPr id="264" name="Freeform 3">
              <a:extLst>
                <a:ext uri="{FF2B5EF4-FFF2-40B4-BE49-F238E27FC236}">
                  <a16:creationId xmlns:a16="http://schemas.microsoft.com/office/drawing/2014/main" id="{8DC1F163-9897-4CF6-A5E4-3232DC994D14}"/>
                </a:ext>
              </a:extLst>
            </p:cNvPr>
            <p:cNvSpPr/>
            <p:nvPr/>
          </p:nvSpPr>
          <p:spPr>
            <a:xfrm>
              <a:off x="3739481" y="6109159"/>
              <a:ext cx="156248" cy="111594"/>
            </a:xfrm>
            <a:custGeom>
              <a:avLst/>
              <a:gdLst>
                <a:gd name="connsiteX0" fmla="*/ 156248 w 156248"/>
                <a:gd name="connsiteY0" fmla="*/ 92570 h 111594"/>
                <a:gd name="connsiteX1" fmla="*/ 119126 w 156248"/>
                <a:gd name="connsiteY1" fmla="*/ 52082 h 111594"/>
                <a:gd name="connsiteX2" fmla="*/ 119126 w 156248"/>
                <a:gd name="connsiteY2" fmla="*/ 0 h 111594"/>
                <a:gd name="connsiteX3" fmla="*/ 77038 w 156248"/>
                <a:gd name="connsiteY3" fmla="*/ 0 h 111594"/>
                <a:gd name="connsiteX4" fmla="*/ 73964 w 156248"/>
                <a:gd name="connsiteY4" fmla="*/ 5473 h 111594"/>
                <a:gd name="connsiteX5" fmla="*/ 70879 w 156248"/>
                <a:gd name="connsiteY5" fmla="*/ 0 h 111594"/>
                <a:gd name="connsiteX6" fmla="*/ 28790 w 156248"/>
                <a:gd name="connsiteY6" fmla="*/ 0 h 111594"/>
                <a:gd name="connsiteX7" fmla="*/ 28790 w 156248"/>
                <a:gd name="connsiteY7" fmla="*/ 52082 h 111594"/>
                <a:gd name="connsiteX8" fmla="*/ 0 w 156248"/>
                <a:gd name="connsiteY8" fmla="*/ 93433 h 111594"/>
                <a:gd name="connsiteX9" fmla="*/ 74638 w 156248"/>
                <a:gd name="connsiteY9" fmla="*/ 111594 h 111594"/>
                <a:gd name="connsiteX10" fmla="*/ 156248 w 156248"/>
                <a:gd name="connsiteY10" fmla="*/ 92570 h 1115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</a:cxnLst>
              <a:rect l="l" t="t" r="r" b="b"/>
              <a:pathLst>
                <a:path w="156248" h="111594">
                  <a:moveTo>
                    <a:pt x="156248" y="92570"/>
                  </a:moveTo>
                  <a:cubicBezTo>
                    <a:pt x="136118" y="81279"/>
                    <a:pt x="119126" y="66687"/>
                    <a:pt x="119126" y="52082"/>
                  </a:cubicBezTo>
                  <a:lnTo>
                    <a:pt x="119126" y="0"/>
                  </a:lnTo>
                  <a:lnTo>
                    <a:pt x="77038" y="0"/>
                  </a:lnTo>
                  <a:cubicBezTo>
                    <a:pt x="77038" y="0"/>
                    <a:pt x="75895" y="1981"/>
                    <a:pt x="73964" y="5473"/>
                  </a:cubicBezTo>
                  <a:cubicBezTo>
                    <a:pt x="72021" y="1981"/>
                    <a:pt x="70879" y="0"/>
                    <a:pt x="70879" y="0"/>
                  </a:cubicBezTo>
                  <a:lnTo>
                    <a:pt x="28790" y="0"/>
                  </a:lnTo>
                  <a:lnTo>
                    <a:pt x="28790" y="52082"/>
                  </a:lnTo>
                  <a:cubicBezTo>
                    <a:pt x="28790" y="67589"/>
                    <a:pt x="16827" y="82321"/>
                    <a:pt x="0" y="93433"/>
                  </a:cubicBezTo>
                  <a:cubicBezTo>
                    <a:pt x="11747" y="99504"/>
                    <a:pt x="38696" y="111048"/>
                    <a:pt x="74638" y="111594"/>
                  </a:cubicBezTo>
                  <a:cubicBezTo>
                    <a:pt x="109778" y="112140"/>
                    <a:pt x="138671" y="101320"/>
                    <a:pt x="156248" y="92570"/>
                  </a:cubicBezTo>
                </a:path>
              </a:pathLst>
            </a:custGeom>
            <a:solidFill>
              <a:srgbClr val="F1B797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Freeform 3">
              <a:extLst>
                <a:ext uri="{FF2B5EF4-FFF2-40B4-BE49-F238E27FC236}">
                  <a16:creationId xmlns:a16="http://schemas.microsoft.com/office/drawing/2014/main" id="{AC0607B9-E259-48E0-A761-A31EA08A00B6}"/>
                </a:ext>
              </a:extLst>
            </p:cNvPr>
            <p:cNvSpPr/>
            <p:nvPr/>
          </p:nvSpPr>
          <p:spPr>
            <a:xfrm>
              <a:off x="3699865" y="6201731"/>
              <a:ext cx="235216" cy="86963"/>
            </a:xfrm>
            <a:custGeom>
              <a:avLst/>
              <a:gdLst>
                <a:gd name="connsiteX0" fmla="*/ 235216 w 235216"/>
                <a:gd name="connsiteY0" fmla="*/ 16878 h 86963"/>
                <a:gd name="connsiteX1" fmla="*/ 195859 w 235216"/>
                <a:gd name="connsiteY1" fmla="*/ 0 h 86963"/>
                <a:gd name="connsiteX2" fmla="*/ 114262 w 235216"/>
                <a:gd name="connsiteY2" fmla="*/ 19012 h 86963"/>
                <a:gd name="connsiteX3" fmla="*/ 39623 w 235216"/>
                <a:gd name="connsiteY3" fmla="*/ 863 h 86963"/>
                <a:gd name="connsiteX4" fmla="*/ 0 w 235216"/>
                <a:gd name="connsiteY4" fmla="*/ 17754 h 86963"/>
                <a:gd name="connsiteX5" fmla="*/ 235216 w 235216"/>
                <a:gd name="connsiteY5" fmla="*/ 16878 h 869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235216" h="86963">
                  <a:moveTo>
                    <a:pt x="235216" y="16878"/>
                  </a:moveTo>
                  <a:cubicBezTo>
                    <a:pt x="223291" y="13271"/>
                    <a:pt x="208927" y="7327"/>
                    <a:pt x="195859" y="0"/>
                  </a:cubicBezTo>
                  <a:cubicBezTo>
                    <a:pt x="178295" y="8750"/>
                    <a:pt x="149390" y="19570"/>
                    <a:pt x="114262" y="19012"/>
                  </a:cubicBezTo>
                  <a:cubicBezTo>
                    <a:pt x="78320" y="18465"/>
                    <a:pt x="51358" y="6934"/>
                    <a:pt x="39623" y="863"/>
                  </a:cubicBezTo>
                  <a:cubicBezTo>
                    <a:pt x="27978" y="8559"/>
                    <a:pt x="14020" y="14528"/>
                    <a:pt x="0" y="17754"/>
                  </a:cubicBezTo>
                  <a:cubicBezTo>
                    <a:pt x="18072" y="111874"/>
                    <a:pt x="220357" y="108483"/>
                    <a:pt x="235216" y="16878"/>
                  </a:cubicBez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Freeform 3">
              <a:extLst>
                <a:ext uri="{FF2B5EF4-FFF2-40B4-BE49-F238E27FC236}">
                  <a16:creationId xmlns:a16="http://schemas.microsoft.com/office/drawing/2014/main" id="{AAD1449C-6FA6-4F19-A59F-3628688E9FF7}"/>
                </a:ext>
              </a:extLst>
            </p:cNvPr>
            <p:cNvSpPr/>
            <p:nvPr/>
          </p:nvSpPr>
          <p:spPr>
            <a:xfrm>
              <a:off x="3744480" y="5947240"/>
              <a:ext cx="139293" cy="198704"/>
            </a:xfrm>
            <a:custGeom>
              <a:avLst/>
              <a:gdLst>
                <a:gd name="connsiteX0" fmla="*/ 75768 w 139293"/>
                <a:gd name="connsiteY0" fmla="*/ 198704 h 198704"/>
                <a:gd name="connsiteX1" fmla="*/ 63512 w 139293"/>
                <a:gd name="connsiteY1" fmla="*/ 198704 h 198704"/>
                <a:gd name="connsiteX2" fmla="*/ 0 w 139293"/>
                <a:gd name="connsiteY2" fmla="*/ 135178 h 198704"/>
                <a:gd name="connsiteX3" fmla="*/ 0 w 139293"/>
                <a:gd name="connsiteY3" fmla="*/ 63525 h 198704"/>
                <a:gd name="connsiteX4" fmla="*/ 63512 w 139293"/>
                <a:gd name="connsiteY4" fmla="*/ 0 h 198704"/>
                <a:gd name="connsiteX5" fmla="*/ 75768 w 139293"/>
                <a:gd name="connsiteY5" fmla="*/ 0 h 198704"/>
                <a:gd name="connsiteX6" fmla="*/ 139293 w 139293"/>
                <a:gd name="connsiteY6" fmla="*/ 63525 h 198704"/>
                <a:gd name="connsiteX7" fmla="*/ 139293 w 139293"/>
                <a:gd name="connsiteY7" fmla="*/ 135178 h 198704"/>
                <a:gd name="connsiteX8" fmla="*/ 75768 w 139293"/>
                <a:gd name="connsiteY8" fmla="*/ 198704 h 19870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139293" h="198704">
                  <a:moveTo>
                    <a:pt x="75768" y="198704"/>
                  </a:moveTo>
                  <a:lnTo>
                    <a:pt x="63512" y="198704"/>
                  </a:lnTo>
                  <a:cubicBezTo>
                    <a:pt x="28575" y="198704"/>
                    <a:pt x="0" y="170129"/>
                    <a:pt x="0" y="135178"/>
                  </a:cubicBezTo>
                  <a:lnTo>
                    <a:pt x="0" y="63525"/>
                  </a:lnTo>
                  <a:cubicBezTo>
                    <a:pt x="0" y="28587"/>
                    <a:pt x="28575" y="0"/>
                    <a:pt x="63512" y="0"/>
                  </a:cubicBezTo>
                  <a:lnTo>
                    <a:pt x="75768" y="0"/>
                  </a:lnTo>
                  <a:cubicBezTo>
                    <a:pt x="110718" y="0"/>
                    <a:pt x="139293" y="28587"/>
                    <a:pt x="139293" y="63525"/>
                  </a:cubicBezTo>
                  <a:lnTo>
                    <a:pt x="139293" y="135178"/>
                  </a:lnTo>
                  <a:cubicBezTo>
                    <a:pt x="139293" y="170129"/>
                    <a:pt x="110718" y="198704"/>
                    <a:pt x="75768" y="198704"/>
                  </a:cubicBez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Freeform 3">
              <a:extLst>
                <a:ext uri="{FF2B5EF4-FFF2-40B4-BE49-F238E27FC236}">
                  <a16:creationId xmlns:a16="http://schemas.microsoft.com/office/drawing/2014/main" id="{7C31F2EF-9DEA-4716-81A5-B7C8F8659214}"/>
                </a:ext>
              </a:extLst>
            </p:cNvPr>
            <p:cNvSpPr/>
            <p:nvPr/>
          </p:nvSpPr>
          <p:spPr>
            <a:xfrm>
              <a:off x="3733009" y="6029036"/>
              <a:ext cx="22999" cy="40708"/>
            </a:xfrm>
            <a:custGeom>
              <a:avLst/>
              <a:gdLst>
                <a:gd name="connsiteX0" fmla="*/ 15417 w 22999"/>
                <a:gd name="connsiteY0" fmla="*/ 40708 h 40708"/>
                <a:gd name="connsiteX1" fmla="*/ 0 w 22999"/>
                <a:gd name="connsiteY1" fmla="*/ 12831 h 40708"/>
                <a:gd name="connsiteX2" fmla="*/ 22999 w 22999"/>
                <a:gd name="connsiteY2" fmla="*/ 2951 h 40708"/>
                <a:gd name="connsiteX3" fmla="*/ 15417 w 22999"/>
                <a:gd name="connsiteY3" fmla="*/ 40708 h 407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2999" h="40708">
                  <a:moveTo>
                    <a:pt x="15417" y="40708"/>
                  </a:moveTo>
                  <a:cubicBezTo>
                    <a:pt x="15417" y="40708"/>
                    <a:pt x="-1155" y="33888"/>
                    <a:pt x="0" y="12831"/>
                  </a:cubicBezTo>
                  <a:cubicBezTo>
                    <a:pt x="1168" y="-8211"/>
                    <a:pt x="22999" y="2951"/>
                    <a:pt x="22999" y="2951"/>
                  </a:cubicBezTo>
                  <a:lnTo>
                    <a:pt x="15417" y="40708"/>
                  </a:ln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Freeform 3">
              <a:extLst>
                <a:ext uri="{FF2B5EF4-FFF2-40B4-BE49-F238E27FC236}">
                  <a16:creationId xmlns:a16="http://schemas.microsoft.com/office/drawing/2014/main" id="{26671510-1E42-45BC-8D65-1B6FF44F1A0E}"/>
                </a:ext>
              </a:extLst>
            </p:cNvPr>
            <p:cNvSpPr/>
            <p:nvPr/>
          </p:nvSpPr>
          <p:spPr>
            <a:xfrm>
              <a:off x="3872247" y="6029036"/>
              <a:ext cx="22999" cy="40708"/>
            </a:xfrm>
            <a:custGeom>
              <a:avLst/>
              <a:gdLst>
                <a:gd name="connsiteX0" fmla="*/ 7569 w 22999"/>
                <a:gd name="connsiteY0" fmla="*/ 40708 h 40708"/>
                <a:gd name="connsiteX1" fmla="*/ 22999 w 22999"/>
                <a:gd name="connsiteY1" fmla="*/ 12831 h 40708"/>
                <a:gd name="connsiteX2" fmla="*/ 0 w 22999"/>
                <a:gd name="connsiteY2" fmla="*/ 2951 h 40708"/>
                <a:gd name="connsiteX3" fmla="*/ 7569 w 22999"/>
                <a:gd name="connsiteY3" fmla="*/ 40708 h 4070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2999" h="40708">
                  <a:moveTo>
                    <a:pt x="7569" y="40708"/>
                  </a:moveTo>
                  <a:cubicBezTo>
                    <a:pt x="7569" y="40708"/>
                    <a:pt x="24155" y="33888"/>
                    <a:pt x="22999" y="12831"/>
                  </a:cubicBezTo>
                  <a:cubicBezTo>
                    <a:pt x="21831" y="-8211"/>
                    <a:pt x="0" y="2951"/>
                    <a:pt x="0" y="2951"/>
                  </a:cubicBezTo>
                  <a:lnTo>
                    <a:pt x="7569" y="40708"/>
                  </a:ln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Freeform 3">
              <a:extLst>
                <a:ext uri="{FF2B5EF4-FFF2-40B4-BE49-F238E27FC236}">
                  <a16:creationId xmlns:a16="http://schemas.microsoft.com/office/drawing/2014/main" id="{1068B670-7964-4774-85F6-2EF7D3C60B2B}"/>
                </a:ext>
              </a:extLst>
            </p:cNvPr>
            <p:cNvSpPr/>
            <p:nvPr/>
          </p:nvSpPr>
          <p:spPr>
            <a:xfrm>
              <a:off x="3727611" y="5920683"/>
              <a:ext cx="165661" cy="110388"/>
            </a:xfrm>
            <a:custGeom>
              <a:avLst/>
              <a:gdLst>
                <a:gd name="connsiteX0" fmla="*/ 23506 w 165661"/>
                <a:gd name="connsiteY0" fmla="*/ 109423 h 110388"/>
                <a:gd name="connsiteX1" fmla="*/ 31736 w 165661"/>
                <a:gd name="connsiteY1" fmla="*/ 88798 h 110388"/>
                <a:gd name="connsiteX2" fmla="*/ 39152 w 165661"/>
                <a:gd name="connsiteY2" fmla="*/ 60121 h 110388"/>
                <a:gd name="connsiteX3" fmla="*/ 65416 w 165661"/>
                <a:gd name="connsiteY3" fmla="*/ 82613 h 110388"/>
                <a:gd name="connsiteX4" fmla="*/ 102373 w 165661"/>
                <a:gd name="connsiteY4" fmla="*/ 92138 h 110388"/>
                <a:gd name="connsiteX5" fmla="*/ 86511 w 165661"/>
                <a:gd name="connsiteY5" fmla="*/ 71437 h 110388"/>
                <a:gd name="connsiteX6" fmla="*/ 117359 w 165661"/>
                <a:gd name="connsiteY6" fmla="*/ 84239 h 110388"/>
                <a:gd name="connsiteX7" fmla="*/ 113765 w 165661"/>
                <a:gd name="connsiteY7" fmla="*/ 60121 h 110388"/>
                <a:gd name="connsiteX8" fmla="*/ 149515 w 165661"/>
                <a:gd name="connsiteY8" fmla="*/ 109423 h 110388"/>
                <a:gd name="connsiteX9" fmla="*/ 161479 w 165661"/>
                <a:gd name="connsiteY9" fmla="*/ 109423 h 110388"/>
                <a:gd name="connsiteX10" fmla="*/ 151852 w 165661"/>
                <a:gd name="connsiteY10" fmla="*/ 36766 h 110388"/>
                <a:gd name="connsiteX11" fmla="*/ 86511 w 165661"/>
                <a:gd name="connsiteY11" fmla="*/ 0 h 110388"/>
                <a:gd name="connsiteX12" fmla="*/ 51293 w 165661"/>
                <a:gd name="connsiteY12" fmla="*/ 15519 h 110388"/>
                <a:gd name="connsiteX13" fmla="*/ 13638 w 165661"/>
                <a:gd name="connsiteY13" fmla="*/ 26568 h 110388"/>
                <a:gd name="connsiteX14" fmla="*/ 49 w 165661"/>
                <a:gd name="connsiteY14" fmla="*/ 83781 h 110388"/>
                <a:gd name="connsiteX15" fmla="*/ 10018 w 165661"/>
                <a:gd name="connsiteY15" fmla="*/ 110388 h 110388"/>
                <a:gd name="connsiteX16" fmla="*/ 23506 w 165661"/>
                <a:gd name="connsiteY16" fmla="*/ 109423 h 11038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</a:cxnLst>
              <a:rect l="l" t="t" r="r" b="b"/>
              <a:pathLst>
                <a:path w="165661" h="110388">
                  <a:moveTo>
                    <a:pt x="23506" y="109423"/>
                  </a:moveTo>
                  <a:cubicBezTo>
                    <a:pt x="23506" y="109423"/>
                    <a:pt x="26351" y="104140"/>
                    <a:pt x="31736" y="88798"/>
                  </a:cubicBezTo>
                  <a:cubicBezTo>
                    <a:pt x="37133" y="73456"/>
                    <a:pt x="39152" y="60121"/>
                    <a:pt x="39152" y="60121"/>
                  </a:cubicBezTo>
                  <a:cubicBezTo>
                    <a:pt x="39152" y="60121"/>
                    <a:pt x="49884" y="73393"/>
                    <a:pt x="65416" y="82613"/>
                  </a:cubicBezTo>
                  <a:cubicBezTo>
                    <a:pt x="78471" y="90373"/>
                    <a:pt x="102373" y="92138"/>
                    <a:pt x="102373" y="92138"/>
                  </a:cubicBezTo>
                  <a:lnTo>
                    <a:pt x="86511" y="71437"/>
                  </a:lnTo>
                  <a:cubicBezTo>
                    <a:pt x="86511" y="71437"/>
                    <a:pt x="102525" y="79121"/>
                    <a:pt x="117359" y="84239"/>
                  </a:cubicBezTo>
                  <a:cubicBezTo>
                    <a:pt x="119060" y="76530"/>
                    <a:pt x="113765" y="60121"/>
                    <a:pt x="113765" y="60121"/>
                  </a:cubicBezTo>
                  <a:lnTo>
                    <a:pt x="149515" y="109423"/>
                  </a:lnTo>
                  <a:lnTo>
                    <a:pt x="161479" y="109423"/>
                  </a:lnTo>
                  <a:cubicBezTo>
                    <a:pt x="161479" y="109423"/>
                    <a:pt x="175842" y="66484"/>
                    <a:pt x="151852" y="36766"/>
                  </a:cubicBezTo>
                  <a:cubicBezTo>
                    <a:pt x="127887" y="7048"/>
                    <a:pt x="99312" y="0"/>
                    <a:pt x="86511" y="0"/>
                  </a:cubicBezTo>
                  <a:cubicBezTo>
                    <a:pt x="71004" y="0"/>
                    <a:pt x="57973" y="10883"/>
                    <a:pt x="51293" y="15519"/>
                  </a:cubicBezTo>
                  <a:cubicBezTo>
                    <a:pt x="51293" y="15519"/>
                    <a:pt x="33933" y="3340"/>
                    <a:pt x="13638" y="26568"/>
                  </a:cubicBezTo>
                  <a:cubicBezTo>
                    <a:pt x="-2211" y="44678"/>
                    <a:pt x="-2351" y="60197"/>
                    <a:pt x="49" y="83781"/>
                  </a:cubicBezTo>
                  <a:cubicBezTo>
                    <a:pt x="1204" y="95122"/>
                    <a:pt x="10018" y="110388"/>
                    <a:pt x="10018" y="110388"/>
                  </a:cubicBezTo>
                  <a:cubicBezTo>
                    <a:pt x="13092" y="108419"/>
                    <a:pt x="23506" y="109423"/>
                    <a:pt x="23506" y="109423"/>
                  </a:cubicBezTo>
                </a:path>
              </a:pathLst>
            </a:custGeom>
            <a:solidFill>
              <a:srgbClr val="4B373A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Freeform 3">
              <a:extLst>
                <a:ext uri="{FF2B5EF4-FFF2-40B4-BE49-F238E27FC236}">
                  <a16:creationId xmlns:a16="http://schemas.microsoft.com/office/drawing/2014/main" id="{E1BA8F4F-D0D5-48F2-B1EC-70BD8246F195}"/>
                </a:ext>
              </a:extLst>
            </p:cNvPr>
            <p:cNvSpPr/>
            <p:nvPr/>
          </p:nvSpPr>
          <p:spPr>
            <a:xfrm>
              <a:off x="3598361" y="7346218"/>
              <a:ext cx="161771" cy="120753"/>
            </a:xfrm>
            <a:custGeom>
              <a:avLst/>
              <a:gdLst>
                <a:gd name="connsiteX0" fmla="*/ 9472 w 161771"/>
                <a:gd name="connsiteY0" fmla="*/ 76720 h 120753"/>
                <a:gd name="connsiteX1" fmla="*/ 9472 w 161771"/>
                <a:gd name="connsiteY1" fmla="*/ 113119 h 120753"/>
                <a:gd name="connsiteX2" fmla="*/ 100569 w 161771"/>
                <a:gd name="connsiteY2" fmla="*/ 101651 h 120753"/>
                <a:gd name="connsiteX3" fmla="*/ 137641 w 161771"/>
                <a:gd name="connsiteY3" fmla="*/ 49745 h 120753"/>
                <a:gd name="connsiteX4" fmla="*/ 155459 w 161771"/>
                <a:gd name="connsiteY4" fmla="*/ 0 h 120753"/>
                <a:gd name="connsiteX5" fmla="*/ 9472 w 161771"/>
                <a:gd name="connsiteY5" fmla="*/ 76720 h 12075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61771" h="120753">
                  <a:moveTo>
                    <a:pt x="9472" y="76720"/>
                  </a:moveTo>
                  <a:cubicBezTo>
                    <a:pt x="9472" y="76720"/>
                    <a:pt x="-15787" y="100533"/>
                    <a:pt x="9472" y="113119"/>
                  </a:cubicBezTo>
                  <a:cubicBezTo>
                    <a:pt x="36523" y="126606"/>
                    <a:pt x="77747" y="123812"/>
                    <a:pt x="100569" y="101651"/>
                  </a:cubicBezTo>
                  <a:cubicBezTo>
                    <a:pt x="123378" y="79489"/>
                    <a:pt x="124014" y="63233"/>
                    <a:pt x="137641" y="49745"/>
                  </a:cubicBezTo>
                  <a:cubicBezTo>
                    <a:pt x="151280" y="36271"/>
                    <a:pt x="182408" y="8090"/>
                    <a:pt x="155459" y="0"/>
                  </a:cubicBezTo>
                  <a:cubicBezTo>
                    <a:pt x="128522" y="-8089"/>
                    <a:pt x="9472" y="76720"/>
                    <a:pt x="9472" y="76720"/>
                  </a:cubicBez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Freeform 3">
              <a:extLst>
                <a:ext uri="{FF2B5EF4-FFF2-40B4-BE49-F238E27FC236}">
                  <a16:creationId xmlns:a16="http://schemas.microsoft.com/office/drawing/2014/main" id="{E91B3FB7-180D-43B8-B354-1CE49BC35447}"/>
                </a:ext>
              </a:extLst>
            </p:cNvPr>
            <p:cNvSpPr/>
            <p:nvPr/>
          </p:nvSpPr>
          <p:spPr>
            <a:xfrm>
              <a:off x="3603283" y="6705668"/>
              <a:ext cx="211999" cy="747569"/>
            </a:xfrm>
            <a:custGeom>
              <a:avLst/>
              <a:gdLst>
                <a:gd name="connsiteX0" fmla="*/ 169836 w 211999"/>
                <a:gd name="connsiteY0" fmla="*/ 281347 h 747569"/>
                <a:gd name="connsiteX1" fmla="*/ 202120 w 211999"/>
                <a:gd name="connsiteY1" fmla="*/ 152594 h 747569"/>
                <a:gd name="connsiteX2" fmla="*/ 206323 w 211999"/>
                <a:gd name="connsiteY2" fmla="*/ 12767 h 747569"/>
                <a:gd name="connsiteX3" fmla="*/ 64198 w 211999"/>
                <a:gd name="connsiteY3" fmla="*/ 12767 h 747569"/>
                <a:gd name="connsiteX4" fmla="*/ 65595 w 211999"/>
                <a:gd name="connsiteY4" fmla="*/ 137062 h 747569"/>
                <a:gd name="connsiteX5" fmla="*/ 71411 w 211999"/>
                <a:gd name="connsiteY5" fmla="*/ 285779 h 747569"/>
                <a:gd name="connsiteX6" fmla="*/ 65595 w 211999"/>
                <a:gd name="connsiteY6" fmla="*/ 394479 h 747569"/>
                <a:gd name="connsiteX7" fmla="*/ 79197 w 211999"/>
                <a:gd name="connsiteY7" fmla="*/ 601755 h 747569"/>
                <a:gd name="connsiteX8" fmla="*/ 39687 w 211999"/>
                <a:gd name="connsiteY8" fmla="*/ 675466 h 747569"/>
                <a:gd name="connsiteX9" fmla="*/ 0 w 211999"/>
                <a:gd name="connsiteY9" fmla="*/ 734470 h 747569"/>
                <a:gd name="connsiteX10" fmla="*/ 78854 w 211999"/>
                <a:gd name="connsiteY10" fmla="*/ 739436 h 747569"/>
                <a:gd name="connsiteX11" fmla="*/ 109130 w 211999"/>
                <a:gd name="connsiteY11" fmla="*/ 703787 h 747569"/>
                <a:gd name="connsiteX12" fmla="*/ 126657 w 211999"/>
                <a:gd name="connsiteY12" fmla="*/ 678844 h 747569"/>
                <a:gd name="connsiteX13" fmla="*/ 143992 w 211999"/>
                <a:gd name="connsiteY13" fmla="*/ 666728 h 747569"/>
                <a:gd name="connsiteX14" fmla="*/ 146202 w 211999"/>
                <a:gd name="connsiteY14" fmla="*/ 614798 h 747569"/>
                <a:gd name="connsiteX15" fmla="*/ 161175 w 211999"/>
                <a:gd name="connsiteY15" fmla="*/ 518024 h 747569"/>
                <a:gd name="connsiteX16" fmla="*/ 174713 w 211999"/>
                <a:gd name="connsiteY16" fmla="*/ 385487 h 747569"/>
                <a:gd name="connsiteX17" fmla="*/ 169836 w 211999"/>
                <a:gd name="connsiteY17" fmla="*/ 281347 h 74756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</a:cxnLst>
              <a:rect l="l" t="t" r="r" b="b"/>
              <a:pathLst>
                <a:path w="211999" h="747569">
                  <a:moveTo>
                    <a:pt x="169836" y="281347"/>
                  </a:moveTo>
                  <a:cubicBezTo>
                    <a:pt x="171450" y="271517"/>
                    <a:pt x="193522" y="196726"/>
                    <a:pt x="202120" y="152594"/>
                  </a:cubicBezTo>
                  <a:cubicBezTo>
                    <a:pt x="217144" y="75517"/>
                    <a:pt x="212039" y="32008"/>
                    <a:pt x="206323" y="12767"/>
                  </a:cubicBezTo>
                  <a:cubicBezTo>
                    <a:pt x="197319" y="-17496"/>
                    <a:pt x="64198" y="12767"/>
                    <a:pt x="64198" y="12767"/>
                  </a:cubicBezTo>
                  <a:cubicBezTo>
                    <a:pt x="64198" y="12767"/>
                    <a:pt x="63601" y="99317"/>
                    <a:pt x="65595" y="137062"/>
                  </a:cubicBezTo>
                  <a:cubicBezTo>
                    <a:pt x="67576" y="174819"/>
                    <a:pt x="70980" y="223753"/>
                    <a:pt x="71411" y="285779"/>
                  </a:cubicBezTo>
                  <a:cubicBezTo>
                    <a:pt x="71513" y="299571"/>
                    <a:pt x="64249" y="361623"/>
                    <a:pt x="65595" y="394479"/>
                  </a:cubicBezTo>
                  <a:cubicBezTo>
                    <a:pt x="68871" y="474526"/>
                    <a:pt x="83730" y="574590"/>
                    <a:pt x="79197" y="601755"/>
                  </a:cubicBezTo>
                  <a:cubicBezTo>
                    <a:pt x="72986" y="638077"/>
                    <a:pt x="53212" y="657431"/>
                    <a:pt x="39687" y="675466"/>
                  </a:cubicBezTo>
                  <a:cubicBezTo>
                    <a:pt x="1727" y="726113"/>
                    <a:pt x="-8039" y="720233"/>
                    <a:pt x="0" y="734470"/>
                  </a:cubicBezTo>
                  <a:cubicBezTo>
                    <a:pt x="9994" y="752148"/>
                    <a:pt x="55562" y="750065"/>
                    <a:pt x="78854" y="739436"/>
                  </a:cubicBezTo>
                  <a:cubicBezTo>
                    <a:pt x="104685" y="727637"/>
                    <a:pt x="102717" y="716970"/>
                    <a:pt x="109130" y="703787"/>
                  </a:cubicBezTo>
                  <a:cubicBezTo>
                    <a:pt x="113360" y="695087"/>
                    <a:pt x="120395" y="685372"/>
                    <a:pt x="126657" y="678844"/>
                  </a:cubicBezTo>
                  <a:cubicBezTo>
                    <a:pt x="132905" y="672303"/>
                    <a:pt x="139420" y="671973"/>
                    <a:pt x="143992" y="666728"/>
                  </a:cubicBezTo>
                  <a:cubicBezTo>
                    <a:pt x="156324" y="652555"/>
                    <a:pt x="147434" y="642141"/>
                    <a:pt x="146202" y="614798"/>
                  </a:cubicBezTo>
                  <a:cubicBezTo>
                    <a:pt x="145986" y="610023"/>
                    <a:pt x="154482" y="554918"/>
                    <a:pt x="161175" y="518024"/>
                  </a:cubicBezTo>
                  <a:cubicBezTo>
                    <a:pt x="176974" y="431055"/>
                    <a:pt x="174066" y="397692"/>
                    <a:pt x="174713" y="385487"/>
                  </a:cubicBezTo>
                  <a:cubicBezTo>
                    <a:pt x="176453" y="353114"/>
                    <a:pt x="167068" y="298174"/>
                    <a:pt x="169836" y="281347"/>
                  </a:cubicBez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Freeform 3">
              <a:extLst>
                <a:ext uri="{FF2B5EF4-FFF2-40B4-BE49-F238E27FC236}">
                  <a16:creationId xmlns:a16="http://schemas.microsoft.com/office/drawing/2014/main" id="{0E1AB407-47E9-4893-9C2D-AD3A3A8625B9}"/>
                </a:ext>
              </a:extLst>
            </p:cNvPr>
            <p:cNvSpPr/>
            <p:nvPr/>
          </p:nvSpPr>
          <p:spPr>
            <a:xfrm>
              <a:off x="3623201" y="7265788"/>
              <a:ext cx="84937" cy="164122"/>
            </a:xfrm>
            <a:custGeom>
              <a:avLst/>
              <a:gdLst>
                <a:gd name="connsiteX0" fmla="*/ 0 w 84937"/>
                <a:gd name="connsiteY0" fmla="*/ 150398 h 164122"/>
                <a:gd name="connsiteX1" fmla="*/ 52120 w 84937"/>
                <a:gd name="connsiteY1" fmla="*/ 79900 h 164122"/>
                <a:gd name="connsiteX2" fmla="*/ 66294 w 84937"/>
                <a:gd name="connsiteY2" fmla="*/ 16032 h 164122"/>
                <a:gd name="connsiteX3" fmla="*/ 84937 w 84937"/>
                <a:gd name="connsiteY3" fmla="*/ 21429 h 164122"/>
                <a:gd name="connsiteX4" fmla="*/ 69824 w 84937"/>
                <a:gd name="connsiteY4" fmla="*/ 93185 h 164122"/>
                <a:gd name="connsiteX5" fmla="*/ 31457 w 84937"/>
                <a:gd name="connsiteY5" fmla="*/ 155795 h 164122"/>
                <a:gd name="connsiteX6" fmla="*/ 0 w 84937"/>
                <a:gd name="connsiteY6" fmla="*/ 150398 h 16412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84937" h="164122">
                  <a:moveTo>
                    <a:pt x="0" y="150398"/>
                  </a:moveTo>
                  <a:cubicBezTo>
                    <a:pt x="0" y="150398"/>
                    <a:pt x="43141" y="101058"/>
                    <a:pt x="52120" y="79900"/>
                  </a:cubicBezTo>
                  <a:cubicBezTo>
                    <a:pt x="61112" y="58729"/>
                    <a:pt x="65354" y="37190"/>
                    <a:pt x="66294" y="16032"/>
                  </a:cubicBezTo>
                  <a:cubicBezTo>
                    <a:pt x="67221" y="-5138"/>
                    <a:pt x="85839" y="-7348"/>
                    <a:pt x="84937" y="21429"/>
                  </a:cubicBezTo>
                  <a:cubicBezTo>
                    <a:pt x="84035" y="50195"/>
                    <a:pt x="81026" y="63213"/>
                    <a:pt x="69824" y="93185"/>
                  </a:cubicBezTo>
                  <a:cubicBezTo>
                    <a:pt x="59525" y="120756"/>
                    <a:pt x="46735" y="143223"/>
                    <a:pt x="31457" y="155795"/>
                  </a:cubicBezTo>
                  <a:cubicBezTo>
                    <a:pt x="16167" y="168381"/>
                    <a:pt x="-14198" y="167213"/>
                    <a:pt x="0" y="150398"/>
                  </a:cubicBez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Freeform 3">
              <a:extLst>
                <a:ext uri="{FF2B5EF4-FFF2-40B4-BE49-F238E27FC236}">
                  <a16:creationId xmlns:a16="http://schemas.microsoft.com/office/drawing/2014/main" id="{6F55810C-7AAD-4786-9DC1-85D3F5598325}"/>
                </a:ext>
              </a:extLst>
            </p:cNvPr>
            <p:cNvSpPr/>
            <p:nvPr/>
          </p:nvSpPr>
          <p:spPr>
            <a:xfrm>
              <a:off x="3617345" y="7403791"/>
              <a:ext cx="90792" cy="36221"/>
            </a:xfrm>
            <a:custGeom>
              <a:avLst/>
              <a:gdLst>
                <a:gd name="connsiteX0" fmla="*/ 0 w 90792"/>
                <a:gd name="connsiteY0" fmla="*/ 8345 h 36221"/>
                <a:gd name="connsiteX1" fmla="*/ 52133 w 90792"/>
                <a:gd name="connsiteY1" fmla="*/ 12396 h 36221"/>
                <a:gd name="connsiteX2" fmla="*/ 82257 w 90792"/>
                <a:gd name="connsiteY2" fmla="*/ 36221 h 36221"/>
                <a:gd name="connsiteX3" fmla="*/ 90792 w 90792"/>
                <a:gd name="connsiteY3" fmla="*/ 26265 h 36221"/>
                <a:gd name="connsiteX4" fmla="*/ 51218 w 90792"/>
                <a:gd name="connsiteY4" fmla="*/ 2795 h 36221"/>
                <a:gd name="connsiteX5" fmla="*/ 5041 w 90792"/>
                <a:gd name="connsiteY5" fmla="*/ 2795 h 36221"/>
                <a:gd name="connsiteX6" fmla="*/ 0 w 90792"/>
                <a:gd name="connsiteY6" fmla="*/ 8345 h 3622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90792" h="36221">
                  <a:moveTo>
                    <a:pt x="0" y="8345"/>
                  </a:moveTo>
                  <a:cubicBezTo>
                    <a:pt x="0" y="8345"/>
                    <a:pt x="24422" y="-4468"/>
                    <a:pt x="52133" y="12396"/>
                  </a:cubicBezTo>
                  <a:cubicBezTo>
                    <a:pt x="79870" y="29261"/>
                    <a:pt x="82257" y="36221"/>
                    <a:pt x="82257" y="36221"/>
                  </a:cubicBezTo>
                  <a:lnTo>
                    <a:pt x="90792" y="26265"/>
                  </a:lnTo>
                  <a:cubicBezTo>
                    <a:pt x="90792" y="26265"/>
                    <a:pt x="72313" y="10288"/>
                    <a:pt x="51218" y="2795"/>
                  </a:cubicBezTo>
                  <a:cubicBezTo>
                    <a:pt x="30124" y="-4659"/>
                    <a:pt x="5041" y="2795"/>
                    <a:pt x="5041" y="2795"/>
                  </a:cubicBezTo>
                  <a:lnTo>
                    <a:pt x="0" y="8345"/>
                  </a:ln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Freeform 3">
              <a:extLst>
                <a:ext uri="{FF2B5EF4-FFF2-40B4-BE49-F238E27FC236}">
                  <a16:creationId xmlns:a16="http://schemas.microsoft.com/office/drawing/2014/main" id="{91A652C5-1DFD-4433-A8C2-6329772B495B}"/>
                </a:ext>
              </a:extLst>
            </p:cNvPr>
            <p:cNvSpPr/>
            <p:nvPr/>
          </p:nvSpPr>
          <p:spPr>
            <a:xfrm>
              <a:off x="3632452" y="7385777"/>
              <a:ext cx="86474" cy="38049"/>
            </a:xfrm>
            <a:custGeom>
              <a:avLst/>
              <a:gdLst>
                <a:gd name="connsiteX0" fmla="*/ 0 w 86474"/>
                <a:gd name="connsiteY0" fmla="*/ 8103 h 38049"/>
                <a:gd name="connsiteX1" fmla="*/ 50025 w 86474"/>
                <a:gd name="connsiteY1" fmla="*/ 9284 h 38049"/>
                <a:gd name="connsiteX2" fmla="*/ 81978 w 86474"/>
                <a:gd name="connsiteY2" fmla="*/ 38049 h 38049"/>
                <a:gd name="connsiteX3" fmla="*/ 86474 w 86474"/>
                <a:gd name="connsiteY3" fmla="*/ 27724 h 38049"/>
                <a:gd name="connsiteX4" fmla="*/ 50025 w 86474"/>
                <a:gd name="connsiteY4" fmla="*/ 2998 h 38049"/>
                <a:gd name="connsiteX5" fmla="*/ 6705 w 86474"/>
                <a:gd name="connsiteY5" fmla="*/ 2058 h 38049"/>
                <a:gd name="connsiteX6" fmla="*/ 0 w 86474"/>
                <a:gd name="connsiteY6" fmla="*/ 8103 h 3804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86474" h="38049">
                  <a:moveTo>
                    <a:pt x="0" y="8103"/>
                  </a:moveTo>
                  <a:cubicBezTo>
                    <a:pt x="0" y="8103"/>
                    <a:pt x="26923" y="-1040"/>
                    <a:pt x="50025" y="9284"/>
                  </a:cubicBezTo>
                  <a:cubicBezTo>
                    <a:pt x="73139" y="19635"/>
                    <a:pt x="81978" y="38049"/>
                    <a:pt x="81978" y="38049"/>
                  </a:cubicBezTo>
                  <a:lnTo>
                    <a:pt x="86474" y="27724"/>
                  </a:lnTo>
                  <a:cubicBezTo>
                    <a:pt x="86474" y="27724"/>
                    <a:pt x="75158" y="9754"/>
                    <a:pt x="50025" y="2998"/>
                  </a:cubicBezTo>
                  <a:cubicBezTo>
                    <a:pt x="24904" y="-3745"/>
                    <a:pt x="6705" y="2058"/>
                    <a:pt x="6705" y="2058"/>
                  </a:cubicBezTo>
                  <a:lnTo>
                    <a:pt x="0" y="8103"/>
                  </a:ln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5" name="Freeform 3">
              <a:extLst>
                <a:ext uri="{FF2B5EF4-FFF2-40B4-BE49-F238E27FC236}">
                  <a16:creationId xmlns:a16="http://schemas.microsoft.com/office/drawing/2014/main" id="{868EA352-2774-4430-96A0-9CBB55ABB76E}"/>
                </a:ext>
              </a:extLst>
            </p:cNvPr>
            <p:cNvSpPr/>
            <p:nvPr/>
          </p:nvSpPr>
          <p:spPr>
            <a:xfrm>
              <a:off x="3648365" y="7365242"/>
              <a:ext cx="82257" cy="34330"/>
            </a:xfrm>
            <a:custGeom>
              <a:avLst/>
              <a:gdLst>
                <a:gd name="connsiteX0" fmla="*/ 0 w 82257"/>
                <a:gd name="connsiteY0" fmla="*/ 8956 h 34330"/>
                <a:gd name="connsiteX1" fmla="*/ 41122 w 82257"/>
                <a:gd name="connsiteY1" fmla="*/ 7812 h 34330"/>
                <a:gd name="connsiteX2" fmla="*/ 75946 w 82257"/>
                <a:gd name="connsiteY2" fmla="*/ 34330 h 34330"/>
                <a:gd name="connsiteX3" fmla="*/ 82257 w 82257"/>
                <a:gd name="connsiteY3" fmla="*/ 27586 h 34330"/>
                <a:gd name="connsiteX4" fmla="*/ 41122 w 82257"/>
                <a:gd name="connsiteY4" fmla="*/ 2771 h 34330"/>
                <a:gd name="connsiteX5" fmla="*/ 4914 w 82257"/>
                <a:gd name="connsiteY5" fmla="*/ 2771 h 34330"/>
                <a:gd name="connsiteX6" fmla="*/ 0 w 82257"/>
                <a:gd name="connsiteY6" fmla="*/ 8956 h 3433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82257" h="34330">
                  <a:moveTo>
                    <a:pt x="0" y="8956"/>
                  </a:moveTo>
                  <a:cubicBezTo>
                    <a:pt x="0" y="8956"/>
                    <a:pt x="20446" y="-289"/>
                    <a:pt x="41122" y="7812"/>
                  </a:cubicBezTo>
                  <a:cubicBezTo>
                    <a:pt x="61798" y="15890"/>
                    <a:pt x="75946" y="34330"/>
                    <a:pt x="75946" y="34330"/>
                  </a:cubicBezTo>
                  <a:lnTo>
                    <a:pt x="82257" y="27586"/>
                  </a:lnTo>
                  <a:cubicBezTo>
                    <a:pt x="82257" y="27586"/>
                    <a:pt x="63804" y="10137"/>
                    <a:pt x="41122" y="2771"/>
                  </a:cubicBezTo>
                  <a:cubicBezTo>
                    <a:pt x="18440" y="-4619"/>
                    <a:pt x="4914" y="2771"/>
                    <a:pt x="4914" y="2771"/>
                  </a:cubicBezTo>
                  <a:lnTo>
                    <a:pt x="0" y="8956"/>
                  </a:ln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Freeform 3">
              <a:extLst>
                <a:ext uri="{FF2B5EF4-FFF2-40B4-BE49-F238E27FC236}">
                  <a16:creationId xmlns:a16="http://schemas.microsoft.com/office/drawing/2014/main" id="{FA1F04A4-C07B-4336-B68D-2527F1B31AB7}"/>
                </a:ext>
              </a:extLst>
            </p:cNvPr>
            <p:cNvSpPr/>
            <p:nvPr/>
          </p:nvSpPr>
          <p:spPr>
            <a:xfrm>
              <a:off x="3678948" y="7316617"/>
              <a:ext cx="70827" cy="11493"/>
            </a:xfrm>
            <a:custGeom>
              <a:avLst/>
              <a:gdLst>
                <a:gd name="connsiteX0" fmla="*/ 0 w 70827"/>
                <a:gd name="connsiteY0" fmla="*/ 5651 h 11493"/>
                <a:gd name="connsiteX1" fmla="*/ 47612 w 70827"/>
                <a:gd name="connsiteY1" fmla="*/ 11493 h 11493"/>
                <a:gd name="connsiteX2" fmla="*/ 70827 w 70827"/>
                <a:gd name="connsiteY2" fmla="*/ 8572 h 11493"/>
                <a:gd name="connsiteX3" fmla="*/ 70535 w 70827"/>
                <a:gd name="connsiteY3" fmla="*/ 3847 h 11493"/>
                <a:gd name="connsiteX4" fmla="*/ 39966 w 70827"/>
                <a:gd name="connsiteY4" fmla="*/ 5651 h 11493"/>
                <a:gd name="connsiteX5" fmla="*/ 1587 w 70827"/>
                <a:gd name="connsiteY5" fmla="*/ 0 h 11493"/>
                <a:gd name="connsiteX6" fmla="*/ 0 w 70827"/>
                <a:gd name="connsiteY6" fmla="*/ 5651 h 1149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70827" h="11493">
                  <a:moveTo>
                    <a:pt x="0" y="5651"/>
                  </a:moveTo>
                  <a:cubicBezTo>
                    <a:pt x="0" y="5651"/>
                    <a:pt x="27394" y="11493"/>
                    <a:pt x="47612" y="11493"/>
                  </a:cubicBezTo>
                  <a:cubicBezTo>
                    <a:pt x="67843" y="11493"/>
                    <a:pt x="70827" y="8572"/>
                    <a:pt x="70827" y="8572"/>
                  </a:cubicBezTo>
                  <a:lnTo>
                    <a:pt x="70535" y="3847"/>
                  </a:lnTo>
                  <a:cubicBezTo>
                    <a:pt x="70535" y="3847"/>
                    <a:pt x="55714" y="6095"/>
                    <a:pt x="39966" y="5651"/>
                  </a:cubicBezTo>
                  <a:cubicBezTo>
                    <a:pt x="24244" y="5194"/>
                    <a:pt x="1587" y="0"/>
                    <a:pt x="1587" y="0"/>
                  </a:cubicBezTo>
                  <a:lnTo>
                    <a:pt x="0" y="5651"/>
                  </a:ln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7" name="Freeform 3">
              <a:extLst>
                <a:ext uri="{FF2B5EF4-FFF2-40B4-BE49-F238E27FC236}">
                  <a16:creationId xmlns:a16="http://schemas.microsoft.com/office/drawing/2014/main" id="{7CBB9DBC-211E-4887-947F-AF17020C8921}"/>
                </a:ext>
              </a:extLst>
            </p:cNvPr>
            <p:cNvSpPr/>
            <p:nvPr/>
          </p:nvSpPr>
          <p:spPr>
            <a:xfrm>
              <a:off x="3682979" y="7298229"/>
              <a:ext cx="68884" cy="9880"/>
            </a:xfrm>
            <a:custGeom>
              <a:avLst/>
              <a:gdLst>
                <a:gd name="connsiteX0" fmla="*/ 0 w 68884"/>
                <a:gd name="connsiteY0" fmla="*/ 4940 h 9880"/>
                <a:gd name="connsiteX1" fmla="*/ 42468 w 68884"/>
                <a:gd name="connsiteY1" fmla="*/ 9880 h 9880"/>
                <a:gd name="connsiteX2" fmla="*/ 68110 w 68884"/>
                <a:gd name="connsiteY2" fmla="*/ 8089 h 9880"/>
                <a:gd name="connsiteX3" fmla="*/ 68884 w 68884"/>
                <a:gd name="connsiteY3" fmla="*/ 2704 h 9880"/>
                <a:gd name="connsiteX4" fmla="*/ 40487 w 68884"/>
                <a:gd name="connsiteY4" fmla="*/ 4000 h 9880"/>
                <a:gd name="connsiteX5" fmla="*/ 76 w 68884"/>
                <a:gd name="connsiteY5" fmla="*/ 0 h 9880"/>
                <a:gd name="connsiteX6" fmla="*/ 0 w 68884"/>
                <a:gd name="connsiteY6" fmla="*/ 4940 h 988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68884" h="9880">
                  <a:moveTo>
                    <a:pt x="0" y="4940"/>
                  </a:moveTo>
                  <a:cubicBezTo>
                    <a:pt x="0" y="4940"/>
                    <a:pt x="28041" y="9778"/>
                    <a:pt x="42468" y="9880"/>
                  </a:cubicBezTo>
                  <a:cubicBezTo>
                    <a:pt x="59080" y="9994"/>
                    <a:pt x="68110" y="8089"/>
                    <a:pt x="68110" y="8089"/>
                  </a:cubicBezTo>
                  <a:lnTo>
                    <a:pt x="68884" y="2704"/>
                  </a:lnTo>
                  <a:cubicBezTo>
                    <a:pt x="63690" y="2984"/>
                    <a:pt x="51422" y="4064"/>
                    <a:pt x="40487" y="4000"/>
                  </a:cubicBezTo>
                  <a:cubicBezTo>
                    <a:pt x="28359" y="3911"/>
                    <a:pt x="76" y="0"/>
                    <a:pt x="76" y="0"/>
                  </a:cubicBezTo>
                  <a:lnTo>
                    <a:pt x="0" y="4940"/>
                  </a:ln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Freeform 3">
              <a:extLst>
                <a:ext uri="{FF2B5EF4-FFF2-40B4-BE49-F238E27FC236}">
                  <a16:creationId xmlns:a16="http://schemas.microsoft.com/office/drawing/2014/main" id="{A3C08798-CA66-4F7B-A4A5-B560A88F5C36}"/>
                </a:ext>
              </a:extLst>
            </p:cNvPr>
            <p:cNvSpPr/>
            <p:nvPr/>
          </p:nvSpPr>
          <p:spPr>
            <a:xfrm>
              <a:off x="3683050" y="7281367"/>
              <a:ext cx="71335" cy="9435"/>
            </a:xfrm>
            <a:custGeom>
              <a:avLst/>
              <a:gdLst>
                <a:gd name="connsiteX0" fmla="*/ 685 w 71335"/>
                <a:gd name="connsiteY0" fmla="*/ 4724 h 9435"/>
                <a:gd name="connsiteX1" fmla="*/ 38569 w 71335"/>
                <a:gd name="connsiteY1" fmla="*/ 9435 h 9435"/>
                <a:gd name="connsiteX2" fmla="*/ 70306 w 71335"/>
                <a:gd name="connsiteY2" fmla="*/ 9435 h 9435"/>
                <a:gd name="connsiteX3" fmla="*/ 71335 w 71335"/>
                <a:gd name="connsiteY3" fmla="*/ 2679 h 9435"/>
                <a:gd name="connsiteX4" fmla="*/ 35877 w 71335"/>
                <a:gd name="connsiteY4" fmla="*/ 2247 h 9435"/>
                <a:gd name="connsiteX5" fmla="*/ 0 w 71335"/>
                <a:gd name="connsiteY5" fmla="*/ 0 h 9435"/>
                <a:gd name="connsiteX6" fmla="*/ 685 w 71335"/>
                <a:gd name="connsiteY6" fmla="*/ 4724 h 943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71335" h="9435">
                  <a:moveTo>
                    <a:pt x="685" y="4724"/>
                  </a:moveTo>
                  <a:cubicBezTo>
                    <a:pt x="685" y="4724"/>
                    <a:pt x="26885" y="9435"/>
                    <a:pt x="38569" y="9435"/>
                  </a:cubicBezTo>
                  <a:lnTo>
                    <a:pt x="70306" y="9435"/>
                  </a:lnTo>
                  <a:lnTo>
                    <a:pt x="71335" y="2679"/>
                  </a:lnTo>
                  <a:cubicBezTo>
                    <a:pt x="71335" y="2679"/>
                    <a:pt x="46672" y="2247"/>
                    <a:pt x="35877" y="2247"/>
                  </a:cubicBezTo>
                  <a:cubicBezTo>
                    <a:pt x="25069" y="2247"/>
                    <a:pt x="0" y="0"/>
                    <a:pt x="0" y="0"/>
                  </a:cubicBezTo>
                  <a:lnTo>
                    <a:pt x="685" y="4724"/>
                  </a:ln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9" name="Freeform 3">
              <a:extLst>
                <a:ext uri="{FF2B5EF4-FFF2-40B4-BE49-F238E27FC236}">
                  <a16:creationId xmlns:a16="http://schemas.microsoft.com/office/drawing/2014/main" id="{B8818697-34B3-485C-9544-C021560C9829}"/>
                </a:ext>
              </a:extLst>
            </p:cNvPr>
            <p:cNvSpPr/>
            <p:nvPr/>
          </p:nvSpPr>
          <p:spPr>
            <a:xfrm>
              <a:off x="3880437" y="7346218"/>
              <a:ext cx="161774" cy="120753"/>
            </a:xfrm>
            <a:custGeom>
              <a:avLst/>
              <a:gdLst>
                <a:gd name="connsiteX0" fmla="*/ 152301 w 161774"/>
                <a:gd name="connsiteY0" fmla="*/ 76720 h 120753"/>
                <a:gd name="connsiteX1" fmla="*/ 152301 w 161774"/>
                <a:gd name="connsiteY1" fmla="*/ 113119 h 120753"/>
                <a:gd name="connsiteX2" fmla="*/ 61204 w 161774"/>
                <a:gd name="connsiteY2" fmla="*/ 101651 h 120753"/>
                <a:gd name="connsiteX3" fmla="*/ 24120 w 161774"/>
                <a:gd name="connsiteY3" fmla="*/ 49745 h 120753"/>
                <a:gd name="connsiteX4" fmla="*/ 6302 w 161774"/>
                <a:gd name="connsiteY4" fmla="*/ 0 h 120753"/>
                <a:gd name="connsiteX5" fmla="*/ 152301 w 161774"/>
                <a:gd name="connsiteY5" fmla="*/ 76720 h 12075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61774" h="120753">
                  <a:moveTo>
                    <a:pt x="152301" y="76720"/>
                  </a:moveTo>
                  <a:cubicBezTo>
                    <a:pt x="152301" y="76720"/>
                    <a:pt x="177562" y="100533"/>
                    <a:pt x="152301" y="113119"/>
                  </a:cubicBezTo>
                  <a:cubicBezTo>
                    <a:pt x="125250" y="126606"/>
                    <a:pt x="84013" y="123812"/>
                    <a:pt x="61204" y="101651"/>
                  </a:cubicBezTo>
                  <a:cubicBezTo>
                    <a:pt x="38382" y="79489"/>
                    <a:pt x="37760" y="63233"/>
                    <a:pt x="24120" y="49745"/>
                  </a:cubicBezTo>
                  <a:cubicBezTo>
                    <a:pt x="10493" y="36271"/>
                    <a:pt x="-20634" y="8090"/>
                    <a:pt x="6302" y="0"/>
                  </a:cubicBezTo>
                  <a:cubicBezTo>
                    <a:pt x="33251" y="-8089"/>
                    <a:pt x="152301" y="76720"/>
                    <a:pt x="152301" y="76720"/>
                  </a:cubicBez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Freeform 3">
              <a:extLst>
                <a:ext uri="{FF2B5EF4-FFF2-40B4-BE49-F238E27FC236}">
                  <a16:creationId xmlns:a16="http://schemas.microsoft.com/office/drawing/2014/main" id="{BD677317-0596-4D81-9F62-DC4B3C80E7F5}"/>
                </a:ext>
              </a:extLst>
            </p:cNvPr>
            <p:cNvSpPr/>
            <p:nvPr/>
          </p:nvSpPr>
          <p:spPr>
            <a:xfrm>
              <a:off x="3829061" y="6705668"/>
              <a:ext cx="208217" cy="747569"/>
            </a:xfrm>
            <a:custGeom>
              <a:avLst/>
              <a:gdLst>
                <a:gd name="connsiteX0" fmla="*/ 39371 w 208217"/>
                <a:gd name="connsiteY0" fmla="*/ 278438 h 747569"/>
                <a:gd name="connsiteX1" fmla="*/ 18644 w 208217"/>
                <a:gd name="connsiteY1" fmla="*/ 172901 h 747569"/>
                <a:gd name="connsiteX2" fmla="*/ 1906 w 208217"/>
                <a:gd name="connsiteY2" fmla="*/ 12767 h 747569"/>
                <a:gd name="connsiteX3" fmla="*/ 144031 w 208217"/>
                <a:gd name="connsiteY3" fmla="*/ 12767 h 747569"/>
                <a:gd name="connsiteX4" fmla="*/ 142635 w 208217"/>
                <a:gd name="connsiteY4" fmla="*/ 137062 h 747569"/>
                <a:gd name="connsiteX5" fmla="*/ 135586 w 208217"/>
                <a:gd name="connsiteY5" fmla="*/ 280026 h 747569"/>
                <a:gd name="connsiteX6" fmla="*/ 142635 w 208217"/>
                <a:gd name="connsiteY6" fmla="*/ 394479 h 747569"/>
                <a:gd name="connsiteX7" fmla="*/ 129033 w 208217"/>
                <a:gd name="connsiteY7" fmla="*/ 601755 h 747569"/>
                <a:gd name="connsiteX8" fmla="*/ 168530 w 208217"/>
                <a:gd name="connsiteY8" fmla="*/ 675466 h 747569"/>
                <a:gd name="connsiteX9" fmla="*/ 208217 w 208217"/>
                <a:gd name="connsiteY9" fmla="*/ 734470 h 747569"/>
                <a:gd name="connsiteX10" fmla="*/ 129363 w 208217"/>
                <a:gd name="connsiteY10" fmla="*/ 739436 h 747569"/>
                <a:gd name="connsiteX11" fmla="*/ 99099 w 208217"/>
                <a:gd name="connsiteY11" fmla="*/ 703787 h 747569"/>
                <a:gd name="connsiteX12" fmla="*/ 81573 w 208217"/>
                <a:gd name="connsiteY12" fmla="*/ 678844 h 747569"/>
                <a:gd name="connsiteX13" fmla="*/ 64237 w 208217"/>
                <a:gd name="connsiteY13" fmla="*/ 666728 h 747569"/>
                <a:gd name="connsiteX14" fmla="*/ 62015 w 208217"/>
                <a:gd name="connsiteY14" fmla="*/ 614798 h 747569"/>
                <a:gd name="connsiteX15" fmla="*/ 47042 w 208217"/>
                <a:gd name="connsiteY15" fmla="*/ 518024 h 747569"/>
                <a:gd name="connsiteX16" fmla="*/ 33503 w 208217"/>
                <a:gd name="connsiteY16" fmla="*/ 385487 h 747569"/>
                <a:gd name="connsiteX17" fmla="*/ 39371 w 208217"/>
                <a:gd name="connsiteY17" fmla="*/ 278438 h 74756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</a:cxnLst>
              <a:rect l="l" t="t" r="r" b="b"/>
              <a:pathLst>
                <a:path w="208217" h="747569">
                  <a:moveTo>
                    <a:pt x="39371" y="278438"/>
                  </a:moveTo>
                  <a:cubicBezTo>
                    <a:pt x="37758" y="268596"/>
                    <a:pt x="27242" y="217034"/>
                    <a:pt x="18644" y="172901"/>
                  </a:cubicBezTo>
                  <a:cubicBezTo>
                    <a:pt x="3633" y="95825"/>
                    <a:pt x="-3808" y="32008"/>
                    <a:pt x="1906" y="12767"/>
                  </a:cubicBezTo>
                  <a:cubicBezTo>
                    <a:pt x="10910" y="-17496"/>
                    <a:pt x="144031" y="12767"/>
                    <a:pt x="144031" y="12767"/>
                  </a:cubicBezTo>
                  <a:cubicBezTo>
                    <a:pt x="144031" y="12767"/>
                    <a:pt x="144628" y="99317"/>
                    <a:pt x="142635" y="137062"/>
                  </a:cubicBezTo>
                  <a:cubicBezTo>
                    <a:pt x="140641" y="174819"/>
                    <a:pt x="136018" y="218012"/>
                    <a:pt x="135586" y="280026"/>
                  </a:cubicBezTo>
                  <a:cubicBezTo>
                    <a:pt x="135484" y="293830"/>
                    <a:pt x="143981" y="361623"/>
                    <a:pt x="142635" y="394479"/>
                  </a:cubicBezTo>
                  <a:cubicBezTo>
                    <a:pt x="139345" y="474526"/>
                    <a:pt x="124486" y="574589"/>
                    <a:pt x="129033" y="601755"/>
                  </a:cubicBezTo>
                  <a:cubicBezTo>
                    <a:pt x="135243" y="638077"/>
                    <a:pt x="155004" y="657431"/>
                    <a:pt x="168530" y="675466"/>
                  </a:cubicBezTo>
                  <a:cubicBezTo>
                    <a:pt x="206503" y="726113"/>
                    <a:pt x="216269" y="720233"/>
                    <a:pt x="208217" y="734470"/>
                  </a:cubicBezTo>
                  <a:cubicBezTo>
                    <a:pt x="198222" y="752148"/>
                    <a:pt x="152667" y="750065"/>
                    <a:pt x="129363" y="739436"/>
                  </a:cubicBezTo>
                  <a:cubicBezTo>
                    <a:pt x="103544" y="727637"/>
                    <a:pt x="105512" y="716970"/>
                    <a:pt x="99099" y="703787"/>
                  </a:cubicBezTo>
                  <a:cubicBezTo>
                    <a:pt x="94870" y="695087"/>
                    <a:pt x="87821" y="685372"/>
                    <a:pt x="81573" y="678844"/>
                  </a:cubicBezTo>
                  <a:cubicBezTo>
                    <a:pt x="75324" y="672303"/>
                    <a:pt x="68784" y="671973"/>
                    <a:pt x="64237" y="666728"/>
                  </a:cubicBezTo>
                  <a:cubicBezTo>
                    <a:pt x="51906" y="652555"/>
                    <a:pt x="60796" y="642141"/>
                    <a:pt x="62015" y="614798"/>
                  </a:cubicBezTo>
                  <a:cubicBezTo>
                    <a:pt x="62243" y="610023"/>
                    <a:pt x="53747" y="554918"/>
                    <a:pt x="47042" y="518024"/>
                  </a:cubicBezTo>
                  <a:cubicBezTo>
                    <a:pt x="31243" y="431055"/>
                    <a:pt x="34164" y="397692"/>
                    <a:pt x="33503" y="385487"/>
                  </a:cubicBezTo>
                  <a:cubicBezTo>
                    <a:pt x="31763" y="353114"/>
                    <a:pt x="42139" y="295266"/>
                    <a:pt x="39371" y="278438"/>
                  </a:cubicBez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Freeform 3">
              <a:extLst>
                <a:ext uri="{FF2B5EF4-FFF2-40B4-BE49-F238E27FC236}">
                  <a16:creationId xmlns:a16="http://schemas.microsoft.com/office/drawing/2014/main" id="{A11D612E-2E30-4A04-B801-350B930634B7}"/>
                </a:ext>
              </a:extLst>
            </p:cNvPr>
            <p:cNvSpPr/>
            <p:nvPr/>
          </p:nvSpPr>
          <p:spPr>
            <a:xfrm>
              <a:off x="3932434" y="7265788"/>
              <a:ext cx="84937" cy="164122"/>
            </a:xfrm>
            <a:custGeom>
              <a:avLst/>
              <a:gdLst>
                <a:gd name="connsiteX0" fmla="*/ 84937 w 84937"/>
                <a:gd name="connsiteY0" fmla="*/ 150398 h 164122"/>
                <a:gd name="connsiteX1" fmla="*/ 32816 w 84937"/>
                <a:gd name="connsiteY1" fmla="*/ 79900 h 164122"/>
                <a:gd name="connsiteX2" fmla="*/ 18643 w 84937"/>
                <a:gd name="connsiteY2" fmla="*/ 16032 h 164122"/>
                <a:gd name="connsiteX3" fmla="*/ 0 w 84937"/>
                <a:gd name="connsiteY3" fmla="*/ 21429 h 164122"/>
                <a:gd name="connsiteX4" fmla="*/ 15100 w 84937"/>
                <a:gd name="connsiteY4" fmla="*/ 93185 h 164122"/>
                <a:gd name="connsiteX5" fmla="*/ 53466 w 84937"/>
                <a:gd name="connsiteY5" fmla="*/ 155795 h 164122"/>
                <a:gd name="connsiteX6" fmla="*/ 84937 w 84937"/>
                <a:gd name="connsiteY6" fmla="*/ 150398 h 16412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84937" h="164122">
                  <a:moveTo>
                    <a:pt x="84937" y="150398"/>
                  </a:moveTo>
                  <a:cubicBezTo>
                    <a:pt x="84937" y="150398"/>
                    <a:pt x="41795" y="101058"/>
                    <a:pt x="32816" y="79900"/>
                  </a:cubicBezTo>
                  <a:cubicBezTo>
                    <a:pt x="23824" y="58729"/>
                    <a:pt x="19583" y="37190"/>
                    <a:pt x="18643" y="16032"/>
                  </a:cubicBezTo>
                  <a:cubicBezTo>
                    <a:pt x="17716" y="-5138"/>
                    <a:pt x="-901" y="-7348"/>
                    <a:pt x="0" y="21429"/>
                  </a:cubicBezTo>
                  <a:cubicBezTo>
                    <a:pt x="901" y="50195"/>
                    <a:pt x="3898" y="63213"/>
                    <a:pt x="15100" y="93185"/>
                  </a:cubicBezTo>
                  <a:cubicBezTo>
                    <a:pt x="25412" y="120756"/>
                    <a:pt x="38188" y="143223"/>
                    <a:pt x="53466" y="155795"/>
                  </a:cubicBezTo>
                  <a:cubicBezTo>
                    <a:pt x="68757" y="168381"/>
                    <a:pt x="99123" y="167213"/>
                    <a:pt x="84937" y="150398"/>
                  </a:cubicBez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Freeform 3">
              <a:extLst>
                <a:ext uri="{FF2B5EF4-FFF2-40B4-BE49-F238E27FC236}">
                  <a16:creationId xmlns:a16="http://schemas.microsoft.com/office/drawing/2014/main" id="{69438553-11BA-4084-8F5C-F1E020A2183D}"/>
                </a:ext>
              </a:extLst>
            </p:cNvPr>
            <p:cNvSpPr/>
            <p:nvPr/>
          </p:nvSpPr>
          <p:spPr>
            <a:xfrm>
              <a:off x="3932433" y="7403791"/>
              <a:ext cx="90792" cy="36221"/>
            </a:xfrm>
            <a:custGeom>
              <a:avLst/>
              <a:gdLst>
                <a:gd name="connsiteX0" fmla="*/ 90792 w 90792"/>
                <a:gd name="connsiteY0" fmla="*/ 8345 h 36221"/>
                <a:gd name="connsiteX1" fmla="*/ 38646 w 90792"/>
                <a:gd name="connsiteY1" fmla="*/ 12396 h 36221"/>
                <a:gd name="connsiteX2" fmla="*/ 8534 w 90792"/>
                <a:gd name="connsiteY2" fmla="*/ 36221 h 36221"/>
                <a:gd name="connsiteX3" fmla="*/ 0 w 90792"/>
                <a:gd name="connsiteY3" fmla="*/ 26265 h 36221"/>
                <a:gd name="connsiteX4" fmla="*/ 39573 w 90792"/>
                <a:gd name="connsiteY4" fmla="*/ 2795 h 36221"/>
                <a:gd name="connsiteX5" fmla="*/ 85750 w 90792"/>
                <a:gd name="connsiteY5" fmla="*/ 2795 h 36221"/>
                <a:gd name="connsiteX6" fmla="*/ 90792 w 90792"/>
                <a:gd name="connsiteY6" fmla="*/ 8345 h 3622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90792" h="36221">
                  <a:moveTo>
                    <a:pt x="90792" y="8345"/>
                  </a:moveTo>
                  <a:cubicBezTo>
                    <a:pt x="90792" y="8345"/>
                    <a:pt x="66369" y="-4468"/>
                    <a:pt x="38646" y="12396"/>
                  </a:cubicBezTo>
                  <a:cubicBezTo>
                    <a:pt x="10921" y="29261"/>
                    <a:pt x="8534" y="36221"/>
                    <a:pt x="8534" y="36221"/>
                  </a:cubicBezTo>
                  <a:lnTo>
                    <a:pt x="0" y="26265"/>
                  </a:lnTo>
                  <a:cubicBezTo>
                    <a:pt x="0" y="26265"/>
                    <a:pt x="18465" y="10288"/>
                    <a:pt x="39573" y="2795"/>
                  </a:cubicBezTo>
                  <a:cubicBezTo>
                    <a:pt x="60667" y="-4659"/>
                    <a:pt x="85750" y="2795"/>
                    <a:pt x="85750" y="2795"/>
                  </a:cubicBezTo>
                  <a:lnTo>
                    <a:pt x="90792" y="8345"/>
                  </a:ln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Freeform 3">
              <a:extLst>
                <a:ext uri="{FF2B5EF4-FFF2-40B4-BE49-F238E27FC236}">
                  <a16:creationId xmlns:a16="http://schemas.microsoft.com/office/drawing/2014/main" id="{D03AD823-4687-4A90-8CE4-FF3488272230}"/>
                </a:ext>
              </a:extLst>
            </p:cNvPr>
            <p:cNvSpPr/>
            <p:nvPr/>
          </p:nvSpPr>
          <p:spPr>
            <a:xfrm>
              <a:off x="3921633" y="7385777"/>
              <a:ext cx="86486" cy="38049"/>
            </a:xfrm>
            <a:custGeom>
              <a:avLst/>
              <a:gdLst>
                <a:gd name="connsiteX0" fmla="*/ 86486 w 86486"/>
                <a:gd name="connsiteY0" fmla="*/ 8103 h 38049"/>
                <a:gd name="connsiteX1" fmla="*/ 36461 w 86486"/>
                <a:gd name="connsiteY1" fmla="*/ 9284 h 38049"/>
                <a:gd name="connsiteX2" fmla="*/ 4508 w 86486"/>
                <a:gd name="connsiteY2" fmla="*/ 38049 h 38049"/>
                <a:gd name="connsiteX3" fmla="*/ 0 w 86486"/>
                <a:gd name="connsiteY3" fmla="*/ 27724 h 38049"/>
                <a:gd name="connsiteX4" fmla="*/ 36461 w 86486"/>
                <a:gd name="connsiteY4" fmla="*/ 2998 h 38049"/>
                <a:gd name="connsiteX5" fmla="*/ 79768 w 86486"/>
                <a:gd name="connsiteY5" fmla="*/ 2058 h 38049"/>
                <a:gd name="connsiteX6" fmla="*/ 86486 w 86486"/>
                <a:gd name="connsiteY6" fmla="*/ 8103 h 3804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86486" h="38049">
                  <a:moveTo>
                    <a:pt x="86486" y="8103"/>
                  </a:moveTo>
                  <a:cubicBezTo>
                    <a:pt x="86486" y="8103"/>
                    <a:pt x="59563" y="-1040"/>
                    <a:pt x="36461" y="9284"/>
                  </a:cubicBezTo>
                  <a:cubicBezTo>
                    <a:pt x="13334" y="19635"/>
                    <a:pt x="4508" y="38049"/>
                    <a:pt x="4508" y="38049"/>
                  </a:cubicBezTo>
                  <a:lnTo>
                    <a:pt x="0" y="27724"/>
                  </a:lnTo>
                  <a:cubicBezTo>
                    <a:pt x="0" y="27724"/>
                    <a:pt x="11315" y="9754"/>
                    <a:pt x="36461" y="2998"/>
                  </a:cubicBezTo>
                  <a:cubicBezTo>
                    <a:pt x="61582" y="-3745"/>
                    <a:pt x="79768" y="2058"/>
                    <a:pt x="79768" y="2058"/>
                  </a:cubicBezTo>
                  <a:lnTo>
                    <a:pt x="86486" y="8103"/>
                  </a:ln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4" name="Freeform 3">
              <a:extLst>
                <a:ext uri="{FF2B5EF4-FFF2-40B4-BE49-F238E27FC236}">
                  <a16:creationId xmlns:a16="http://schemas.microsoft.com/office/drawing/2014/main" id="{2BE286EC-F315-4CB6-A41B-1E2378E02D90}"/>
                </a:ext>
              </a:extLst>
            </p:cNvPr>
            <p:cNvSpPr/>
            <p:nvPr/>
          </p:nvSpPr>
          <p:spPr>
            <a:xfrm>
              <a:off x="3909949" y="7365242"/>
              <a:ext cx="82257" cy="34330"/>
            </a:xfrm>
            <a:custGeom>
              <a:avLst/>
              <a:gdLst>
                <a:gd name="connsiteX0" fmla="*/ 82257 w 82257"/>
                <a:gd name="connsiteY0" fmla="*/ 8956 h 34330"/>
                <a:gd name="connsiteX1" fmla="*/ 41135 w 82257"/>
                <a:gd name="connsiteY1" fmla="*/ 7812 h 34330"/>
                <a:gd name="connsiteX2" fmla="*/ 6311 w 82257"/>
                <a:gd name="connsiteY2" fmla="*/ 34330 h 34330"/>
                <a:gd name="connsiteX3" fmla="*/ 0 w 82257"/>
                <a:gd name="connsiteY3" fmla="*/ 27586 h 34330"/>
                <a:gd name="connsiteX4" fmla="*/ 41135 w 82257"/>
                <a:gd name="connsiteY4" fmla="*/ 2771 h 34330"/>
                <a:gd name="connsiteX5" fmla="*/ 77330 w 82257"/>
                <a:gd name="connsiteY5" fmla="*/ 2771 h 34330"/>
                <a:gd name="connsiteX6" fmla="*/ 82257 w 82257"/>
                <a:gd name="connsiteY6" fmla="*/ 8956 h 3433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82257" h="34330">
                  <a:moveTo>
                    <a:pt x="82257" y="8956"/>
                  </a:moveTo>
                  <a:cubicBezTo>
                    <a:pt x="82257" y="8956"/>
                    <a:pt x="61810" y="-289"/>
                    <a:pt x="41135" y="7812"/>
                  </a:cubicBezTo>
                  <a:cubicBezTo>
                    <a:pt x="20459" y="15890"/>
                    <a:pt x="6311" y="34330"/>
                    <a:pt x="6311" y="34330"/>
                  </a:cubicBezTo>
                  <a:lnTo>
                    <a:pt x="0" y="27586"/>
                  </a:lnTo>
                  <a:cubicBezTo>
                    <a:pt x="0" y="27586"/>
                    <a:pt x="18453" y="10137"/>
                    <a:pt x="41135" y="2771"/>
                  </a:cubicBezTo>
                  <a:cubicBezTo>
                    <a:pt x="63817" y="-4619"/>
                    <a:pt x="77330" y="2771"/>
                    <a:pt x="77330" y="2771"/>
                  </a:cubicBezTo>
                  <a:lnTo>
                    <a:pt x="82257" y="8956"/>
                  </a:ln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5" name="Freeform 3">
              <a:extLst>
                <a:ext uri="{FF2B5EF4-FFF2-40B4-BE49-F238E27FC236}">
                  <a16:creationId xmlns:a16="http://schemas.microsoft.com/office/drawing/2014/main" id="{84AADDF1-9C3A-4627-B248-C780211E00CB}"/>
                </a:ext>
              </a:extLst>
            </p:cNvPr>
            <p:cNvSpPr/>
            <p:nvPr/>
          </p:nvSpPr>
          <p:spPr>
            <a:xfrm>
              <a:off x="3890782" y="7316617"/>
              <a:ext cx="70840" cy="11493"/>
            </a:xfrm>
            <a:custGeom>
              <a:avLst/>
              <a:gdLst>
                <a:gd name="connsiteX0" fmla="*/ 70840 w 70840"/>
                <a:gd name="connsiteY0" fmla="*/ 5651 h 11493"/>
                <a:gd name="connsiteX1" fmla="*/ 23215 w 70840"/>
                <a:gd name="connsiteY1" fmla="*/ 11493 h 11493"/>
                <a:gd name="connsiteX2" fmla="*/ 0 w 70840"/>
                <a:gd name="connsiteY2" fmla="*/ 8572 h 11493"/>
                <a:gd name="connsiteX3" fmla="*/ 292 w 70840"/>
                <a:gd name="connsiteY3" fmla="*/ 3847 h 11493"/>
                <a:gd name="connsiteX4" fmla="*/ 30860 w 70840"/>
                <a:gd name="connsiteY4" fmla="*/ 5651 h 11493"/>
                <a:gd name="connsiteX5" fmla="*/ 69253 w 70840"/>
                <a:gd name="connsiteY5" fmla="*/ 0 h 11493"/>
                <a:gd name="connsiteX6" fmla="*/ 70840 w 70840"/>
                <a:gd name="connsiteY6" fmla="*/ 5651 h 1149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70840" h="11493">
                  <a:moveTo>
                    <a:pt x="70840" y="5651"/>
                  </a:moveTo>
                  <a:cubicBezTo>
                    <a:pt x="70840" y="5651"/>
                    <a:pt x="43446" y="11493"/>
                    <a:pt x="23215" y="11493"/>
                  </a:cubicBezTo>
                  <a:cubicBezTo>
                    <a:pt x="2997" y="11493"/>
                    <a:pt x="0" y="8572"/>
                    <a:pt x="0" y="8572"/>
                  </a:cubicBezTo>
                  <a:lnTo>
                    <a:pt x="292" y="3847"/>
                  </a:lnTo>
                  <a:cubicBezTo>
                    <a:pt x="292" y="3847"/>
                    <a:pt x="15125" y="6095"/>
                    <a:pt x="30860" y="5651"/>
                  </a:cubicBezTo>
                  <a:cubicBezTo>
                    <a:pt x="46596" y="5194"/>
                    <a:pt x="69253" y="0"/>
                    <a:pt x="69253" y="0"/>
                  </a:cubicBezTo>
                  <a:lnTo>
                    <a:pt x="70840" y="5651"/>
                  </a:ln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Freeform 3">
              <a:extLst>
                <a:ext uri="{FF2B5EF4-FFF2-40B4-BE49-F238E27FC236}">
                  <a16:creationId xmlns:a16="http://schemas.microsoft.com/office/drawing/2014/main" id="{170EDB83-8E0D-48A3-8A03-62DEE5DFD08A}"/>
                </a:ext>
              </a:extLst>
            </p:cNvPr>
            <p:cNvSpPr/>
            <p:nvPr/>
          </p:nvSpPr>
          <p:spPr>
            <a:xfrm>
              <a:off x="3888708" y="7298229"/>
              <a:ext cx="68884" cy="9880"/>
            </a:xfrm>
            <a:custGeom>
              <a:avLst/>
              <a:gdLst>
                <a:gd name="connsiteX0" fmla="*/ 68884 w 68884"/>
                <a:gd name="connsiteY0" fmla="*/ 4940 h 9880"/>
                <a:gd name="connsiteX1" fmla="*/ 26416 w 68884"/>
                <a:gd name="connsiteY1" fmla="*/ 9880 h 9880"/>
                <a:gd name="connsiteX2" fmla="*/ 761 w 68884"/>
                <a:gd name="connsiteY2" fmla="*/ 8089 h 9880"/>
                <a:gd name="connsiteX3" fmla="*/ 0 w 68884"/>
                <a:gd name="connsiteY3" fmla="*/ 2704 h 9880"/>
                <a:gd name="connsiteX4" fmla="*/ 28397 w 68884"/>
                <a:gd name="connsiteY4" fmla="*/ 4000 h 9880"/>
                <a:gd name="connsiteX5" fmla="*/ 68808 w 68884"/>
                <a:gd name="connsiteY5" fmla="*/ 0 h 9880"/>
                <a:gd name="connsiteX6" fmla="*/ 68884 w 68884"/>
                <a:gd name="connsiteY6" fmla="*/ 4940 h 988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68884" h="9880">
                  <a:moveTo>
                    <a:pt x="68884" y="4940"/>
                  </a:moveTo>
                  <a:cubicBezTo>
                    <a:pt x="68884" y="4940"/>
                    <a:pt x="40830" y="9778"/>
                    <a:pt x="26416" y="9880"/>
                  </a:cubicBezTo>
                  <a:cubicBezTo>
                    <a:pt x="9792" y="9994"/>
                    <a:pt x="761" y="8089"/>
                    <a:pt x="761" y="8089"/>
                  </a:cubicBezTo>
                  <a:lnTo>
                    <a:pt x="0" y="2704"/>
                  </a:lnTo>
                  <a:cubicBezTo>
                    <a:pt x="5194" y="2984"/>
                    <a:pt x="17462" y="4064"/>
                    <a:pt x="28397" y="4000"/>
                  </a:cubicBezTo>
                  <a:cubicBezTo>
                    <a:pt x="40525" y="3911"/>
                    <a:pt x="68808" y="0"/>
                    <a:pt x="68808" y="0"/>
                  </a:cubicBezTo>
                  <a:lnTo>
                    <a:pt x="68884" y="4940"/>
                  </a:ln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Freeform 3">
              <a:extLst>
                <a:ext uri="{FF2B5EF4-FFF2-40B4-BE49-F238E27FC236}">
                  <a16:creationId xmlns:a16="http://schemas.microsoft.com/office/drawing/2014/main" id="{6741D928-1857-4A66-8506-6891EAC6A375}"/>
                </a:ext>
              </a:extLst>
            </p:cNvPr>
            <p:cNvSpPr/>
            <p:nvPr/>
          </p:nvSpPr>
          <p:spPr>
            <a:xfrm>
              <a:off x="3886186" y="7281367"/>
              <a:ext cx="71335" cy="9435"/>
            </a:xfrm>
            <a:custGeom>
              <a:avLst/>
              <a:gdLst>
                <a:gd name="connsiteX0" fmla="*/ 70649 w 71335"/>
                <a:gd name="connsiteY0" fmla="*/ 4724 h 9435"/>
                <a:gd name="connsiteX1" fmla="*/ 32765 w 71335"/>
                <a:gd name="connsiteY1" fmla="*/ 9435 h 9435"/>
                <a:gd name="connsiteX2" fmla="*/ 1028 w 71335"/>
                <a:gd name="connsiteY2" fmla="*/ 9435 h 9435"/>
                <a:gd name="connsiteX3" fmla="*/ 0 w 71335"/>
                <a:gd name="connsiteY3" fmla="*/ 2679 h 9435"/>
                <a:gd name="connsiteX4" fmla="*/ 35458 w 71335"/>
                <a:gd name="connsiteY4" fmla="*/ 2247 h 9435"/>
                <a:gd name="connsiteX5" fmla="*/ 71335 w 71335"/>
                <a:gd name="connsiteY5" fmla="*/ 0 h 9435"/>
                <a:gd name="connsiteX6" fmla="*/ 70649 w 71335"/>
                <a:gd name="connsiteY6" fmla="*/ 4724 h 943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71335" h="9435">
                  <a:moveTo>
                    <a:pt x="70649" y="4724"/>
                  </a:moveTo>
                  <a:cubicBezTo>
                    <a:pt x="70649" y="4724"/>
                    <a:pt x="44450" y="9435"/>
                    <a:pt x="32765" y="9435"/>
                  </a:cubicBezTo>
                  <a:lnTo>
                    <a:pt x="1028" y="9435"/>
                  </a:lnTo>
                  <a:lnTo>
                    <a:pt x="0" y="2679"/>
                  </a:lnTo>
                  <a:cubicBezTo>
                    <a:pt x="0" y="2679"/>
                    <a:pt x="24663" y="2247"/>
                    <a:pt x="35458" y="2247"/>
                  </a:cubicBezTo>
                  <a:cubicBezTo>
                    <a:pt x="46253" y="2247"/>
                    <a:pt x="71335" y="0"/>
                    <a:pt x="71335" y="0"/>
                  </a:cubicBezTo>
                  <a:lnTo>
                    <a:pt x="70649" y="4724"/>
                  </a:lnTo>
                </a:path>
              </a:pathLst>
            </a:custGeom>
            <a:solidFill>
              <a:srgbClr val="D9606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Freeform 3">
              <a:extLst>
                <a:ext uri="{FF2B5EF4-FFF2-40B4-BE49-F238E27FC236}">
                  <a16:creationId xmlns:a16="http://schemas.microsoft.com/office/drawing/2014/main" id="{75A301D7-67E3-48D3-B0A0-A31160621D98}"/>
                </a:ext>
              </a:extLst>
            </p:cNvPr>
            <p:cNvSpPr/>
            <p:nvPr/>
          </p:nvSpPr>
          <p:spPr>
            <a:xfrm>
              <a:off x="3837777" y="6783879"/>
              <a:ext cx="136169" cy="105194"/>
            </a:xfrm>
            <a:custGeom>
              <a:avLst/>
              <a:gdLst>
                <a:gd name="connsiteX0" fmla="*/ 11976 w 136169"/>
                <a:gd name="connsiteY0" fmla="*/ 105194 h 105194"/>
                <a:gd name="connsiteX1" fmla="*/ 73253 w 136169"/>
                <a:gd name="connsiteY1" fmla="*/ 73266 h 105194"/>
                <a:gd name="connsiteX2" fmla="*/ 96697 w 136169"/>
                <a:gd name="connsiteY2" fmla="*/ 57074 h 105194"/>
                <a:gd name="connsiteX3" fmla="*/ 134480 w 136169"/>
                <a:gd name="connsiteY3" fmla="*/ 44945 h 105194"/>
                <a:gd name="connsiteX4" fmla="*/ 136169 w 136169"/>
                <a:gd name="connsiteY4" fmla="*/ 0 h 105194"/>
                <a:gd name="connsiteX5" fmla="*/ 22466 w 136169"/>
                <a:gd name="connsiteY5" fmla="*/ 36855 h 105194"/>
                <a:gd name="connsiteX6" fmla="*/ 0 w 136169"/>
                <a:gd name="connsiteY6" fmla="*/ 52590 h 105194"/>
                <a:gd name="connsiteX7" fmla="*/ 11976 w 136169"/>
                <a:gd name="connsiteY7" fmla="*/ 105194 h 1051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136169" h="105194">
                  <a:moveTo>
                    <a:pt x="11976" y="105194"/>
                  </a:moveTo>
                  <a:cubicBezTo>
                    <a:pt x="11976" y="105194"/>
                    <a:pt x="59778" y="88087"/>
                    <a:pt x="73253" y="73266"/>
                  </a:cubicBezTo>
                  <a:cubicBezTo>
                    <a:pt x="86740" y="58420"/>
                    <a:pt x="86423" y="58877"/>
                    <a:pt x="96697" y="57074"/>
                  </a:cubicBezTo>
                  <a:cubicBezTo>
                    <a:pt x="106959" y="55283"/>
                    <a:pt x="134480" y="44945"/>
                    <a:pt x="134480" y="44945"/>
                  </a:cubicBezTo>
                  <a:lnTo>
                    <a:pt x="136169" y="0"/>
                  </a:lnTo>
                  <a:cubicBezTo>
                    <a:pt x="136169" y="0"/>
                    <a:pt x="35953" y="29210"/>
                    <a:pt x="22466" y="36855"/>
                  </a:cubicBezTo>
                  <a:cubicBezTo>
                    <a:pt x="8991" y="44487"/>
                    <a:pt x="0" y="52590"/>
                    <a:pt x="0" y="52590"/>
                  </a:cubicBezTo>
                  <a:lnTo>
                    <a:pt x="11976" y="105194"/>
                  </a:lnTo>
                </a:path>
              </a:pathLst>
            </a:custGeom>
            <a:solidFill>
              <a:srgbClr val="F1B797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Freeform 3">
              <a:extLst>
                <a:ext uri="{FF2B5EF4-FFF2-40B4-BE49-F238E27FC236}">
                  <a16:creationId xmlns:a16="http://schemas.microsoft.com/office/drawing/2014/main" id="{B5117229-6372-459A-9A52-616E29E7BC2F}"/>
                </a:ext>
              </a:extLst>
            </p:cNvPr>
            <p:cNvSpPr/>
            <p:nvPr/>
          </p:nvSpPr>
          <p:spPr>
            <a:xfrm>
              <a:off x="3668878" y="6768793"/>
              <a:ext cx="140690" cy="124497"/>
            </a:xfrm>
            <a:custGeom>
              <a:avLst/>
              <a:gdLst>
                <a:gd name="connsiteX0" fmla="*/ 0 w 140690"/>
                <a:gd name="connsiteY0" fmla="*/ 59131 h 124497"/>
                <a:gd name="connsiteX1" fmla="*/ 11150 w 140690"/>
                <a:gd name="connsiteY1" fmla="*/ 74866 h 124497"/>
                <a:gd name="connsiteX2" fmla="*/ 37223 w 140690"/>
                <a:gd name="connsiteY2" fmla="*/ 101892 h 124497"/>
                <a:gd name="connsiteX3" fmla="*/ 128574 w 140690"/>
                <a:gd name="connsiteY3" fmla="*/ 124497 h 124497"/>
                <a:gd name="connsiteX4" fmla="*/ 140690 w 140690"/>
                <a:gd name="connsiteY4" fmla="*/ 65760 h 124497"/>
                <a:gd name="connsiteX5" fmla="*/ 0 w 140690"/>
                <a:gd name="connsiteY5" fmla="*/ 0 h 124497"/>
                <a:gd name="connsiteX6" fmla="*/ 0 w 140690"/>
                <a:gd name="connsiteY6" fmla="*/ 59131 h 12449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140690" h="124497">
                  <a:moveTo>
                    <a:pt x="0" y="59131"/>
                  </a:moveTo>
                  <a:cubicBezTo>
                    <a:pt x="0" y="59131"/>
                    <a:pt x="4216" y="63347"/>
                    <a:pt x="11150" y="74866"/>
                  </a:cubicBezTo>
                  <a:cubicBezTo>
                    <a:pt x="15659" y="82346"/>
                    <a:pt x="26746" y="95821"/>
                    <a:pt x="37223" y="101892"/>
                  </a:cubicBezTo>
                  <a:cubicBezTo>
                    <a:pt x="70345" y="121157"/>
                    <a:pt x="128574" y="124497"/>
                    <a:pt x="128574" y="124497"/>
                  </a:cubicBezTo>
                  <a:lnTo>
                    <a:pt x="140690" y="65760"/>
                  </a:lnTo>
                  <a:lnTo>
                    <a:pt x="0" y="0"/>
                  </a:lnTo>
                  <a:lnTo>
                    <a:pt x="0" y="59131"/>
                  </a:lnTo>
                </a:path>
              </a:pathLst>
            </a:custGeom>
            <a:solidFill>
              <a:srgbClr val="F1B797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Freeform 3">
              <a:extLst>
                <a:ext uri="{FF2B5EF4-FFF2-40B4-BE49-F238E27FC236}">
                  <a16:creationId xmlns:a16="http://schemas.microsoft.com/office/drawing/2014/main" id="{4145DAE4-7A4F-4755-A0C6-3E824AA7B4EC}"/>
                </a:ext>
              </a:extLst>
            </p:cNvPr>
            <p:cNvSpPr/>
            <p:nvPr/>
          </p:nvSpPr>
          <p:spPr>
            <a:xfrm>
              <a:off x="3575956" y="6409481"/>
              <a:ext cx="98680" cy="389188"/>
            </a:xfrm>
            <a:custGeom>
              <a:avLst/>
              <a:gdLst>
                <a:gd name="connsiteX0" fmla="*/ 34482 w 98680"/>
                <a:gd name="connsiteY0" fmla="*/ 0 h 389188"/>
                <a:gd name="connsiteX1" fmla="*/ 9399 w 98680"/>
                <a:gd name="connsiteY1" fmla="*/ 114516 h 389188"/>
                <a:gd name="connsiteX2" fmla="*/ 9399 w 98680"/>
                <a:gd name="connsiteY2" fmla="*/ 268871 h 389188"/>
                <a:gd name="connsiteX3" fmla="*/ 725 w 98680"/>
                <a:gd name="connsiteY3" fmla="*/ 370420 h 389188"/>
                <a:gd name="connsiteX4" fmla="*/ 39562 w 98680"/>
                <a:gd name="connsiteY4" fmla="*/ 386410 h 389188"/>
                <a:gd name="connsiteX5" fmla="*/ 53773 w 98680"/>
                <a:gd name="connsiteY5" fmla="*/ 363042 h 389188"/>
                <a:gd name="connsiteX6" fmla="*/ 71718 w 98680"/>
                <a:gd name="connsiteY6" fmla="*/ 346037 h 389188"/>
                <a:gd name="connsiteX7" fmla="*/ 55691 w 98680"/>
                <a:gd name="connsiteY7" fmla="*/ 287388 h 389188"/>
                <a:gd name="connsiteX8" fmla="*/ 75389 w 98680"/>
                <a:gd name="connsiteY8" fmla="*/ 139014 h 389188"/>
                <a:gd name="connsiteX9" fmla="*/ 98680 w 98680"/>
                <a:gd name="connsiteY9" fmla="*/ 37833 h 389188"/>
                <a:gd name="connsiteX10" fmla="*/ 34482 w 98680"/>
                <a:gd name="connsiteY10" fmla="*/ 0 h 38918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</a:cxnLst>
              <a:rect l="l" t="t" r="r" b="b"/>
              <a:pathLst>
                <a:path w="98680" h="389188">
                  <a:moveTo>
                    <a:pt x="34482" y="0"/>
                  </a:moveTo>
                  <a:cubicBezTo>
                    <a:pt x="34482" y="0"/>
                    <a:pt x="13260" y="77190"/>
                    <a:pt x="9399" y="114516"/>
                  </a:cubicBezTo>
                  <a:cubicBezTo>
                    <a:pt x="5551" y="151841"/>
                    <a:pt x="11330" y="227762"/>
                    <a:pt x="9399" y="268871"/>
                  </a:cubicBezTo>
                  <a:cubicBezTo>
                    <a:pt x="7469" y="309994"/>
                    <a:pt x="-10843" y="345706"/>
                    <a:pt x="725" y="370420"/>
                  </a:cubicBezTo>
                  <a:cubicBezTo>
                    <a:pt x="12295" y="395173"/>
                    <a:pt x="26887" y="390385"/>
                    <a:pt x="39562" y="386410"/>
                  </a:cubicBezTo>
                  <a:cubicBezTo>
                    <a:pt x="46496" y="384226"/>
                    <a:pt x="52795" y="379768"/>
                    <a:pt x="53773" y="363042"/>
                  </a:cubicBezTo>
                  <a:cubicBezTo>
                    <a:pt x="58904" y="357644"/>
                    <a:pt x="71718" y="362013"/>
                    <a:pt x="71718" y="346037"/>
                  </a:cubicBezTo>
                  <a:cubicBezTo>
                    <a:pt x="71718" y="305892"/>
                    <a:pt x="59882" y="298221"/>
                    <a:pt x="55691" y="287388"/>
                  </a:cubicBezTo>
                  <a:cubicBezTo>
                    <a:pt x="45683" y="261467"/>
                    <a:pt x="75795" y="180213"/>
                    <a:pt x="75389" y="139014"/>
                  </a:cubicBezTo>
                  <a:cubicBezTo>
                    <a:pt x="74969" y="97828"/>
                    <a:pt x="97804" y="43459"/>
                    <a:pt x="98680" y="37833"/>
                  </a:cubicBezTo>
                  <a:cubicBezTo>
                    <a:pt x="99544" y="32181"/>
                    <a:pt x="34482" y="0"/>
                    <a:pt x="34482" y="0"/>
                  </a:cubicBez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Freeform 3">
              <a:extLst>
                <a:ext uri="{FF2B5EF4-FFF2-40B4-BE49-F238E27FC236}">
                  <a16:creationId xmlns:a16="http://schemas.microsoft.com/office/drawing/2014/main" id="{DC5BC969-B180-4226-9930-BA2515460F5B}"/>
                </a:ext>
              </a:extLst>
            </p:cNvPr>
            <p:cNvSpPr/>
            <p:nvPr/>
          </p:nvSpPr>
          <p:spPr>
            <a:xfrm>
              <a:off x="3949222" y="6419428"/>
              <a:ext cx="107670" cy="368769"/>
            </a:xfrm>
            <a:custGeom>
              <a:avLst/>
              <a:gdLst>
                <a:gd name="connsiteX0" fmla="*/ 67652 w 107670"/>
                <a:gd name="connsiteY0" fmla="*/ 0 h 368769"/>
                <a:gd name="connsiteX1" fmla="*/ 92227 w 107670"/>
                <a:gd name="connsiteY1" fmla="*/ 122249 h 368769"/>
                <a:gd name="connsiteX2" fmla="*/ 92227 w 107670"/>
                <a:gd name="connsiteY2" fmla="*/ 265683 h 368769"/>
                <a:gd name="connsiteX3" fmla="*/ 107670 w 107670"/>
                <a:gd name="connsiteY3" fmla="*/ 339661 h 368769"/>
                <a:gd name="connsiteX4" fmla="*/ 53098 w 107670"/>
                <a:gd name="connsiteY4" fmla="*/ 368769 h 368769"/>
                <a:gd name="connsiteX5" fmla="*/ 12737 w 107670"/>
                <a:gd name="connsiteY5" fmla="*/ 310565 h 368769"/>
                <a:gd name="connsiteX6" fmla="*/ 25577 w 107670"/>
                <a:gd name="connsiteY6" fmla="*/ 265683 h 368769"/>
                <a:gd name="connsiteX7" fmla="*/ 25577 w 107670"/>
                <a:gd name="connsiteY7" fmla="*/ 176428 h 368769"/>
                <a:gd name="connsiteX8" fmla="*/ 0 w 107670"/>
                <a:gd name="connsiteY8" fmla="*/ 42722 h 368769"/>
                <a:gd name="connsiteX9" fmla="*/ 67652 w 107670"/>
                <a:gd name="connsiteY9" fmla="*/ 0 h 36876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</a:cxnLst>
              <a:rect l="l" t="t" r="r" b="b"/>
              <a:pathLst>
                <a:path w="107670" h="368769">
                  <a:moveTo>
                    <a:pt x="67652" y="0"/>
                  </a:moveTo>
                  <a:cubicBezTo>
                    <a:pt x="67652" y="0"/>
                    <a:pt x="87667" y="79489"/>
                    <a:pt x="92227" y="122249"/>
                  </a:cubicBezTo>
                  <a:cubicBezTo>
                    <a:pt x="96761" y="165036"/>
                    <a:pt x="84023" y="231711"/>
                    <a:pt x="92227" y="265683"/>
                  </a:cubicBezTo>
                  <a:cubicBezTo>
                    <a:pt x="100393" y="299656"/>
                    <a:pt x="114960" y="319658"/>
                    <a:pt x="107670" y="339661"/>
                  </a:cubicBezTo>
                  <a:cubicBezTo>
                    <a:pt x="100393" y="359676"/>
                    <a:pt x="73113" y="360095"/>
                    <a:pt x="53098" y="368769"/>
                  </a:cubicBezTo>
                  <a:cubicBezTo>
                    <a:pt x="33096" y="377443"/>
                    <a:pt x="-2108" y="325742"/>
                    <a:pt x="12737" y="310565"/>
                  </a:cubicBezTo>
                  <a:cubicBezTo>
                    <a:pt x="27584" y="295376"/>
                    <a:pt x="25577" y="265683"/>
                    <a:pt x="25577" y="265683"/>
                  </a:cubicBezTo>
                  <a:cubicBezTo>
                    <a:pt x="25577" y="265683"/>
                    <a:pt x="41109" y="221716"/>
                    <a:pt x="25577" y="176428"/>
                  </a:cubicBezTo>
                  <a:cubicBezTo>
                    <a:pt x="10020" y="131153"/>
                    <a:pt x="0" y="42722"/>
                    <a:pt x="0" y="42722"/>
                  </a:cubicBezTo>
                  <a:lnTo>
                    <a:pt x="67652" y="0"/>
                  </a:ln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Freeform 3">
              <a:extLst>
                <a:ext uri="{FF2B5EF4-FFF2-40B4-BE49-F238E27FC236}">
                  <a16:creationId xmlns:a16="http://schemas.microsoft.com/office/drawing/2014/main" id="{5A1ADBC0-E8B6-4782-AC3A-2EA455B95E5E}"/>
                </a:ext>
              </a:extLst>
            </p:cNvPr>
            <p:cNvSpPr/>
            <p:nvPr/>
          </p:nvSpPr>
          <p:spPr>
            <a:xfrm>
              <a:off x="3569370" y="6214324"/>
              <a:ext cx="472071" cy="394914"/>
            </a:xfrm>
            <a:custGeom>
              <a:avLst/>
              <a:gdLst>
                <a:gd name="connsiteX0" fmla="*/ 139839 w 472071"/>
                <a:gd name="connsiteY0" fmla="*/ 0 h 394914"/>
                <a:gd name="connsiteX1" fmla="*/ 243751 w 472071"/>
                <a:gd name="connsiteY1" fmla="*/ 43357 h 394914"/>
                <a:gd name="connsiteX2" fmla="*/ 360197 w 472071"/>
                <a:gd name="connsiteY2" fmla="*/ 0 h 394914"/>
                <a:gd name="connsiteX3" fmla="*/ 428409 w 472071"/>
                <a:gd name="connsiteY3" fmla="*/ 69405 h 394914"/>
                <a:gd name="connsiteX4" fmla="*/ 472071 w 472071"/>
                <a:gd name="connsiteY4" fmla="*/ 215506 h 394914"/>
                <a:gd name="connsiteX5" fmla="*/ 422947 w 472071"/>
                <a:gd name="connsiteY5" fmla="*/ 263639 h 394914"/>
                <a:gd name="connsiteX6" fmla="*/ 382015 w 472071"/>
                <a:gd name="connsiteY6" fmla="*/ 279514 h 394914"/>
                <a:gd name="connsiteX7" fmla="*/ 389864 w 472071"/>
                <a:gd name="connsiteY7" fmla="*/ 336257 h 394914"/>
                <a:gd name="connsiteX8" fmla="*/ 358368 w 472071"/>
                <a:gd name="connsiteY8" fmla="*/ 394309 h 394914"/>
                <a:gd name="connsiteX9" fmla="*/ 244385 w 472071"/>
                <a:gd name="connsiteY9" fmla="*/ 394309 h 394914"/>
                <a:gd name="connsiteX10" fmla="*/ 136435 w 472071"/>
                <a:gd name="connsiteY10" fmla="*/ 368312 h 394914"/>
                <a:gd name="connsiteX11" fmla="*/ 94856 w 472071"/>
                <a:gd name="connsiteY11" fmla="*/ 293065 h 394914"/>
                <a:gd name="connsiteX12" fmla="*/ 43675 w 472071"/>
                <a:gd name="connsiteY12" fmla="*/ 263639 h 394914"/>
                <a:gd name="connsiteX13" fmla="*/ 0 w 472071"/>
                <a:gd name="connsiteY13" fmla="*/ 234607 h 394914"/>
                <a:gd name="connsiteX14" fmla="*/ 50037 w 472071"/>
                <a:gd name="connsiteY14" fmla="*/ 86385 h 394914"/>
                <a:gd name="connsiteX15" fmla="*/ 139839 w 472071"/>
                <a:gd name="connsiteY15" fmla="*/ 0 h 3949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</a:cxnLst>
              <a:rect l="l" t="t" r="r" b="b"/>
              <a:pathLst>
                <a:path w="472071" h="394914">
                  <a:moveTo>
                    <a:pt x="139839" y="0"/>
                  </a:moveTo>
                  <a:cubicBezTo>
                    <a:pt x="139839" y="0"/>
                    <a:pt x="172732" y="41478"/>
                    <a:pt x="243751" y="43357"/>
                  </a:cubicBezTo>
                  <a:cubicBezTo>
                    <a:pt x="314756" y="45249"/>
                    <a:pt x="360197" y="0"/>
                    <a:pt x="360197" y="0"/>
                  </a:cubicBezTo>
                  <a:cubicBezTo>
                    <a:pt x="360197" y="0"/>
                    <a:pt x="409307" y="13334"/>
                    <a:pt x="428409" y="69405"/>
                  </a:cubicBezTo>
                  <a:cubicBezTo>
                    <a:pt x="447509" y="125463"/>
                    <a:pt x="472071" y="215506"/>
                    <a:pt x="472071" y="215506"/>
                  </a:cubicBezTo>
                  <a:cubicBezTo>
                    <a:pt x="472071" y="215506"/>
                    <a:pt x="444779" y="262648"/>
                    <a:pt x="422947" y="263639"/>
                  </a:cubicBezTo>
                  <a:cubicBezTo>
                    <a:pt x="401116" y="264617"/>
                    <a:pt x="382015" y="279514"/>
                    <a:pt x="382015" y="279514"/>
                  </a:cubicBezTo>
                  <a:cubicBezTo>
                    <a:pt x="382015" y="279514"/>
                    <a:pt x="398055" y="313118"/>
                    <a:pt x="389864" y="336257"/>
                  </a:cubicBezTo>
                  <a:cubicBezTo>
                    <a:pt x="381685" y="359371"/>
                    <a:pt x="358368" y="394309"/>
                    <a:pt x="358368" y="394309"/>
                  </a:cubicBezTo>
                  <a:cubicBezTo>
                    <a:pt x="358368" y="394309"/>
                    <a:pt x="281406" y="395744"/>
                    <a:pt x="244385" y="394309"/>
                  </a:cubicBezTo>
                  <a:cubicBezTo>
                    <a:pt x="207378" y="392874"/>
                    <a:pt x="136435" y="368312"/>
                    <a:pt x="136435" y="368312"/>
                  </a:cubicBezTo>
                  <a:cubicBezTo>
                    <a:pt x="136435" y="368312"/>
                    <a:pt x="84404" y="341769"/>
                    <a:pt x="94856" y="293065"/>
                  </a:cubicBezTo>
                  <a:cubicBezTo>
                    <a:pt x="63931" y="290741"/>
                    <a:pt x="66407" y="270916"/>
                    <a:pt x="43675" y="263639"/>
                  </a:cubicBezTo>
                  <a:cubicBezTo>
                    <a:pt x="19862" y="256019"/>
                    <a:pt x="0" y="234607"/>
                    <a:pt x="0" y="234607"/>
                  </a:cubicBezTo>
                  <a:cubicBezTo>
                    <a:pt x="0" y="234607"/>
                    <a:pt x="37210" y="137159"/>
                    <a:pt x="50037" y="86385"/>
                  </a:cubicBezTo>
                  <a:cubicBezTo>
                    <a:pt x="62851" y="35623"/>
                    <a:pt x="83680" y="13017"/>
                    <a:pt x="139839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Freeform 3">
              <a:extLst>
                <a:ext uri="{FF2B5EF4-FFF2-40B4-BE49-F238E27FC236}">
                  <a16:creationId xmlns:a16="http://schemas.microsoft.com/office/drawing/2014/main" id="{D65FC7A8-1668-4A13-BFA2-8701418F88E3}"/>
                </a:ext>
              </a:extLst>
            </p:cNvPr>
            <p:cNvSpPr/>
            <p:nvPr/>
          </p:nvSpPr>
          <p:spPr>
            <a:xfrm>
              <a:off x="3716726" y="6249249"/>
              <a:ext cx="130974" cy="38315"/>
            </a:xfrm>
            <a:custGeom>
              <a:avLst/>
              <a:gdLst>
                <a:gd name="connsiteX0" fmla="*/ 0 w 130974"/>
                <a:gd name="connsiteY0" fmla="*/ 0 h 38315"/>
                <a:gd name="connsiteX1" fmla="*/ 70942 w 130974"/>
                <a:gd name="connsiteY1" fmla="*/ 38315 h 38315"/>
                <a:gd name="connsiteX2" fmla="*/ 130974 w 130974"/>
                <a:gd name="connsiteY2" fmla="*/ 34480 h 38315"/>
                <a:gd name="connsiteX3" fmla="*/ 0 w 130974"/>
                <a:gd name="connsiteY3" fmla="*/ 0 h 3831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30974" h="38315">
                  <a:moveTo>
                    <a:pt x="0" y="0"/>
                  </a:moveTo>
                  <a:cubicBezTo>
                    <a:pt x="0" y="0"/>
                    <a:pt x="36385" y="34290"/>
                    <a:pt x="70942" y="38315"/>
                  </a:cubicBezTo>
                  <a:cubicBezTo>
                    <a:pt x="105511" y="42329"/>
                    <a:pt x="130974" y="34480"/>
                    <a:pt x="130974" y="34480"/>
                  </a:cubicBezTo>
                  <a:cubicBezTo>
                    <a:pt x="130974" y="34480"/>
                    <a:pt x="36550" y="26047"/>
                    <a:pt x="0" y="0"/>
                  </a:cubicBezTo>
                </a:path>
              </a:pathLst>
            </a:custGeom>
            <a:solidFill>
              <a:srgbClr val="EED1C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4" name="Freeform 3">
              <a:extLst>
                <a:ext uri="{FF2B5EF4-FFF2-40B4-BE49-F238E27FC236}">
                  <a16:creationId xmlns:a16="http://schemas.microsoft.com/office/drawing/2014/main" id="{8693828D-66CA-47F0-9F75-BEBAD2991769}"/>
                </a:ext>
              </a:extLst>
            </p:cNvPr>
            <p:cNvSpPr/>
            <p:nvPr/>
          </p:nvSpPr>
          <p:spPr>
            <a:xfrm>
              <a:off x="3743292" y="6283730"/>
              <a:ext cx="192620" cy="62890"/>
            </a:xfrm>
            <a:custGeom>
              <a:avLst/>
              <a:gdLst>
                <a:gd name="connsiteX0" fmla="*/ 0 w 192620"/>
                <a:gd name="connsiteY0" fmla="*/ 27698 h 62890"/>
                <a:gd name="connsiteX1" fmla="*/ 104419 w 192620"/>
                <a:gd name="connsiteY1" fmla="*/ 62890 h 62890"/>
                <a:gd name="connsiteX2" fmla="*/ 192620 w 192620"/>
                <a:gd name="connsiteY2" fmla="*/ 0 h 62890"/>
                <a:gd name="connsiteX3" fmla="*/ 96316 w 192620"/>
                <a:gd name="connsiteY3" fmla="*/ 37122 h 62890"/>
                <a:gd name="connsiteX4" fmla="*/ 0 w 192620"/>
                <a:gd name="connsiteY4" fmla="*/ 27698 h 6289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92620" h="62890">
                  <a:moveTo>
                    <a:pt x="0" y="27698"/>
                  </a:moveTo>
                  <a:cubicBezTo>
                    <a:pt x="0" y="27698"/>
                    <a:pt x="48018" y="74879"/>
                    <a:pt x="104419" y="62890"/>
                  </a:cubicBezTo>
                  <a:cubicBezTo>
                    <a:pt x="160794" y="50888"/>
                    <a:pt x="192620" y="0"/>
                    <a:pt x="192620" y="0"/>
                  </a:cubicBezTo>
                  <a:cubicBezTo>
                    <a:pt x="192620" y="0"/>
                    <a:pt x="153708" y="28206"/>
                    <a:pt x="96316" y="37122"/>
                  </a:cubicBezTo>
                  <a:cubicBezTo>
                    <a:pt x="38912" y="46050"/>
                    <a:pt x="0" y="27698"/>
                    <a:pt x="0" y="27698"/>
                  </a:cubicBezTo>
                </a:path>
              </a:pathLst>
            </a:custGeom>
            <a:solidFill>
              <a:srgbClr val="EED1C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5" name="Freeform 3">
              <a:extLst>
                <a:ext uri="{FF2B5EF4-FFF2-40B4-BE49-F238E27FC236}">
                  <a16:creationId xmlns:a16="http://schemas.microsoft.com/office/drawing/2014/main" id="{7AD59437-8321-4119-BBD0-3F7C992883E0}"/>
                </a:ext>
              </a:extLst>
            </p:cNvPr>
            <p:cNvSpPr/>
            <p:nvPr/>
          </p:nvSpPr>
          <p:spPr>
            <a:xfrm>
              <a:off x="3641192" y="6311428"/>
              <a:ext cx="38939" cy="195960"/>
            </a:xfrm>
            <a:custGeom>
              <a:avLst/>
              <a:gdLst>
                <a:gd name="connsiteX0" fmla="*/ 15506 w 38939"/>
                <a:gd name="connsiteY0" fmla="*/ 0 h 195960"/>
                <a:gd name="connsiteX1" fmla="*/ 15506 w 38939"/>
                <a:gd name="connsiteY1" fmla="*/ 95630 h 195960"/>
                <a:gd name="connsiteX2" fmla="*/ 0 w 38939"/>
                <a:gd name="connsiteY2" fmla="*/ 188112 h 195960"/>
                <a:gd name="connsiteX3" fmla="*/ 23037 w 38939"/>
                <a:gd name="connsiteY3" fmla="*/ 195960 h 195960"/>
                <a:gd name="connsiteX4" fmla="*/ 37338 w 38939"/>
                <a:gd name="connsiteY4" fmla="*/ 85839 h 195960"/>
                <a:gd name="connsiteX5" fmla="*/ 15506 w 38939"/>
                <a:gd name="connsiteY5" fmla="*/ 0 h 1959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38939" h="195960">
                  <a:moveTo>
                    <a:pt x="15506" y="0"/>
                  </a:moveTo>
                  <a:cubicBezTo>
                    <a:pt x="15506" y="0"/>
                    <a:pt x="13677" y="61950"/>
                    <a:pt x="15506" y="95630"/>
                  </a:cubicBezTo>
                  <a:cubicBezTo>
                    <a:pt x="17322" y="129324"/>
                    <a:pt x="9372" y="166535"/>
                    <a:pt x="0" y="188112"/>
                  </a:cubicBezTo>
                  <a:cubicBezTo>
                    <a:pt x="2806" y="193497"/>
                    <a:pt x="23037" y="195960"/>
                    <a:pt x="23037" y="195960"/>
                  </a:cubicBezTo>
                  <a:cubicBezTo>
                    <a:pt x="23037" y="195960"/>
                    <a:pt x="46431" y="142430"/>
                    <a:pt x="37338" y="85839"/>
                  </a:cubicBezTo>
                  <a:cubicBezTo>
                    <a:pt x="28232" y="29260"/>
                    <a:pt x="15506" y="0"/>
                    <a:pt x="15506" y="0"/>
                  </a:cubicBezTo>
                </a:path>
              </a:pathLst>
            </a:custGeom>
            <a:solidFill>
              <a:srgbClr val="EED1C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Freeform 3">
              <a:extLst>
                <a:ext uri="{FF2B5EF4-FFF2-40B4-BE49-F238E27FC236}">
                  <a16:creationId xmlns:a16="http://schemas.microsoft.com/office/drawing/2014/main" id="{B86863B4-DDC0-4297-A65B-43B1D58249FB}"/>
                </a:ext>
              </a:extLst>
            </p:cNvPr>
            <p:cNvSpPr/>
            <p:nvPr/>
          </p:nvSpPr>
          <p:spPr>
            <a:xfrm>
              <a:off x="3623963" y="6325232"/>
              <a:ext cx="15036" cy="137401"/>
            </a:xfrm>
            <a:custGeom>
              <a:avLst/>
              <a:gdLst>
                <a:gd name="connsiteX0" fmla="*/ 9791 w 15036"/>
                <a:gd name="connsiteY0" fmla="*/ 0 h 137401"/>
                <a:gd name="connsiteX1" fmla="*/ 0 w 15036"/>
                <a:gd name="connsiteY1" fmla="*/ 82016 h 137401"/>
                <a:gd name="connsiteX2" fmla="*/ 5448 w 15036"/>
                <a:gd name="connsiteY2" fmla="*/ 137401 h 137401"/>
                <a:gd name="connsiteX3" fmla="*/ 15036 w 15036"/>
                <a:gd name="connsiteY3" fmla="*/ 77317 h 137401"/>
                <a:gd name="connsiteX4" fmla="*/ 9791 w 15036"/>
                <a:gd name="connsiteY4" fmla="*/ 0 h 13740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5036" h="137401">
                  <a:moveTo>
                    <a:pt x="9791" y="0"/>
                  </a:moveTo>
                  <a:cubicBezTo>
                    <a:pt x="9791" y="0"/>
                    <a:pt x="-1828" y="49276"/>
                    <a:pt x="0" y="82016"/>
                  </a:cubicBezTo>
                  <a:cubicBezTo>
                    <a:pt x="1803" y="114757"/>
                    <a:pt x="5448" y="137401"/>
                    <a:pt x="5448" y="137401"/>
                  </a:cubicBezTo>
                  <a:cubicBezTo>
                    <a:pt x="5448" y="137401"/>
                    <a:pt x="18059" y="109537"/>
                    <a:pt x="15036" y="77317"/>
                  </a:cubicBezTo>
                  <a:cubicBezTo>
                    <a:pt x="11404" y="38633"/>
                    <a:pt x="9791" y="0"/>
                    <a:pt x="9791" y="0"/>
                  </a:cubicBezTo>
                </a:path>
              </a:pathLst>
            </a:custGeom>
            <a:solidFill>
              <a:srgbClr val="EED1C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Freeform 3">
              <a:extLst>
                <a:ext uri="{FF2B5EF4-FFF2-40B4-BE49-F238E27FC236}">
                  <a16:creationId xmlns:a16="http://schemas.microsoft.com/office/drawing/2014/main" id="{31A1DFB0-CBEF-4AE7-9C34-58CAA8FA825B}"/>
                </a:ext>
              </a:extLst>
            </p:cNvPr>
            <p:cNvSpPr/>
            <p:nvPr/>
          </p:nvSpPr>
          <p:spPr>
            <a:xfrm>
              <a:off x="3943997" y="6335699"/>
              <a:ext cx="15099" cy="171691"/>
            </a:xfrm>
            <a:custGeom>
              <a:avLst/>
              <a:gdLst>
                <a:gd name="connsiteX0" fmla="*/ 573 w 15099"/>
                <a:gd name="connsiteY0" fmla="*/ 0 h 171691"/>
                <a:gd name="connsiteX1" fmla="*/ 573 w 15099"/>
                <a:gd name="connsiteY1" fmla="*/ 110502 h 171691"/>
                <a:gd name="connsiteX2" fmla="*/ 12409 w 15099"/>
                <a:gd name="connsiteY2" fmla="*/ 171691 h 171691"/>
                <a:gd name="connsiteX3" fmla="*/ 12409 w 15099"/>
                <a:gd name="connsiteY3" fmla="*/ 78371 h 171691"/>
                <a:gd name="connsiteX4" fmla="*/ 573 w 15099"/>
                <a:gd name="connsiteY4" fmla="*/ 0 h 17169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5099" h="171691">
                  <a:moveTo>
                    <a:pt x="573" y="0"/>
                  </a:moveTo>
                  <a:cubicBezTo>
                    <a:pt x="573" y="0"/>
                    <a:pt x="-785" y="77761"/>
                    <a:pt x="573" y="110502"/>
                  </a:cubicBezTo>
                  <a:cubicBezTo>
                    <a:pt x="1932" y="143243"/>
                    <a:pt x="12409" y="171691"/>
                    <a:pt x="12409" y="171691"/>
                  </a:cubicBezTo>
                  <a:cubicBezTo>
                    <a:pt x="12409" y="171691"/>
                    <a:pt x="18784" y="129451"/>
                    <a:pt x="12409" y="78371"/>
                  </a:cubicBezTo>
                  <a:cubicBezTo>
                    <a:pt x="6034" y="27279"/>
                    <a:pt x="573" y="0"/>
                    <a:pt x="573" y="0"/>
                  </a:cubicBezTo>
                </a:path>
              </a:pathLst>
            </a:custGeom>
            <a:solidFill>
              <a:srgbClr val="EED1C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Freeform 3">
              <a:extLst>
                <a:ext uri="{FF2B5EF4-FFF2-40B4-BE49-F238E27FC236}">
                  <a16:creationId xmlns:a16="http://schemas.microsoft.com/office/drawing/2014/main" id="{A99375E2-916E-4B6B-BBAF-2AF1A305B0F1}"/>
                </a:ext>
              </a:extLst>
            </p:cNvPr>
            <p:cNvSpPr/>
            <p:nvPr/>
          </p:nvSpPr>
          <p:spPr>
            <a:xfrm>
              <a:off x="3949510" y="6320848"/>
              <a:ext cx="25073" cy="157111"/>
            </a:xfrm>
            <a:custGeom>
              <a:avLst/>
              <a:gdLst>
                <a:gd name="connsiteX0" fmla="*/ 9731 w 25073"/>
                <a:gd name="connsiteY0" fmla="*/ 0 h 157111"/>
                <a:gd name="connsiteX1" fmla="*/ 2086 w 25073"/>
                <a:gd name="connsiteY1" fmla="*/ 113080 h 157111"/>
                <a:gd name="connsiteX2" fmla="*/ 2086 w 25073"/>
                <a:gd name="connsiteY2" fmla="*/ 157111 h 157111"/>
                <a:gd name="connsiteX3" fmla="*/ 25073 w 25073"/>
                <a:gd name="connsiteY3" fmla="*/ 86207 h 157111"/>
                <a:gd name="connsiteX4" fmla="*/ 9731 w 25073"/>
                <a:gd name="connsiteY4" fmla="*/ 0 h 15711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5073" h="157111">
                  <a:moveTo>
                    <a:pt x="9731" y="0"/>
                  </a:moveTo>
                  <a:cubicBezTo>
                    <a:pt x="9731" y="0"/>
                    <a:pt x="7648" y="84442"/>
                    <a:pt x="2086" y="113080"/>
                  </a:cubicBezTo>
                  <a:cubicBezTo>
                    <a:pt x="-3476" y="141706"/>
                    <a:pt x="2086" y="157111"/>
                    <a:pt x="2086" y="157111"/>
                  </a:cubicBezTo>
                  <a:cubicBezTo>
                    <a:pt x="2086" y="157111"/>
                    <a:pt x="27803" y="133032"/>
                    <a:pt x="25073" y="86207"/>
                  </a:cubicBezTo>
                  <a:cubicBezTo>
                    <a:pt x="22342" y="39408"/>
                    <a:pt x="9731" y="0"/>
                    <a:pt x="9731" y="0"/>
                  </a:cubicBezTo>
                </a:path>
              </a:pathLst>
            </a:custGeom>
            <a:solidFill>
              <a:srgbClr val="EED1C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Freeform 3">
              <a:extLst>
                <a:ext uri="{FF2B5EF4-FFF2-40B4-BE49-F238E27FC236}">
                  <a16:creationId xmlns:a16="http://schemas.microsoft.com/office/drawing/2014/main" id="{F0177AFD-3BFA-4647-BDFD-92272FF6FFC3}"/>
                </a:ext>
              </a:extLst>
            </p:cNvPr>
            <p:cNvSpPr/>
            <p:nvPr/>
          </p:nvSpPr>
          <p:spPr>
            <a:xfrm>
              <a:off x="3623758" y="6510654"/>
              <a:ext cx="368452" cy="359470"/>
            </a:xfrm>
            <a:custGeom>
              <a:avLst/>
              <a:gdLst>
                <a:gd name="connsiteX0" fmla="*/ 56616 w 368452"/>
                <a:gd name="connsiteY0" fmla="*/ 16773 h 359470"/>
                <a:gd name="connsiteX1" fmla="*/ 25654 w 368452"/>
                <a:gd name="connsiteY1" fmla="*/ 110181 h 359470"/>
                <a:gd name="connsiteX2" fmla="*/ 0 w 368452"/>
                <a:gd name="connsiteY2" fmla="*/ 268449 h 359470"/>
                <a:gd name="connsiteX3" fmla="*/ 35928 w 368452"/>
                <a:gd name="connsiteY3" fmla="*/ 277542 h 359470"/>
                <a:gd name="connsiteX4" fmla="*/ 51117 w 368452"/>
                <a:gd name="connsiteY4" fmla="*/ 275713 h 359470"/>
                <a:gd name="connsiteX5" fmla="*/ 63855 w 368452"/>
                <a:gd name="connsiteY5" fmla="*/ 326310 h 359470"/>
                <a:gd name="connsiteX6" fmla="*/ 181648 w 368452"/>
                <a:gd name="connsiteY6" fmla="*/ 359470 h 359470"/>
                <a:gd name="connsiteX7" fmla="*/ 300736 w 368452"/>
                <a:gd name="connsiteY7" fmla="*/ 316341 h 359470"/>
                <a:gd name="connsiteX8" fmla="*/ 368452 w 368452"/>
                <a:gd name="connsiteY8" fmla="*/ 288452 h 359470"/>
                <a:gd name="connsiteX9" fmla="*/ 320205 w 368452"/>
                <a:gd name="connsiteY9" fmla="*/ 25701 h 359470"/>
                <a:gd name="connsiteX10" fmla="*/ 56616 w 368452"/>
                <a:gd name="connsiteY10" fmla="*/ 16773 h 35947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</a:cxnLst>
              <a:rect l="l" t="t" r="r" b="b"/>
              <a:pathLst>
                <a:path w="368452" h="359470">
                  <a:moveTo>
                    <a:pt x="56616" y="16773"/>
                  </a:moveTo>
                  <a:cubicBezTo>
                    <a:pt x="56616" y="16773"/>
                    <a:pt x="36576" y="70163"/>
                    <a:pt x="25654" y="110181"/>
                  </a:cubicBezTo>
                  <a:cubicBezTo>
                    <a:pt x="14744" y="150212"/>
                    <a:pt x="0" y="268449"/>
                    <a:pt x="0" y="268449"/>
                  </a:cubicBezTo>
                  <a:cubicBezTo>
                    <a:pt x="0" y="268449"/>
                    <a:pt x="20739" y="279358"/>
                    <a:pt x="35928" y="277542"/>
                  </a:cubicBezTo>
                  <a:lnTo>
                    <a:pt x="51117" y="275713"/>
                  </a:lnTo>
                  <a:cubicBezTo>
                    <a:pt x="51117" y="275713"/>
                    <a:pt x="51587" y="319566"/>
                    <a:pt x="63855" y="326310"/>
                  </a:cubicBezTo>
                  <a:cubicBezTo>
                    <a:pt x="101358" y="346909"/>
                    <a:pt x="139357" y="361374"/>
                    <a:pt x="181648" y="359470"/>
                  </a:cubicBezTo>
                  <a:cubicBezTo>
                    <a:pt x="223951" y="357590"/>
                    <a:pt x="280327" y="344268"/>
                    <a:pt x="300736" y="316341"/>
                  </a:cubicBezTo>
                  <a:cubicBezTo>
                    <a:pt x="335483" y="317560"/>
                    <a:pt x="368452" y="288452"/>
                    <a:pt x="368452" y="288452"/>
                  </a:cubicBezTo>
                  <a:cubicBezTo>
                    <a:pt x="368452" y="288452"/>
                    <a:pt x="349516" y="77771"/>
                    <a:pt x="320205" y="25701"/>
                  </a:cubicBezTo>
                  <a:cubicBezTo>
                    <a:pt x="290881" y="-26355"/>
                    <a:pt x="56616" y="16773"/>
                    <a:pt x="56616" y="1677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Freeform 3">
              <a:extLst>
                <a:ext uri="{FF2B5EF4-FFF2-40B4-BE49-F238E27FC236}">
                  <a16:creationId xmlns:a16="http://schemas.microsoft.com/office/drawing/2014/main" id="{56A33997-86FC-4455-936A-17F9C9FBA7A3}"/>
                </a:ext>
              </a:extLst>
            </p:cNvPr>
            <p:cNvSpPr/>
            <p:nvPr/>
          </p:nvSpPr>
          <p:spPr>
            <a:xfrm>
              <a:off x="3673197" y="6554452"/>
              <a:ext cx="26411" cy="223151"/>
            </a:xfrm>
            <a:custGeom>
              <a:avLst/>
              <a:gdLst>
                <a:gd name="connsiteX0" fmla="*/ 18550 w 26411"/>
                <a:gd name="connsiteY0" fmla="*/ 0 h 223151"/>
                <a:gd name="connsiteX1" fmla="*/ 2395 w 26411"/>
                <a:gd name="connsiteY1" fmla="*/ 107975 h 223151"/>
                <a:gd name="connsiteX2" fmla="*/ 2598 w 26411"/>
                <a:gd name="connsiteY2" fmla="*/ 223151 h 223151"/>
                <a:gd name="connsiteX3" fmla="*/ 26411 w 26411"/>
                <a:gd name="connsiteY3" fmla="*/ 106159 h 223151"/>
                <a:gd name="connsiteX4" fmla="*/ 18550 w 26411"/>
                <a:gd name="connsiteY4" fmla="*/ 0 h 22315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6411" h="223151">
                  <a:moveTo>
                    <a:pt x="18550" y="0"/>
                  </a:moveTo>
                  <a:cubicBezTo>
                    <a:pt x="18550" y="0"/>
                    <a:pt x="8135" y="75221"/>
                    <a:pt x="2395" y="107975"/>
                  </a:cubicBezTo>
                  <a:cubicBezTo>
                    <a:pt x="-3357" y="140728"/>
                    <a:pt x="2598" y="223151"/>
                    <a:pt x="2598" y="223151"/>
                  </a:cubicBezTo>
                  <a:cubicBezTo>
                    <a:pt x="2598" y="223151"/>
                    <a:pt x="25243" y="162559"/>
                    <a:pt x="26411" y="106159"/>
                  </a:cubicBezTo>
                  <a:cubicBezTo>
                    <a:pt x="27579" y="49758"/>
                    <a:pt x="18550" y="0"/>
                    <a:pt x="18550" y="0"/>
                  </a:cubicBezTo>
                </a:path>
              </a:pathLst>
            </a:custGeom>
            <a:solidFill>
              <a:srgbClr val="EED1C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Freeform 3">
              <a:extLst>
                <a:ext uri="{FF2B5EF4-FFF2-40B4-BE49-F238E27FC236}">
                  <a16:creationId xmlns:a16="http://schemas.microsoft.com/office/drawing/2014/main" id="{2999AA02-2048-46DF-8C7A-336CF332AAA9}"/>
                </a:ext>
              </a:extLst>
            </p:cNvPr>
            <p:cNvSpPr/>
            <p:nvPr/>
          </p:nvSpPr>
          <p:spPr>
            <a:xfrm>
              <a:off x="3720087" y="6550546"/>
              <a:ext cx="178968" cy="166989"/>
            </a:xfrm>
            <a:custGeom>
              <a:avLst/>
              <a:gdLst>
                <a:gd name="connsiteX0" fmla="*/ 0 w 178968"/>
                <a:gd name="connsiteY0" fmla="*/ 0 h 166989"/>
                <a:gd name="connsiteX1" fmla="*/ 57086 w 178968"/>
                <a:gd name="connsiteY1" fmla="*/ 143408 h 166989"/>
                <a:gd name="connsiteX2" fmla="*/ 178968 w 178968"/>
                <a:gd name="connsiteY2" fmla="*/ 163728 h 166989"/>
                <a:gd name="connsiteX3" fmla="*/ 80276 w 178968"/>
                <a:gd name="connsiteY3" fmla="*/ 131305 h 166989"/>
                <a:gd name="connsiteX4" fmla="*/ 0 w 178968"/>
                <a:gd name="connsiteY4" fmla="*/ 0 h 16698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78968" h="166989">
                  <a:moveTo>
                    <a:pt x="0" y="0"/>
                  </a:moveTo>
                  <a:cubicBezTo>
                    <a:pt x="0" y="0"/>
                    <a:pt x="13436" y="107632"/>
                    <a:pt x="57086" y="143408"/>
                  </a:cubicBezTo>
                  <a:cubicBezTo>
                    <a:pt x="100749" y="179196"/>
                    <a:pt x="178968" y="163728"/>
                    <a:pt x="178968" y="163728"/>
                  </a:cubicBezTo>
                  <a:cubicBezTo>
                    <a:pt x="178968" y="163728"/>
                    <a:pt x="112572" y="161658"/>
                    <a:pt x="80276" y="131305"/>
                  </a:cubicBezTo>
                  <a:cubicBezTo>
                    <a:pt x="47993" y="100977"/>
                    <a:pt x="0" y="0"/>
                    <a:pt x="0" y="0"/>
                  </a:cubicBezTo>
                </a:path>
              </a:pathLst>
            </a:custGeom>
            <a:solidFill>
              <a:srgbClr val="EED1C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Freeform 3">
              <a:extLst>
                <a:ext uri="{FF2B5EF4-FFF2-40B4-BE49-F238E27FC236}">
                  <a16:creationId xmlns:a16="http://schemas.microsoft.com/office/drawing/2014/main" id="{4891C0B2-2402-4966-B3D5-C2BA8B067513}"/>
                </a:ext>
              </a:extLst>
            </p:cNvPr>
            <p:cNvSpPr/>
            <p:nvPr/>
          </p:nvSpPr>
          <p:spPr>
            <a:xfrm>
              <a:off x="3749902" y="6550546"/>
              <a:ext cx="140970" cy="90061"/>
            </a:xfrm>
            <a:custGeom>
              <a:avLst/>
              <a:gdLst>
                <a:gd name="connsiteX0" fmla="*/ 0 w 140970"/>
                <a:gd name="connsiteY0" fmla="*/ 0 h 90061"/>
                <a:gd name="connsiteX1" fmla="*/ 67957 w 140970"/>
                <a:gd name="connsiteY1" fmla="*/ 83528 h 90061"/>
                <a:gd name="connsiteX2" fmla="*/ 140970 w 140970"/>
                <a:gd name="connsiteY2" fmla="*/ 53670 h 90061"/>
                <a:gd name="connsiteX3" fmla="*/ 84658 w 140970"/>
                <a:gd name="connsiteY3" fmla="*/ 53670 h 90061"/>
                <a:gd name="connsiteX4" fmla="*/ 0 w 140970"/>
                <a:gd name="connsiteY4" fmla="*/ 0 h 9006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40970" h="90061">
                  <a:moveTo>
                    <a:pt x="0" y="0"/>
                  </a:moveTo>
                  <a:cubicBezTo>
                    <a:pt x="0" y="0"/>
                    <a:pt x="21323" y="56984"/>
                    <a:pt x="67957" y="83528"/>
                  </a:cubicBezTo>
                  <a:cubicBezTo>
                    <a:pt x="114579" y="110070"/>
                    <a:pt x="140970" y="53670"/>
                    <a:pt x="140970" y="53670"/>
                  </a:cubicBezTo>
                  <a:cubicBezTo>
                    <a:pt x="140970" y="53670"/>
                    <a:pt x="127495" y="73685"/>
                    <a:pt x="84658" y="53670"/>
                  </a:cubicBezTo>
                  <a:cubicBezTo>
                    <a:pt x="41821" y="33667"/>
                    <a:pt x="0" y="0"/>
                    <a:pt x="0" y="0"/>
                  </a:cubicBezTo>
                </a:path>
              </a:pathLst>
            </a:custGeom>
            <a:solidFill>
              <a:srgbClr val="EED1C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Freeform 3">
              <a:extLst>
                <a:ext uri="{FF2B5EF4-FFF2-40B4-BE49-F238E27FC236}">
                  <a16:creationId xmlns:a16="http://schemas.microsoft.com/office/drawing/2014/main" id="{2A12731C-F10A-4A82-A5F5-10ED462F0BBA}"/>
                </a:ext>
              </a:extLst>
            </p:cNvPr>
            <p:cNvSpPr/>
            <p:nvPr/>
          </p:nvSpPr>
          <p:spPr>
            <a:xfrm>
              <a:off x="3720087" y="6634069"/>
              <a:ext cx="178968" cy="171649"/>
            </a:xfrm>
            <a:custGeom>
              <a:avLst/>
              <a:gdLst>
                <a:gd name="connsiteX0" fmla="*/ 0 w 178968"/>
                <a:gd name="connsiteY0" fmla="*/ 0 h 171649"/>
                <a:gd name="connsiteX1" fmla="*/ 80276 w 178968"/>
                <a:gd name="connsiteY1" fmla="*/ 161163 h 171649"/>
                <a:gd name="connsiteX2" fmla="*/ 178968 w 178968"/>
                <a:gd name="connsiteY2" fmla="*/ 144780 h 171649"/>
                <a:gd name="connsiteX3" fmla="*/ 80276 w 178968"/>
                <a:gd name="connsiteY3" fmla="*/ 135687 h 171649"/>
                <a:gd name="connsiteX4" fmla="*/ 0 w 178968"/>
                <a:gd name="connsiteY4" fmla="*/ 0 h 17164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78968" h="171649">
                  <a:moveTo>
                    <a:pt x="0" y="0"/>
                  </a:moveTo>
                  <a:cubicBezTo>
                    <a:pt x="0" y="0"/>
                    <a:pt x="7061" y="130226"/>
                    <a:pt x="80276" y="161163"/>
                  </a:cubicBezTo>
                  <a:cubicBezTo>
                    <a:pt x="153504" y="192087"/>
                    <a:pt x="178968" y="144780"/>
                    <a:pt x="178968" y="144780"/>
                  </a:cubicBezTo>
                  <a:cubicBezTo>
                    <a:pt x="178968" y="144780"/>
                    <a:pt x="132994" y="164566"/>
                    <a:pt x="80276" y="135687"/>
                  </a:cubicBezTo>
                  <a:cubicBezTo>
                    <a:pt x="27571" y="106832"/>
                    <a:pt x="0" y="0"/>
                    <a:pt x="0" y="0"/>
                  </a:cubicBezTo>
                </a:path>
              </a:pathLst>
            </a:custGeom>
            <a:solidFill>
              <a:srgbClr val="EED1C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Freeform 3">
              <a:extLst>
                <a:ext uri="{FF2B5EF4-FFF2-40B4-BE49-F238E27FC236}">
                  <a16:creationId xmlns:a16="http://schemas.microsoft.com/office/drawing/2014/main" id="{1D5E47E8-A7DD-4A23-9ADF-7569131BC9DF}"/>
                </a:ext>
              </a:extLst>
            </p:cNvPr>
            <p:cNvSpPr/>
            <p:nvPr/>
          </p:nvSpPr>
          <p:spPr>
            <a:xfrm>
              <a:off x="3834565" y="6641163"/>
              <a:ext cx="114166" cy="126827"/>
            </a:xfrm>
            <a:custGeom>
              <a:avLst/>
              <a:gdLst>
                <a:gd name="connsiteX0" fmla="*/ 112001 w 114166"/>
                <a:gd name="connsiteY0" fmla="*/ 0 h 126827"/>
                <a:gd name="connsiteX1" fmla="*/ 56299 w 114166"/>
                <a:gd name="connsiteY1" fmla="*/ 103123 h 126827"/>
                <a:gd name="connsiteX2" fmla="*/ 0 w 114166"/>
                <a:gd name="connsiteY2" fmla="*/ 111696 h 126827"/>
                <a:gd name="connsiteX3" fmla="*/ 80860 w 114166"/>
                <a:gd name="connsiteY3" fmla="*/ 111696 h 126827"/>
                <a:gd name="connsiteX4" fmla="*/ 112001 w 114166"/>
                <a:gd name="connsiteY4" fmla="*/ 0 h 12682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14166" h="126827">
                  <a:moveTo>
                    <a:pt x="112001" y="0"/>
                  </a:moveTo>
                  <a:cubicBezTo>
                    <a:pt x="112001" y="0"/>
                    <a:pt x="100863" y="88582"/>
                    <a:pt x="56299" y="103123"/>
                  </a:cubicBezTo>
                  <a:cubicBezTo>
                    <a:pt x="11734" y="117678"/>
                    <a:pt x="0" y="111696"/>
                    <a:pt x="0" y="111696"/>
                  </a:cubicBezTo>
                  <a:cubicBezTo>
                    <a:pt x="0" y="111696"/>
                    <a:pt x="33566" y="147561"/>
                    <a:pt x="80860" y="111696"/>
                  </a:cubicBezTo>
                  <a:cubicBezTo>
                    <a:pt x="128155" y="75844"/>
                    <a:pt x="112001" y="0"/>
                    <a:pt x="112001" y="0"/>
                  </a:cubicBezTo>
                </a:path>
              </a:pathLst>
            </a:custGeom>
            <a:solidFill>
              <a:srgbClr val="EED1C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Freeform 3">
              <a:extLst>
                <a:ext uri="{FF2B5EF4-FFF2-40B4-BE49-F238E27FC236}">
                  <a16:creationId xmlns:a16="http://schemas.microsoft.com/office/drawing/2014/main" id="{ED754A11-9397-470C-8836-416A3E5E9E21}"/>
                </a:ext>
              </a:extLst>
            </p:cNvPr>
            <p:cNvSpPr/>
            <p:nvPr/>
          </p:nvSpPr>
          <p:spPr>
            <a:xfrm>
              <a:off x="3704667" y="6477961"/>
              <a:ext cx="51007" cy="63728"/>
            </a:xfrm>
            <a:custGeom>
              <a:avLst/>
              <a:gdLst>
                <a:gd name="connsiteX0" fmla="*/ 2968 w 51007"/>
                <a:gd name="connsiteY0" fmla="*/ 0 h 63728"/>
                <a:gd name="connsiteX1" fmla="*/ 12061 w 51007"/>
                <a:gd name="connsiteY1" fmla="*/ 37312 h 63728"/>
                <a:gd name="connsiteX2" fmla="*/ 50288 w 51007"/>
                <a:gd name="connsiteY2" fmla="*/ 63728 h 63728"/>
                <a:gd name="connsiteX3" fmla="*/ 38630 w 51007"/>
                <a:gd name="connsiteY3" fmla="*/ 29426 h 63728"/>
                <a:gd name="connsiteX4" fmla="*/ 2968 w 51007"/>
                <a:gd name="connsiteY4" fmla="*/ 0 h 637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51007" h="63728">
                  <a:moveTo>
                    <a:pt x="2968" y="0"/>
                  </a:moveTo>
                  <a:cubicBezTo>
                    <a:pt x="2968" y="0"/>
                    <a:pt x="-7978" y="19303"/>
                    <a:pt x="12061" y="37312"/>
                  </a:cubicBezTo>
                  <a:cubicBezTo>
                    <a:pt x="32102" y="55346"/>
                    <a:pt x="50288" y="63728"/>
                    <a:pt x="50288" y="63728"/>
                  </a:cubicBezTo>
                  <a:cubicBezTo>
                    <a:pt x="50288" y="63728"/>
                    <a:pt x="56092" y="54241"/>
                    <a:pt x="38630" y="29426"/>
                  </a:cubicBezTo>
                  <a:cubicBezTo>
                    <a:pt x="21154" y="4635"/>
                    <a:pt x="2968" y="0"/>
                    <a:pt x="2968" y="0"/>
                  </a:cubicBezTo>
                </a:path>
              </a:pathLst>
            </a:custGeom>
            <a:solidFill>
              <a:srgbClr val="EED1C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Freeform 3">
              <a:extLst>
                <a:ext uri="{FF2B5EF4-FFF2-40B4-BE49-F238E27FC236}">
                  <a16:creationId xmlns:a16="http://schemas.microsoft.com/office/drawing/2014/main" id="{90DFA1CE-0360-4D1D-85BF-7EF45BADC821}"/>
                </a:ext>
              </a:extLst>
            </p:cNvPr>
            <p:cNvSpPr/>
            <p:nvPr/>
          </p:nvSpPr>
          <p:spPr>
            <a:xfrm>
              <a:off x="3773120" y="6495745"/>
              <a:ext cx="99466" cy="42100"/>
            </a:xfrm>
            <a:custGeom>
              <a:avLst/>
              <a:gdLst>
                <a:gd name="connsiteX0" fmla="*/ 0 w 99466"/>
                <a:gd name="connsiteY0" fmla="*/ 42100 h 42100"/>
                <a:gd name="connsiteX1" fmla="*/ 52742 w 99466"/>
                <a:gd name="connsiteY1" fmla="*/ 279 h 42100"/>
                <a:gd name="connsiteX2" fmla="*/ 99466 w 99466"/>
                <a:gd name="connsiteY2" fmla="*/ 11645 h 42100"/>
                <a:gd name="connsiteX3" fmla="*/ 49784 w 99466"/>
                <a:gd name="connsiteY3" fmla="*/ 42100 h 42100"/>
                <a:gd name="connsiteX4" fmla="*/ 0 w 99466"/>
                <a:gd name="connsiteY4" fmla="*/ 42100 h 421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99466" h="42100">
                  <a:moveTo>
                    <a:pt x="0" y="42100"/>
                  </a:moveTo>
                  <a:cubicBezTo>
                    <a:pt x="0" y="42100"/>
                    <a:pt x="16370" y="10083"/>
                    <a:pt x="52742" y="279"/>
                  </a:cubicBezTo>
                  <a:cubicBezTo>
                    <a:pt x="89141" y="-9525"/>
                    <a:pt x="100710" y="5550"/>
                    <a:pt x="99466" y="11645"/>
                  </a:cubicBezTo>
                  <a:cubicBezTo>
                    <a:pt x="98221" y="17767"/>
                    <a:pt x="49784" y="42100"/>
                    <a:pt x="49784" y="42100"/>
                  </a:cubicBezTo>
                  <a:lnTo>
                    <a:pt x="0" y="42100"/>
                  </a:lnTo>
                </a:path>
              </a:pathLst>
            </a:custGeom>
            <a:solidFill>
              <a:srgbClr val="EED1C5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Freeform 3">
              <a:extLst>
                <a:ext uri="{FF2B5EF4-FFF2-40B4-BE49-F238E27FC236}">
                  <a16:creationId xmlns:a16="http://schemas.microsoft.com/office/drawing/2014/main" id="{9BC773C1-9E8C-4F80-9DDA-DE3D6F272DAF}"/>
                </a:ext>
              </a:extLst>
            </p:cNvPr>
            <p:cNvSpPr/>
            <p:nvPr/>
          </p:nvSpPr>
          <p:spPr>
            <a:xfrm>
              <a:off x="3675800" y="6528249"/>
              <a:ext cx="283349" cy="26930"/>
            </a:xfrm>
            <a:custGeom>
              <a:avLst/>
              <a:gdLst>
                <a:gd name="connsiteX0" fmla="*/ 228523 w 283349"/>
                <a:gd name="connsiteY0" fmla="*/ 8690 h 26930"/>
                <a:gd name="connsiteX1" fmla="*/ 97320 w 283349"/>
                <a:gd name="connsiteY1" fmla="*/ 9592 h 26930"/>
                <a:gd name="connsiteX2" fmla="*/ 22085 w 283349"/>
                <a:gd name="connsiteY2" fmla="*/ 9592 h 26930"/>
                <a:gd name="connsiteX3" fmla="*/ 0 w 283349"/>
                <a:gd name="connsiteY3" fmla="*/ 20286 h 26930"/>
                <a:gd name="connsiteX4" fmla="*/ 20992 w 283349"/>
                <a:gd name="connsiteY4" fmla="*/ 17352 h 26930"/>
                <a:gd name="connsiteX5" fmla="*/ 81102 w 283349"/>
                <a:gd name="connsiteY5" fmla="*/ 25810 h 26930"/>
                <a:gd name="connsiteX6" fmla="*/ 208445 w 283349"/>
                <a:gd name="connsiteY6" fmla="*/ 18228 h 26930"/>
                <a:gd name="connsiteX7" fmla="*/ 283349 w 283349"/>
                <a:gd name="connsiteY7" fmla="*/ 22457 h 26930"/>
                <a:gd name="connsiteX8" fmla="*/ 228523 w 283349"/>
                <a:gd name="connsiteY8" fmla="*/ 8690 h 2693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283349" h="26930">
                  <a:moveTo>
                    <a:pt x="228523" y="8690"/>
                  </a:moveTo>
                  <a:cubicBezTo>
                    <a:pt x="176682" y="-12975"/>
                    <a:pt x="130047" y="11789"/>
                    <a:pt x="97320" y="9592"/>
                  </a:cubicBezTo>
                  <a:cubicBezTo>
                    <a:pt x="64592" y="7395"/>
                    <a:pt x="47447" y="-1621"/>
                    <a:pt x="22085" y="9592"/>
                  </a:cubicBezTo>
                  <a:cubicBezTo>
                    <a:pt x="16293" y="12144"/>
                    <a:pt x="4165" y="17567"/>
                    <a:pt x="0" y="20286"/>
                  </a:cubicBezTo>
                  <a:cubicBezTo>
                    <a:pt x="4457" y="19942"/>
                    <a:pt x="16344" y="17911"/>
                    <a:pt x="20992" y="17352"/>
                  </a:cubicBezTo>
                  <a:cubicBezTo>
                    <a:pt x="49326" y="14062"/>
                    <a:pt x="73062" y="24489"/>
                    <a:pt x="81102" y="25810"/>
                  </a:cubicBezTo>
                  <a:cubicBezTo>
                    <a:pt x="126123" y="33253"/>
                    <a:pt x="159803" y="5757"/>
                    <a:pt x="208445" y="18228"/>
                  </a:cubicBezTo>
                  <a:cubicBezTo>
                    <a:pt x="272211" y="34586"/>
                    <a:pt x="282435" y="23664"/>
                    <a:pt x="283349" y="22457"/>
                  </a:cubicBezTo>
                  <a:cubicBezTo>
                    <a:pt x="282663" y="23334"/>
                    <a:pt x="276225" y="28604"/>
                    <a:pt x="228523" y="8690"/>
                  </a:cubicBezTo>
                </a:path>
              </a:pathLst>
            </a:custGeom>
            <a:solidFill>
              <a:srgbClr val="735C5E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Freeform 3">
              <a:extLst>
                <a:ext uri="{FF2B5EF4-FFF2-40B4-BE49-F238E27FC236}">
                  <a16:creationId xmlns:a16="http://schemas.microsoft.com/office/drawing/2014/main" id="{75BCF8EE-BF9F-477E-B803-FA94A892125C}"/>
                </a:ext>
              </a:extLst>
            </p:cNvPr>
            <p:cNvSpPr/>
            <p:nvPr/>
          </p:nvSpPr>
          <p:spPr>
            <a:xfrm>
              <a:off x="3722877" y="7002593"/>
              <a:ext cx="16675" cy="41732"/>
            </a:xfrm>
            <a:custGeom>
              <a:avLst/>
              <a:gdLst>
                <a:gd name="connsiteX0" fmla="*/ 6908 w 16675"/>
                <a:gd name="connsiteY0" fmla="*/ 0 h 41732"/>
                <a:gd name="connsiteX1" fmla="*/ 8699 w 16675"/>
                <a:gd name="connsiteY1" fmla="*/ 14160 h 41732"/>
                <a:gd name="connsiteX2" fmla="*/ 0 w 16675"/>
                <a:gd name="connsiteY2" fmla="*/ 41732 h 41732"/>
                <a:gd name="connsiteX3" fmla="*/ 16675 w 16675"/>
                <a:gd name="connsiteY3" fmla="*/ 13042 h 41732"/>
                <a:gd name="connsiteX4" fmla="*/ 6908 w 16675"/>
                <a:gd name="connsiteY4" fmla="*/ 0 h 4173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6675" h="41732">
                  <a:moveTo>
                    <a:pt x="6908" y="0"/>
                  </a:moveTo>
                  <a:cubicBezTo>
                    <a:pt x="7696" y="4444"/>
                    <a:pt x="8394" y="9461"/>
                    <a:pt x="8699" y="14160"/>
                  </a:cubicBezTo>
                  <a:cubicBezTo>
                    <a:pt x="9702" y="30315"/>
                    <a:pt x="0" y="41732"/>
                    <a:pt x="0" y="41732"/>
                  </a:cubicBezTo>
                  <a:cubicBezTo>
                    <a:pt x="0" y="41732"/>
                    <a:pt x="21234" y="38354"/>
                    <a:pt x="16675" y="13042"/>
                  </a:cubicBezTo>
                  <a:cubicBezTo>
                    <a:pt x="13881" y="8394"/>
                    <a:pt x="10617" y="4038"/>
                    <a:pt x="6908" y="0"/>
                  </a:cubicBezTo>
                </a:path>
              </a:pathLst>
            </a:custGeom>
            <a:solidFill>
              <a:srgbClr val="F1B797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Freeform 3">
              <a:extLst>
                <a:ext uri="{FF2B5EF4-FFF2-40B4-BE49-F238E27FC236}">
                  <a16:creationId xmlns:a16="http://schemas.microsoft.com/office/drawing/2014/main" id="{68B5136F-D431-4F12-AEA1-6795E64DE38A}"/>
                </a:ext>
              </a:extLst>
            </p:cNvPr>
            <p:cNvSpPr/>
            <p:nvPr/>
          </p:nvSpPr>
          <p:spPr>
            <a:xfrm>
              <a:off x="3896517" y="7002593"/>
              <a:ext cx="16675" cy="41732"/>
            </a:xfrm>
            <a:custGeom>
              <a:avLst/>
              <a:gdLst>
                <a:gd name="connsiteX0" fmla="*/ 9766 w 16675"/>
                <a:gd name="connsiteY0" fmla="*/ 0 h 41732"/>
                <a:gd name="connsiteX1" fmla="*/ 7975 w 16675"/>
                <a:gd name="connsiteY1" fmla="*/ 14160 h 41732"/>
                <a:gd name="connsiteX2" fmla="*/ 16675 w 16675"/>
                <a:gd name="connsiteY2" fmla="*/ 41732 h 41732"/>
                <a:gd name="connsiteX3" fmla="*/ 0 w 16675"/>
                <a:gd name="connsiteY3" fmla="*/ 13042 h 41732"/>
                <a:gd name="connsiteX4" fmla="*/ 9766 w 16675"/>
                <a:gd name="connsiteY4" fmla="*/ 0 h 4173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6675" h="41732">
                  <a:moveTo>
                    <a:pt x="9766" y="0"/>
                  </a:moveTo>
                  <a:cubicBezTo>
                    <a:pt x="8978" y="4444"/>
                    <a:pt x="8280" y="9461"/>
                    <a:pt x="7975" y="14160"/>
                  </a:cubicBezTo>
                  <a:cubicBezTo>
                    <a:pt x="6972" y="30315"/>
                    <a:pt x="16675" y="41732"/>
                    <a:pt x="16675" y="41732"/>
                  </a:cubicBezTo>
                  <a:cubicBezTo>
                    <a:pt x="16675" y="41732"/>
                    <a:pt x="-4559" y="38354"/>
                    <a:pt x="0" y="13042"/>
                  </a:cubicBezTo>
                  <a:cubicBezTo>
                    <a:pt x="2794" y="8394"/>
                    <a:pt x="6058" y="4038"/>
                    <a:pt x="9766" y="0"/>
                  </a:cubicBezTo>
                </a:path>
              </a:pathLst>
            </a:custGeom>
            <a:solidFill>
              <a:srgbClr val="F1B797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0" name="Agrupar 1090">
            <a:extLst>
              <a:ext uri="{FF2B5EF4-FFF2-40B4-BE49-F238E27FC236}">
                <a16:creationId xmlns:a16="http://schemas.microsoft.com/office/drawing/2014/main" id="{B284977B-0718-4684-BF48-0E901E2E0507}"/>
              </a:ext>
            </a:extLst>
          </p:cNvPr>
          <p:cNvGrpSpPr/>
          <p:nvPr/>
        </p:nvGrpSpPr>
        <p:grpSpPr>
          <a:xfrm>
            <a:off x="6906552" y="3606759"/>
            <a:ext cx="1083427" cy="2442434"/>
            <a:chOff x="3562636" y="4490800"/>
            <a:chExt cx="696522" cy="1754908"/>
          </a:xfrm>
        </p:grpSpPr>
        <p:sp>
          <p:nvSpPr>
            <p:cNvPr id="311" name="Freeform 3">
              <a:extLst>
                <a:ext uri="{FF2B5EF4-FFF2-40B4-BE49-F238E27FC236}">
                  <a16:creationId xmlns:a16="http://schemas.microsoft.com/office/drawing/2014/main" id="{16DA4A4D-BDCF-4041-9175-D7B62B99D38A}"/>
                </a:ext>
              </a:extLst>
            </p:cNvPr>
            <p:cNvSpPr/>
            <p:nvPr/>
          </p:nvSpPr>
          <p:spPr>
            <a:xfrm>
              <a:off x="3782047" y="4514013"/>
              <a:ext cx="268087" cy="430272"/>
            </a:xfrm>
            <a:custGeom>
              <a:avLst/>
              <a:gdLst>
                <a:gd name="connsiteX0" fmla="*/ 71237 w 268087"/>
                <a:gd name="connsiteY0" fmla="*/ 7692 h 430272"/>
                <a:gd name="connsiteX1" fmla="*/ 3572 w 268087"/>
                <a:gd name="connsiteY1" fmla="*/ 187029 h 430272"/>
                <a:gd name="connsiteX2" fmla="*/ 106023 w 268087"/>
                <a:gd name="connsiteY2" fmla="*/ 430272 h 430272"/>
                <a:gd name="connsiteX3" fmla="*/ 268087 w 268087"/>
                <a:gd name="connsiteY3" fmla="*/ 384374 h 430272"/>
                <a:gd name="connsiteX4" fmla="*/ 216906 w 268087"/>
                <a:gd name="connsiteY4" fmla="*/ 78533 h 430272"/>
                <a:gd name="connsiteX5" fmla="*/ 71237 w 268087"/>
                <a:gd name="connsiteY5" fmla="*/ 7692 h 43027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268087" h="430272">
                  <a:moveTo>
                    <a:pt x="71237" y="7692"/>
                  </a:moveTo>
                  <a:cubicBezTo>
                    <a:pt x="71237" y="7692"/>
                    <a:pt x="-18995" y="14575"/>
                    <a:pt x="3572" y="187029"/>
                  </a:cubicBezTo>
                  <a:cubicBezTo>
                    <a:pt x="26140" y="359469"/>
                    <a:pt x="106023" y="430272"/>
                    <a:pt x="106023" y="430272"/>
                  </a:cubicBezTo>
                  <a:lnTo>
                    <a:pt x="268087" y="384374"/>
                  </a:lnTo>
                  <a:cubicBezTo>
                    <a:pt x="268087" y="384374"/>
                    <a:pt x="239068" y="144103"/>
                    <a:pt x="216906" y="78533"/>
                  </a:cubicBezTo>
                  <a:cubicBezTo>
                    <a:pt x="194745" y="12975"/>
                    <a:pt x="146180" y="-14926"/>
                    <a:pt x="71237" y="7692"/>
                  </a:cubicBezTo>
                </a:path>
              </a:pathLst>
            </a:custGeom>
            <a:solidFill>
              <a:srgbClr val="0084C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Freeform 3">
              <a:extLst>
                <a:ext uri="{FF2B5EF4-FFF2-40B4-BE49-F238E27FC236}">
                  <a16:creationId xmlns:a16="http://schemas.microsoft.com/office/drawing/2014/main" id="{4FEFDB46-553E-465E-BE34-F400D2A82E56}"/>
                </a:ext>
              </a:extLst>
            </p:cNvPr>
            <p:cNvSpPr/>
            <p:nvPr/>
          </p:nvSpPr>
          <p:spPr>
            <a:xfrm>
              <a:off x="3798472" y="4588919"/>
              <a:ext cx="200482" cy="174654"/>
            </a:xfrm>
            <a:custGeom>
              <a:avLst/>
              <a:gdLst>
                <a:gd name="connsiteX0" fmla="*/ 26225 w 200482"/>
                <a:gd name="connsiteY0" fmla="*/ 16471 h 174654"/>
                <a:gd name="connsiteX1" fmla="*/ 0 w 200482"/>
                <a:gd name="connsiteY1" fmla="*/ 81470 h 174654"/>
                <a:gd name="connsiteX2" fmla="*/ 19558 w 200482"/>
                <a:gd name="connsiteY2" fmla="*/ 128435 h 174654"/>
                <a:gd name="connsiteX3" fmla="*/ 54914 w 200482"/>
                <a:gd name="connsiteY3" fmla="*/ 169074 h 174654"/>
                <a:gd name="connsiteX4" fmla="*/ 159258 w 200482"/>
                <a:gd name="connsiteY4" fmla="*/ 164947 h 174654"/>
                <a:gd name="connsiteX5" fmla="*/ 178320 w 200482"/>
                <a:gd name="connsiteY5" fmla="*/ 122796 h 174654"/>
                <a:gd name="connsiteX6" fmla="*/ 200482 w 200482"/>
                <a:gd name="connsiteY6" fmla="*/ 62966 h 174654"/>
                <a:gd name="connsiteX7" fmla="*/ 174244 w 200482"/>
                <a:gd name="connsiteY7" fmla="*/ 0 h 174654"/>
                <a:gd name="connsiteX8" fmla="*/ 26225 w 200482"/>
                <a:gd name="connsiteY8" fmla="*/ 16471 h 17465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200482" h="174654">
                  <a:moveTo>
                    <a:pt x="26225" y="16471"/>
                  </a:moveTo>
                  <a:cubicBezTo>
                    <a:pt x="26225" y="16471"/>
                    <a:pt x="2819" y="48514"/>
                    <a:pt x="0" y="81470"/>
                  </a:cubicBezTo>
                  <a:cubicBezTo>
                    <a:pt x="-2819" y="114427"/>
                    <a:pt x="16586" y="114147"/>
                    <a:pt x="19558" y="128435"/>
                  </a:cubicBezTo>
                  <a:cubicBezTo>
                    <a:pt x="22517" y="142722"/>
                    <a:pt x="35458" y="163614"/>
                    <a:pt x="54914" y="169074"/>
                  </a:cubicBezTo>
                  <a:cubicBezTo>
                    <a:pt x="100622" y="181889"/>
                    <a:pt x="149682" y="170764"/>
                    <a:pt x="159258" y="164947"/>
                  </a:cubicBezTo>
                  <a:cubicBezTo>
                    <a:pt x="184568" y="149568"/>
                    <a:pt x="174015" y="131190"/>
                    <a:pt x="178320" y="122796"/>
                  </a:cubicBezTo>
                  <a:cubicBezTo>
                    <a:pt x="182613" y="114388"/>
                    <a:pt x="201371" y="83502"/>
                    <a:pt x="200482" y="62966"/>
                  </a:cubicBezTo>
                  <a:cubicBezTo>
                    <a:pt x="199567" y="42430"/>
                    <a:pt x="174244" y="0"/>
                    <a:pt x="174244" y="0"/>
                  </a:cubicBezTo>
                  <a:lnTo>
                    <a:pt x="26225" y="16471"/>
                  </a:lnTo>
                </a:path>
              </a:pathLst>
            </a:custGeom>
            <a:solidFill>
              <a:srgbClr val="4F5759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Freeform 3">
              <a:extLst>
                <a:ext uri="{FF2B5EF4-FFF2-40B4-BE49-F238E27FC236}">
                  <a16:creationId xmlns:a16="http://schemas.microsoft.com/office/drawing/2014/main" id="{4291CDB6-1816-4E66-8A4D-418F96DCE633}"/>
                </a:ext>
              </a:extLst>
            </p:cNvPr>
            <p:cNvSpPr/>
            <p:nvPr/>
          </p:nvSpPr>
          <p:spPr>
            <a:xfrm>
              <a:off x="3609664" y="5155031"/>
              <a:ext cx="160723" cy="521487"/>
            </a:xfrm>
            <a:custGeom>
              <a:avLst/>
              <a:gdLst>
                <a:gd name="connsiteX0" fmla="*/ 3573 w 160723"/>
                <a:gd name="connsiteY0" fmla="*/ 0 h 521487"/>
                <a:gd name="connsiteX1" fmla="*/ 3573 w 160723"/>
                <a:gd name="connsiteY1" fmla="*/ 164769 h 521487"/>
                <a:gd name="connsiteX2" fmla="*/ 3573 w 160723"/>
                <a:gd name="connsiteY2" fmla="*/ 396087 h 521487"/>
                <a:gd name="connsiteX3" fmla="*/ 52963 w 160723"/>
                <a:gd name="connsiteY3" fmla="*/ 418033 h 521487"/>
                <a:gd name="connsiteX4" fmla="*/ 79773 w 160723"/>
                <a:gd name="connsiteY4" fmla="*/ 490296 h 521487"/>
                <a:gd name="connsiteX5" fmla="*/ 160723 w 160723"/>
                <a:gd name="connsiteY5" fmla="*/ 521487 h 521487"/>
                <a:gd name="connsiteX6" fmla="*/ 141152 w 160723"/>
                <a:gd name="connsiteY6" fmla="*/ 115976 h 521487"/>
                <a:gd name="connsiteX7" fmla="*/ 3573 w 160723"/>
                <a:gd name="connsiteY7" fmla="*/ 0 h 5214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160723" h="521487">
                  <a:moveTo>
                    <a:pt x="3573" y="0"/>
                  </a:moveTo>
                  <a:cubicBezTo>
                    <a:pt x="3573" y="0"/>
                    <a:pt x="-4897" y="41719"/>
                    <a:pt x="3573" y="164769"/>
                  </a:cubicBezTo>
                  <a:cubicBezTo>
                    <a:pt x="12031" y="287820"/>
                    <a:pt x="3573" y="396087"/>
                    <a:pt x="3573" y="396087"/>
                  </a:cubicBezTo>
                  <a:cubicBezTo>
                    <a:pt x="3573" y="396087"/>
                    <a:pt x="34612" y="400075"/>
                    <a:pt x="52963" y="418033"/>
                  </a:cubicBezTo>
                  <a:cubicBezTo>
                    <a:pt x="71302" y="435990"/>
                    <a:pt x="62831" y="468414"/>
                    <a:pt x="79773" y="490296"/>
                  </a:cubicBezTo>
                  <a:cubicBezTo>
                    <a:pt x="96702" y="512190"/>
                    <a:pt x="160723" y="521487"/>
                    <a:pt x="160723" y="521487"/>
                  </a:cubicBezTo>
                  <a:cubicBezTo>
                    <a:pt x="160723" y="521487"/>
                    <a:pt x="149381" y="136855"/>
                    <a:pt x="141152" y="115976"/>
                  </a:cubicBezTo>
                  <a:cubicBezTo>
                    <a:pt x="132922" y="95084"/>
                    <a:pt x="24731" y="12750"/>
                    <a:pt x="3573" y="0"/>
                  </a:cubicBezTo>
                </a:path>
              </a:pathLst>
            </a:custGeom>
            <a:solidFill>
              <a:srgbClr val="0084C6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Freeform 3">
              <a:extLst>
                <a:ext uri="{FF2B5EF4-FFF2-40B4-BE49-F238E27FC236}">
                  <a16:creationId xmlns:a16="http://schemas.microsoft.com/office/drawing/2014/main" id="{79FD5E60-600E-42A3-B6F2-B5A380FBDE55}"/>
                </a:ext>
              </a:extLst>
            </p:cNvPr>
            <p:cNvSpPr/>
            <p:nvPr/>
          </p:nvSpPr>
          <p:spPr>
            <a:xfrm>
              <a:off x="3831124" y="4711709"/>
              <a:ext cx="135280" cy="106629"/>
            </a:xfrm>
            <a:custGeom>
              <a:avLst/>
              <a:gdLst>
                <a:gd name="connsiteX0" fmla="*/ 77698 w 135280"/>
                <a:gd name="connsiteY0" fmla="*/ 106629 h 106629"/>
                <a:gd name="connsiteX1" fmla="*/ 135280 w 135280"/>
                <a:gd name="connsiteY1" fmla="*/ 78257 h 106629"/>
                <a:gd name="connsiteX2" fmla="*/ 113690 w 135280"/>
                <a:gd name="connsiteY2" fmla="*/ 46278 h 106629"/>
                <a:gd name="connsiteX3" fmla="*/ 112357 w 135280"/>
                <a:gd name="connsiteY3" fmla="*/ 0 h 106629"/>
                <a:gd name="connsiteX4" fmla="*/ 23596 w 135280"/>
                <a:gd name="connsiteY4" fmla="*/ 0 h 106629"/>
                <a:gd name="connsiteX5" fmla="*/ 22263 w 135280"/>
                <a:gd name="connsiteY5" fmla="*/ 46278 h 106629"/>
                <a:gd name="connsiteX6" fmla="*/ 0 w 135280"/>
                <a:gd name="connsiteY6" fmla="*/ 78930 h 106629"/>
                <a:gd name="connsiteX7" fmla="*/ 77698 w 135280"/>
                <a:gd name="connsiteY7" fmla="*/ 106629 h 10662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135280" h="106629">
                  <a:moveTo>
                    <a:pt x="77698" y="106629"/>
                  </a:moveTo>
                  <a:cubicBezTo>
                    <a:pt x="101079" y="104088"/>
                    <a:pt x="118846" y="92811"/>
                    <a:pt x="135280" y="78257"/>
                  </a:cubicBezTo>
                  <a:cubicBezTo>
                    <a:pt x="124434" y="67183"/>
                    <a:pt x="115442" y="55613"/>
                    <a:pt x="113690" y="46278"/>
                  </a:cubicBezTo>
                  <a:cubicBezTo>
                    <a:pt x="110617" y="29908"/>
                    <a:pt x="111340" y="11595"/>
                    <a:pt x="112357" y="0"/>
                  </a:cubicBezTo>
                  <a:lnTo>
                    <a:pt x="23596" y="0"/>
                  </a:lnTo>
                  <a:cubicBezTo>
                    <a:pt x="24600" y="11595"/>
                    <a:pt x="25336" y="29908"/>
                    <a:pt x="22263" y="46278"/>
                  </a:cubicBezTo>
                  <a:cubicBezTo>
                    <a:pt x="20472" y="55803"/>
                    <a:pt x="11163" y="67652"/>
                    <a:pt x="0" y="78930"/>
                  </a:cubicBezTo>
                  <a:cubicBezTo>
                    <a:pt x="21933" y="97967"/>
                    <a:pt x="44221" y="110261"/>
                    <a:pt x="77698" y="106629"/>
                  </a:cubicBezTo>
                </a:path>
              </a:pathLst>
            </a:custGeom>
            <a:solidFill>
              <a:srgbClr val="F1B797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Freeform 3">
              <a:extLst>
                <a:ext uri="{FF2B5EF4-FFF2-40B4-BE49-F238E27FC236}">
                  <a16:creationId xmlns:a16="http://schemas.microsoft.com/office/drawing/2014/main" id="{8077EC07-E94D-470A-8231-3A9DFD8172BC}"/>
                </a:ext>
              </a:extLst>
            </p:cNvPr>
            <p:cNvSpPr/>
            <p:nvPr/>
          </p:nvSpPr>
          <p:spPr>
            <a:xfrm>
              <a:off x="3785617" y="4789967"/>
              <a:ext cx="226961" cy="78295"/>
            </a:xfrm>
            <a:custGeom>
              <a:avLst/>
              <a:gdLst>
                <a:gd name="connsiteX0" fmla="*/ 0 w 226961"/>
                <a:gd name="connsiteY0" fmla="*/ 38938 h 78295"/>
                <a:gd name="connsiteX1" fmla="*/ 113487 w 226961"/>
                <a:gd name="connsiteY1" fmla="*/ 78295 h 78295"/>
                <a:gd name="connsiteX2" fmla="*/ 226961 w 226961"/>
                <a:gd name="connsiteY2" fmla="*/ 38938 h 78295"/>
                <a:gd name="connsiteX3" fmla="*/ 180784 w 226961"/>
                <a:gd name="connsiteY3" fmla="*/ 0 h 78295"/>
                <a:gd name="connsiteX4" fmla="*/ 123202 w 226961"/>
                <a:gd name="connsiteY4" fmla="*/ 28371 h 78295"/>
                <a:gd name="connsiteX5" fmla="*/ 45504 w 226961"/>
                <a:gd name="connsiteY5" fmla="*/ 673 h 78295"/>
                <a:gd name="connsiteX6" fmla="*/ 0 w 226961"/>
                <a:gd name="connsiteY6" fmla="*/ 38938 h 7829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226961" h="78295">
                  <a:moveTo>
                    <a:pt x="0" y="38938"/>
                  </a:moveTo>
                  <a:cubicBezTo>
                    <a:pt x="0" y="38938"/>
                    <a:pt x="50228" y="80251"/>
                    <a:pt x="113487" y="78295"/>
                  </a:cubicBezTo>
                  <a:cubicBezTo>
                    <a:pt x="176733" y="80251"/>
                    <a:pt x="226961" y="38938"/>
                    <a:pt x="226961" y="38938"/>
                  </a:cubicBezTo>
                  <a:cubicBezTo>
                    <a:pt x="226961" y="38938"/>
                    <a:pt x="200710" y="20307"/>
                    <a:pt x="180784" y="0"/>
                  </a:cubicBezTo>
                  <a:cubicBezTo>
                    <a:pt x="164350" y="14554"/>
                    <a:pt x="146583" y="25831"/>
                    <a:pt x="123202" y="28371"/>
                  </a:cubicBezTo>
                  <a:cubicBezTo>
                    <a:pt x="89725" y="32004"/>
                    <a:pt x="67449" y="19710"/>
                    <a:pt x="45504" y="673"/>
                  </a:cubicBezTo>
                  <a:cubicBezTo>
                    <a:pt x="25679" y="20713"/>
                    <a:pt x="0" y="38938"/>
                    <a:pt x="0" y="38938"/>
                  </a:cubicBez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Freeform 3">
              <a:extLst>
                <a:ext uri="{FF2B5EF4-FFF2-40B4-BE49-F238E27FC236}">
                  <a16:creationId xmlns:a16="http://schemas.microsoft.com/office/drawing/2014/main" id="{41BD5782-6F14-4580-9BEA-1B8A22253655}"/>
                </a:ext>
              </a:extLst>
            </p:cNvPr>
            <p:cNvSpPr/>
            <p:nvPr/>
          </p:nvSpPr>
          <p:spPr>
            <a:xfrm>
              <a:off x="3821416" y="4535189"/>
              <a:ext cx="155371" cy="209880"/>
            </a:xfrm>
            <a:custGeom>
              <a:avLst/>
              <a:gdLst>
                <a:gd name="connsiteX0" fmla="*/ 155371 w 155371"/>
                <a:gd name="connsiteY0" fmla="*/ 104940 h 209880"/>
                <a:gd name="connsiteX1" fmla="*/ 77685 w 155371"/>
                <a:gd name="connsiteY1" fmla="*/ 209880 h 209880"/>
                <a:gd name="connsiteX2" fmla="*/ 0 w 155371"/>
                <a:gd name="connsiteY2" fmla="*/ 104940 h 209880"/>
                <a:gd name="connsiteX3" fmla="*/ 77685 w 155371"/>
                <a:gd name="connsiteY3" fmla="*/ 0 h 209880"/>
                <a:gd name="connsiteX4" fmla="*/ 155371 w 155371"/>
                <a:gd name="connsiteY4" fmla="*/ 104940 h 20988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55371" h="209880">
                  <a:moveTo>
                    <a:pt x="155371" y="104940"/>
                  </a:moveTo>
                  <a:cubicBezTo>
                    <a:pt x="155371" y="162890"/>
                    <a:pt x="120586" y="209880"/>
                    <a:pt x="77685" y="209880"/>
                  </a:cubicBezTo>
                  <a:cubicBezTo>
                    <a:pt x="34772" y="209880"/>
                    <a:pt x="0" y="162890"/>
                    <a:pt x="0" y="104940"/>
                  </a:cubicBezTo>
                  <a:cubicBezTo>
                    <a:pt x="0" y="46977"/>
                    <a:pt x="34772" y="0"/>
                    <a:pt x="77685" y="0"/>
                  </a:cubicBezTo>
                  <a:cubicBezTo>
                    <a:pt x="120586" y="0"/>
                    <a:pt x="155371" y="46977"/>
                    <a:pt x="155371" y="104940"/>
                  </a:cubicBez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Freeform 3">
              <a:extLst>
                <a:ext uri="{FF2B5EF4-FFF2-40B4-BE49-F238E27FC236}">
                  <a16:creationId xmlns:a16="http://schemas.microsoft.com/office/drawing/2014/main" id="{F0210989-A39E-45DE-8F23-C1F671D2AFAD}"/>
                </a:ext>
              </a:extLst>
            </p:cNvPr>
            <p:cNvSpPr/>
            <p:nvPr/>
          </p:nvSpPr>
          <p:spPr>
            <a:xfrm>
              <a:off x="3805826" y="4496045"/>
              <a:ext cx="177372" cy="131538"/>
            </a:xfrm>
            <a:custGeom>
              <a:avLst/>
              <a:gdLst>
                <a:gd name="connsiteX0" fmla="*/ 10796 w 177372"/>
                <a:gd name="connsiteY0" fmla="*/ 131538 h 131538"/>
                <a:gd name="connsiteX1" fmla="*/ 57163 w 177372"/>
                <a:gd name="connsiteY1" fmla="*/ 103154 h 131538"/>
                <a:gd name="connsiteX2" fmla="*/ 86805 w 177372"/>
                <a:gd name="connsiteY2" fmla="*/ 56925 h 131538"/>
                <a:gd name="connsiteX3" fmla="*/ 141237 w 177372"/>
                <a:gd name="connsiteY3" fmla="*/ 105338 h 131538"/>
                <a:gd name="connsiteX4" fmla="*/ 175362 w 177372"/>
                <a:gd name="connsiteY4" fmla="*/ 129442 h 131538"/>
                <a:gd name="connsiteX5" fmla="*/ 133351 w 177372"/>
                <a:gd name="connsiteY5" fmla="*/ 7446 h 131538"/>
                <a:gd name="connsiteX6" fmla="*/ 47461 w 177372"/>
                <a:gd name="connsiteY6" fmla="*/ 25658 h 131538"/>
                <a:gd name="connsiteX7" fmla="*/ 2363 w 177372"/>
                <a:gd name="connsiteY7" fmla="*/ 60837 h 131538"/>
                <a:gd name="connsiteX8" fmla="*/ 10796 w 177372"/>
                <a:gd name="connsiteY8" fmla="*/ 131538 h 13153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177372" h="131538">
                  <a:moveTo>
                    <a:pt x="10796" y="131538"/>
                  </a:moveTo>
                  <a:cubicBezTo>
                    <a:pt x="10796" y="131538"/>
                    <a:pt x="33884" y="124007"/>
                    <a:pt x="57163" y="103154"/>
                  </a:cubicBezTo>
                  <a:cubicBezTo>
                    <a:pt x="67311" y="94073"/>
                    <a:pt x="86805" y="56925"/>
                    <a:pt x="86805" y="56925"/>
                  </a:cubicBezTo>
                  <a:cubicBezTo>
                    <a:pt x="86805" y="56925"/>
                    <a:pt x="115837" y="92498"/>
                    <a:pt x="141237" y="105338"/>
                  </a:cubicBezTo>
                  <a:cubicBezTo>
                    <a:pt x="172987" y="121391"/>
                    <a:pt x="175362" y="129442"/>
                    <a:pt x="175362" y="129442"/>
                  </a:cubicBezTo>
                  <a:cubicBezTo>
                    <a:pt x="175362" y="129442"/>
                    <a:pt x="194323" y="31856"/>
                    <a:pt x="133351" y="7446"/>
                  </a:cubicBezTo>
                  <a:cubicBezTo>
                    <a:pt x="72391" y="-16949"/>
                    <a:pt x="47461" y="25658"/>
                    <a:pt x="47461" y="25658"/>
                  </a:cubicBezTo>
                  <a:cubicBezTo>
                    <a:pt x="47461" y="25658"/>
                    <a:pt x="11062" y="17022"/>
                    <a:pt x="2363" y="60837"/>
                  </a:cubicBezTo>
                  <a:cubicBezTo>
                    <a:pt x="-6361" y="104639"/>
                    <a:pt x="10796" y="131538"/>
                    <a:pt x="10796" y="131538"/>
                  </a:cubicBezTo>
                </a:path>
              </a:pathLst>
            </a:custGeom>
            <a:solidFill>
              <a:srgbClr val="4F5759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Freeform 3">
              <a:extLst>
                <a:ext uri="{FF2B5EF4-FFF2-40B4-BE49-F238E27FC236}">
                  <a16:creationId xmlns:a16="http://schemas.microsoft.com/office/drawing/2014/main" id="{BCD9540D-7BE6-418B-9CFC-06BA2A176023}"/>
                </a:ext>
              </a:extLst>
            </p:cNvPr>
            <p:cNvSpPr/>
            <p:nvPr/>
          </p:nvSpPr>
          <p:spPr>
            <a:xfrm>
              <a:off x="3799368" y="4621053"/>
              <a:ext cx="29235" cy="49328"/>
            </a:xfrm>
            <a:custGeom>
              <a:avLst/>
              <a:gdLst>
                <a:gd name="connsiteX0" fmla="*/ 29235 w 29235"/>
                <a:gd name="connsiteY0" fmla="*/ 7405 h 49328"/>
                <a:gd name="connsiteX1" fmla="*/ 0 w 29235"/>
                <a:gd name="connsiteY1" fmla="*/ 10301 h 49328"/>
                <a:gd name="connsiteX2" fmla="*/ 25323 w 29235"/>
                <a:gd name="connsiteY2" fmla="*/ 49328 h 49328"/>
                <a:gd name="connsiteX3" fmla="*/ 29235 w 29235"/>
                <a:gd name="connsiteY3" fmla="*/ 7405 h 4932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9235" h="49328">
                  <a:moveTo>
                    <a:pt x="29235" y="7405"/>
                  </a:moveTo>
                  <a:cubicBezTo>
                    <a:pt x="29235" y="7405"/>
                    <a:pt x="6616" y="-13308"/>
                    <a:pt x="0" y="10301"/>
                  </a:cubicBezTo>
                  <a:cubicBezTo>
                    <a:pt x="-6603" y="33897"/>
                    <a:pt x="25323" y="49328"/>
                    <a:pt x="25323" y="49328"/>
                  </a:cubicBezTo>
                  <a:lnTo>
                    <a:pt x="29235" y="7405"/>
                  </a:ln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Freeform 3">
              <a:extLst>
                <a:ext uri="{FF2B5EF4-FFF2-40B4-BE49-F238E27FC236}">
                  <a16:creationId xmlns:a16="http://schemas.microsoft.com/office/drawing/2014/main" id="{42BC6A87-C057-4689-96FF-08EC61266E0D}"/>
                </a:ext>
              </a:extLst>
            </p:cNvPr>
            <p:cNvSpPr/>
            <p:nvPr/>
          </p:nvSpPr>
          <p:spPr>
            <a:xfrm>
              <a:off x="3972717" y="4620162"/>
              <a:ext cx="25324" cy="50223"/>
            </a:xfrm>
            <a:custGeom>
              <a:avLst/>
              <a:gdLst>
                <a:gd name="connsiteX0" fmla="*/ 1651 w 25324"/>
                <a:gd name="connsiteY0" fmla="*/ 6522 h 50223"/>
                <a:gd name="connsiteX1" fmla="*/ 25324 w 25324"/>
                <a:gd name="connsiteY1" fmla="*/ 11183 h 50223"/>
                <a:gd name="connsiteX2" fmla="*/ 0 w 25324"/>
                <a:gd name="connsiteY2" fmla="*/ 50223 h 50223"/>
                <a:gd name="connsiteX3" fmla="*/ 1651 w 25324"/>
                <a:gd name="connsiteY3" fmla="*/ 6522 h 5022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5324" h="50223">
                  <a:moveTo>
                    <a:pt x="1651" y="6522"/>
                  </a:moveTo>
                  <a:cubicBezTo>
                    <a:pt x="1651" y="6522"/>
                    <a:pt x="18719" y="-12425"/>
                    <a:pt x="25324" y="11183"/>
                  </a:cubicBezTo>
                  <a:cubicBezTo>
                    <a:pt x="31940" y="34793"/>
                    <a:pt x="0" y="50223"/>
                    <a:pt x="0" y="50223"/>
                  </a:cubicBezTo>
                  <a:lnTo>
                    <a:pt x="1651" y="6522"/>
                  </a:ln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Freeform 3">
              <a:extLst>
                <a:ext uri="{FF2B5EF4-FFF2-40B4-BE49-F238E27FC236}">
                  <a16:creationId xmlns:a16="http://schemas.microsoft.com/office/drawing/2014/main" id="{029F96E9-F627-49A1-9C74-ECB1F3E15BF6}"/>
                </a:ext>
              </a:extLst>
            </p:cNvPr>
            <p:cNvSpPr/>
            <p:nvPr/>
          </p:nvSpPr>
          <p:spPr>
            <a:xfrm>
              <a:off x="3662847" y="4813773"/>
              <a:ext cx="455215" cy="293318"/>
            </a:xfrm>
            <a:custGeom>
              <a:avLst/>
              <a:gdLst>
                <a:gd name="connsiteX0" fmla="*/ 39290 w 455215"/>
                <a:gd name="connsiteY0" fmla="*/ 54559 h 293318"/>
                <a:gd name="connsiteX1" fmla="*/ 1190 w 455215"/>
                <a:gd name="connsiteY1" fmla="*/ 177888 h 293318"/>
                <a:gd name="connsiteX2" fmla="*/ 1190 w 455215"/>
                <a:gd name="connsiteY2" fmla="*/ 244881 h 293318"/>
                <a:gd name="connsiteX3" fmla="*/ 74964 w 455215"/>
                <a:gd name="connsiteY3" fmla="*/ 261632 h 293318"/>
                <a:gd name="connsiteX4" fmla="*/ 252015 w 455215"/>
                <a:gd name="connsiteY4" fmla="*/ 293318 h 293318"/>
                <a:gd name="connsiteX5" fmla="*/ 379015 w 455215"/>
                <a:gd name="connsiteY5" fmla="*/ 273265 h 293318"/>
                <a:gd name="connsiteX6" fmla="*/ 455215 w 455215"/>
                <a:gd name="connsiteY6" fmla="*/ 237744 h 293318"/>
                <a:gd name="connsiteX7" fmla="*/ 429815 w 455215"/>
                <a:gd name="connsiteY7" fmla="*/ 54559 h 293318"/>
                <a:gd name="connsiteX8" fmla="*/ 336102 w 455215"/>
                <a:gd name="connsiteY8" fmla="*/ 0 h 293318"/>
                <a:gd name="connsiteX9" fmla="*/ 236254 w 455215"/>
                <a:gd name="connsiteY9" fmla="*/ 54495 h 293318"/>
                <a:gd name="connsiteX10" fmla="*/ 122767 w 455215"/>
                <a:gd name="connsiteY10" fmla="*/ 15138 h 293318"/>
                <a:gd name="connsiteX11" fmla="*/ 39290 w 455215"/>
                <a:gd name="connsiteY11" fmla="*/ 54559 h 29331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</a:cxnLst>
              <a:rect l="l" t="t" r="r" b="b"/>
              <a:pathLst>
                <a:path w="455215" h="293318">
                  <a:moveTo>
                    <a:pt x="39290" y="54559"/>
                  </a:moveTo>
                  <a:cubicBezTo>
                    <a:pt x="21396" y="68071"/>
                    <a:pt x="4365" y="149847"/>
                    <a:pt x="1190" y="177888"/>
                  </a:cubicBezTo>
                  <a:cubicBezTo>
                    <a:pt x="-1984" y="205943"/>
                    <a:pt x="1190" y="244881"/>
                    <a:pt x="1190" y="244881"/>
                  </a:cubicBezTo>
                  <a:cubicBezTo>
                    <a:pt x="1190" y="244881"/>
                    <a:pt x="63014" y="252971"/>
                    <a:pt x="74964" y="261632"/>
                  </a:cubicBezTo>
                  <a:cubicBezTo>
                    <a:pt x="86915" y="270293"/>
                    <a:pt x="217090" y="297294"/>
                    <a:pt x="252015" y="293318"/>
                  </a:cubicBezTo>
                  <a:cubicBezTo>
                    <a:pt x="286940" y="289343"/>
                    <a:pt x="379015" y="273265"/>
                    <a:pt x="379015" y="273265"/>
                  </a:cubicBezTo>
                  <a:lnTo>
                    <a:pt x="455215" y="237744"/>
                  </a:lnTo>
                  <a:cubicBezTo>
                    <a:pt x="455215" y="237744"/>
                    <a:pt x="448865" y="89636"/>
                    <a:pt x="429815" y="54559"/>
                  </a:cubicBezTo>
                  <a:cubicBezTo>
                    <a:pt x="410765" y="19468"/>
                    <a:pt x="336102" y="0"/>
                    <a:pt x="336102" y="0"/>
                  </a:cubicBezTo>
                  <a:cubicBezTo>
                    <a:pt x="336102" y="0"/>
                    <a:pt x="293519" y="57746"/>
                    <a:pt x="236254" y="54495"/>
                  </a:cubicBezTo>
                  <a:cubicBezTo>
                    <a:pt x="178990" y="51218"/>
                    <a:pt x="122767" y="15138"/>
                    <a:pt x="122767" y="15138"/>
                  </a:cubicBezTo>
                  <a:cubicBezTo>
                    <a:pt x="89836" y="27127"/>
                    <a:pt x="67865" y="32968"/>
                    <a:pt x="39290" y="54559"/>
                  </a:cubicBezTo>
                </a:path>
              </a:pathLst>
            </a:custGeom>
            <a:solidFill>
              <a:srgbClr val="F6E4D2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Freeform 3">
              <a:extLst>
                <a:ext uri="{FF2B5EF4-FFF2-40B4-BE49-F238E27FC236}">
                  <a16:creationId xmlns:a16="http://schemas.microsoft.com/office/drawing/2014/main" id="{D85821D8-C8B9-4A30-98BB-6E038BEDC091}"/>
                </a:ext>
              </a:extLst>
            </p:cNvPr>
            <p:cNvSpPr/>
            <p:nvPr/>
          </p:nvSpPr>
          <p:spPr>
            <a:xfrm>
              <a:off x="3587837" y="5064994"/>
              <a:ext cx="639254" cy="1180714"/>
            </a:xfrm>
            <a:custGeom>
              <a:avLst/>
              <a:gdLst>
                <a:gd name="connsiteX0" fmla="*/ 50800 w 639254"/>
                <a:gd name="connsiteY0" fmla="*/ 1799 h 1180714"/>
                <a:gd name="connsiteX1" fmla="*/ 0 w 639254"/>
                <a:gd name="connsiteY1" fmla="*/ 117064 h 1180714"/>
                <a:gd name="connsiteX2" fmla="*/ 139700 w 639254"/>
                <a:gd name="connsiteY2" fmla="*/ 209571 h 1180714"/>
                <a:gd name="connsiteX3" fmla="*/ 160858 w 639254"/>
                <a:gd name="connsiteY3" fmla="*/ 432190 h 1180714"/>
                <a:gd name="connsiteX4" fmla="*/ 141808 w 639254"/>
                <a:gd name="connsiteY4" fmla="*/ 705938 h 1180714"/>
                <a:gd name="connsiteX5" fmla="*/ 152158 w 639254"/>
                <a:gd name="connsiteY5" fmla="*/ 1021826 h 1180714"/>
                <a:gd name="connsiteX6" fmla="*/ 121640 w 639254"/>
                <a:gd name="connsiteY6" fmla="*/ 1157093 h 1180714"/>
                <a:gd name="connsiteX7" fmla="*/ 281559 w 639254"/>
                <a:gd name="connsiteY7" fmla="*/ 1176321 h 1180714"/>
                <a:gd name="connsiteX8" fmla="*/ 388950 w 639254"/>
                <a:gd name="connsiteY8" fmla="*/ 1157093 h 1180714"/>
                <a:gd name="connsiteX9" fmla="*/ 530225 w 639254"/>
                <a:gd name="connsiteY9" fmla="*/ 1179356 h 1180714"/>
                <a:gd name="connsiteX10" fmla="*/ 639254 w 639254"/>
                <a:gd name="connsiteY10" fmla="*/ 1118282 h 1180714"/>
                <a:gd name="connsiteX11" fmla="*/ 573278 w 639254"/>
                <a:gd name="connsiteY11" fmla="*/ 638082 h 1180714"/>
                <a:gd name="connsiteX12" fmla="*/ 50800 w 639254"/>
                <a:gd name="connsiteY12" fmla="*/ 1799 h 11807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639254" h="1180714">
                  <a:moveTo>
                    <a:pt x="50800" y="1799"/>
                  </a:moveTo>
                  <a:cubicBezTo>
                    <a:pt x="50800" y="1799"/>
                    <a:pt x="-4241" y="50999"/>
                    <a:pt x="0" y="117064"/>
                  </a:cubicBezTo>
                  <a:cubicBezTo>
                    <a:pt x="4229" y="183117"/>
                    <a:pt x="116103" y="211768"/>
                    <a:pt x="139700" y="209571"/>
                  </a:cubicBezTo>
                  <a:cubicBezTo>
                    <a:pt x="139700" y="290534"/>
                    <a:pt x="129108" y="350783"/>
                    <a:pt x="160858" y="432190"/>
                  </a:cubicBezTo>
                  <a:cubicBezTo>
                    <a:pt x="160121" y="484780"/>
                    <a:pt x="138684" y="621331"/>
                    <a:pt x="141808" y="705938"/>
                  </a:cubicBezTo>
                  <a:cubicBezTo>
                    <a:pt x="143611" y="754325"/>
                    <a:pt x="159499" y="973565"/>
                    <a:pt x="152158" y="1021826"/>
                  </a:cubicBezTo>
                  <a:cubicBezTo>
                    <a:pt x="139700" y="1103867"/>
                    <a:pt x="85725" y="1123222"/>
                    <a:pt x="121640" y="1157093"/>
                  </a:cubicBezTo>
                  <a:cubicBezTo>
                    <a:pt x="158038" y="1191396"/>
                    <a:pt x="262725" y="1179369"/>
                    <a:pt x="281559" y="1176321"/>
                  </a:cubicBezTo>
                  <a:cubicBezTo>
                    <a:pt x="351383" y="1165018"/>
                    <a:pt x="323062" y="1139770"/>
                    <a:pt x="388950" y="1157093"/>
                  </a:cubicBezTo>
                  <a:cubicBezTo>
                    <a:pt x="407847" y="1162059"/>
                    <a:pt x="502577" y="1180893"/>
                    <a:pt x="530225" y="1179356"/>
                  </a:cubicBezTo>
                  <a:cubicBezTo>
                    <a:pt x="600862" y="1175444"/>
                    <a:pt x="639254" y="1118282"/>
                    <a:pt x="639254" y="1118282"/>
                  </a:cubicBezTo>
                  <a:cubicBezTo>
                    <a:pt x="639254" y="1118282"/>
                    <a:pt x="602462" y="711285"/>
                    <a:pt x="573278" y="638082"/>
                  </a:cubicBezTo>
                  <a:cubicBezTo>
                    <a:pt x="544080" y="564879"/>
                    <a:pt x="194157" y="-47603"/>
                    <a:pt x="50800" y="1799"/>
                  </a:cubicBezTo>
                </a:path>
              </a:pathLst>
            </a:custGeom>
            <a:solidFill>
              <a:srgbClr val="F6E4D2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Freeform 3">
              <a:extLst>
                <a:ext uri="{FF2B5EF4-FFF2-40B4-BE49-F238E27FC236}">
                  <a16:creationId xmlns:a16="http://schemas.microsoft.com/office/drawing/2014/main" id="{D4CF22FB-5A6C-4144-8B7C-CA6BE98A0A96}"/>
                </a:ext>
              </a:extLst>
            </p:cNvPr>
            <p:cNvSpPr/>
            <p:nvPr/>
          </p:nvSpPr>
          <p:spPr>
            <a:xfrm>
              <a:off x="3990581" y="4832408"/>
              <a:ext cx="91232" cy="216452"/>
            </a:xfrm>
            <a:custGeom>
              <a:avLst/>
              <a:gdLst>
                <a:gd name="connsiteX0" fmla="*/ 17348 w 91232"/>
                <a:gd name="connsiteY0" fmla="*/ 0 h 216452"/>
                <a:gd name="connsiteX1" fmla="*/ 35115 w 91232"/>
                <a:gd name="connsiteY1" fmla="*/ 93865 h 216452"/>
                <a:gd name="connsiteX2" fmla="*/ 0 w 91232"/>
                <a:gd name="connsiteY2" fmla="*/ 206438 h 216452"/>
                <a:gd name="connsiteX3" fmla="*/ 76682 w 91232"/>
                <a:gd name="connsiteY3" fmla="*/ 207911 h 216452"/>
                <a:gd name="connsiteX4" fmla="*/ 85140 w 91232"/>
                <a:gd name="connsiteY4" fmla="*/ 86957 h 216452"/>
                <a:gd name="connsiteX5" fmla="*/ 17348 w 91232"/>
                <a:gd name="connsiteY5" fmla="*/ 0 h 21645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91232" h="216452">
                  <a:moveTo>
                    <a:pt x="17348" y="0"/>
                  </a:moveTo>
                  <a:cubicBezTo>
                    <a:pt x="17348" y="0"/>
                    <a:pt x="32727" y="64160"/>
                    <a:pt x="35115" y="93865"/>
                  </a:cubicBezTo>
                  <a:cubicBezTo>
                    <a:pt x="39636" y="150063"/>
                    <a:pt x="0" y="206438"/>
                    <a:pt x="0" y="206438"/>
                  </a:cubicBezTo>
                  <a:cubicBezTo>
                    <a:pt x="0" y="206438"/>
                    <a:pt x="57632" y="228701"/>
                    <a:pt x="76682" y="207911"/>
                  </a:cubicBezTo>
                  <a:cubicBezTo>
                    <a:pt x="95732" y="187109"/>
                    <a:pt x="93611" y="113804"/>
                    <a:pt x="85140" y="86957"/>
                  </a:cubicBezTo>
                  <a:cubicBezTo>
                    <a:pt x="76682" y="60109"/>
                    <a:pt x="17348" y="0"/>
                    <a:pt x="17348" y="0"/>
                  </a:cubicBezTo>
                </a:path>
              </a:pathLst>
            </a:custGeom>
            <a:solidFill>
              <a:srgbClr val="F0CEB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Freeform 3">
              <a:extLst>
                <a:ext uri="{FF2B5EF4-FFF2-40B4-BE49-F238E27FC236}">
                  <a16:creationId xmlns:a16="http://schemas.microsoft.com/office/drawing/2014/main" id="{F4D24398-FF6A-4F8E-A9CC-4D4CA9A499FA}"/>
                </a:ext>
              </a:extLst>
            </p:cNvPr>
            <p:cNvSpPr/>
            <p:nvPr/>
          </p:nvSpPr>
          <p:spPr>
            <a:xfrm>
              <a:off x="3762682" y="4490800"/>
              <a:ext cx="455913" cy="718058"/>
            </a:xfrm>
            <a:custGeom>
              <a:avLst/>
              <a:gdLst>
                <a:gd name="connsiteX0" fmla="*/ 7704 w 455913"/>
                <a:gd name="connsiteY0" fmla="*/ 92011 h 718058"/>
                <a:gd name="connsiteX1" fmla="*/ 45512 w 455913"/>
                <a:gd name="connsiteY1" fmla="*/ 382689 h 718058"/>
                <a:gd name="connsiteX2" fmla="*/ 214105 w 455913"/>
                <a:gd name="connsiteY2" fmla="*/ 545719 h 718058"/>
                <a:gd name="connsiteX3" fmla="*/ 383955 w 455913"/>
                <a:gd name="connsiteY3" fmla="*/ 634847 h 718058"/>
                <a:gd name="connsiteX4" fmla="*/ 417813 w 455913"/>
                <a:gd name="connsiteY4" fmla="*/ 718058 h 718058"/>
                <a:gd name="connsiteX5" fmla="*/ 455913 w 455913"/>
                <a:gd name="connsiteY5" fmla="*/ 681773 h 718058"/>
                <a:gd name="connsiteX6" fmla="*/ 355380 w 455913"/>
                <a:gd name="connsiteY6" fmla="*/ 531330 h 718058"/>
                <a:gd name="connsiteX7" fmla="*/ 189213 w 455913"/>
                <a:gd name="connsiteY7" fmla="*/ 509854 h 718058"/>
                <a:gd name="connsiteX8" fmla="*/ 68436 w 455913"/>
                <a:gd name="connsiteY8" fmla="*/ 341604 h 718058"/>
                <a:gd name="connsiteX9" fmla="*/ 87092 w 455913"/>
                <a:gd name="connsiteY9" fmla="*/ 44386 h 718058"/>
                <a:gd name="connsiteX10" fmla="*/ 221064 w 455913"/>
                <a:gd name="connsiteY10" fmla="*/ 101752 h 718058"/>
                <a:gd name="connsiteX11" fmla="*/ 136419 w 455913"/>
                <a:gd name="connsiteY11" fmla="*/ 0 h 718058"/>
                <a:gd name="connsiteX12" fmla="*/ 7704 w 455913"/>
                <a:gd name="connsiteY12" fmla="*/ 92011 h 71805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</a:cxnLst>
              <a:rect l="l" t="t" r="r" b="b"/>
              <a:pathLst>
                <a:path w="455913" h="718058">
                  <a:moveTo>
                    <a:pt x="7704" y="92011"/>
                  </a:moveTo>
                  <a:cubicBezTo>
                    <a:pt x="-10519" y="164706"/>
                    <a:pt x="3387" y="262064"/>
                    <a:pt x="45512" y="382689"/>
                  </a:cubicBezTo>
                  <a:cubicBezTo>
                    <a:pt x="87613" y="503313"/>
                    <a:pt x="150084" y="520394"/>
                    <a:pt x="214105" y="545719"/>
                  </a:cubicBezTo>
                  <a:cubicBezTo>
                    <a:pt x="278113" y="571042"/>
                    <a:pt x="383955" y="634847"/>
                    <a:pt x="383955" y="634847"/>
                  </a:cubicBezTo>
                  <a:lnTo>
                    <a:pt x="417813" y="718058"/>
                  </a:lnTo>
                  <a:lnTo>
                    <a:pt x="455913" y="681773"/>
                  </a:lnTo>
                  <a:cubicBezTo>
                    <a:pt x="455913" y="681773"/>
                    <a:pt x="411463" y="550887"/>
                    <a:pt x="355380" y="531330"/>
                  </a:cubicBezTo>
                  <a:cubicBezTo>
                    <a:pt x="330564" y="522681"/>
                    <a:pt x="244268" y="543775"/>
                    <a:pt x="189213" y="509854"/>
                  </a:cubicBezTo>
                  <a:cubicBezTo>
                    <a:pt x="119833" y="467093"/>
                    <a:pt x="81390" y="366610"/>
                    <a:pt x="68436" y="341604"/>
                  </a:cubicBezTo>
                  <a:cubicBezTo>
                    <a:pt x="18410" y="244919"/>
                    <a:pt x="7958" y="89865"/>
                    <a:pt x="87092" y="44386"/>
                  </a:cubicBezTo>
                  <a:cubicBezTo>
                    <a:pt x="172017" y="-4419"/>
                    <a:pt x="221064" y="101752"/>
                    <a:pt x="221064" y="101752"/>
                  </a:cubicBezTo>
                  <a:cubicBezTo>
                    <a:pt x="221064" y="101752"/>
                    <a:pt x="249894" y="5156"/>
                    <a:pt x="136419" y="0"/>
                  </a:cubicBezTo>
                  <a:cubicBezTo>
                    <a:pt x="67572" y="-3124"/>
                    <a:pt x="22932" y="31292"/>
                    <a:pt x="7704" y="92011"/>
                  </a:cubicBezTo>
                </a:path>
              </a:pathLst>
            </a:custGeom>
            <a:solidFill>
              <a:srgbClr val="2F94D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Freeform 3">
              <a:extLst>
                <a:ext uri="{FF2B5EF4-FFF2-40B4-BE49-F238E27FC236}">
                  <a16:creationId xmlns:a16="http://schemas.microsoft.com/office/drawing/2014/main" id="{D7EC2959-5637-4D46-83D3-E5A71BA052F2}"/>
                </a:ext>
              </a:extLst>
            </p:cNvPr>
            <p:cNvSpPr/>
            <p:nvPr/>
          </p:nvSpPr>
          <p:spPr>
            <a:xfrm>
              <a:off x="3939183" y="4503492"/>
              <a:ext cx="221932" cy="571906"/>
            </a:xfrm>
            <a:custGeom>
              <a:avLst/>
              <a:gdLst>
                <a:gd name="connsiteX0" fmla="*/ 0 w 221932"/>
                <a:gd name="connsiteY0" fmla="*/ 0 h 571906"/>
                <a:gd name="connsiteX1" fmla="*/ 15494 w 221932"/>
                <a:gd name="connsiteY1" fmla="*/ 43446 h 571906"/>
                <a:gd name="connsiteX2" fmla="*/ 39661 w 221932"/>
                <a:gd name="connsiteY2" fmla="*/ 96316 h 571906"/>
                <a:gd name="connsiteX3" fmla="*/ 44564 w 221932"/>
                <a:gd name="connsiteY3" fmla="*/ 253326 h 571906"/>
                <a:gd name="connsiteX4" fmla="*/ 101612 w 221932"/>
                <a:gd name="connsiteY4" fmla="*/ 422783 h 571906"/>
                <a:gd name="connsiteX5" fmla="*/ 110947 w 221932"/>
                <a:gd name="connsiteY5" fmla="*/ 571906 h 571906"/>
                <a:gd name="connsiteX6" fmla="*/ 221932 w 221932"/>
                <a:gd name="connsiteY6" fmla="*/ 555155 h 571906"/>
                <a:gd name="connsiteX7" fmla="*/ 196850 w 221932"/>
                <a:gd name="connsiteY7" fmla="*/ 376593 h 571906"/>
                <a:gd name="connsiteX8" fmla="*/ 104266 w 221932"/>
                <a:gd name="connsiteY8" fmla="*/ 297205 h 571906"/>
                <a:gd name="connsiteX9" fmla="*/ 37604 w 221932"/>
                <a:gd name="connsiteY9" fmla="*/ 23495 h 571906"/>
                <a:gd name="connsiteX10" fmla="*/ 0 w 221932"/>
                <a:gd name="connsiteY10" fmla="*/ 0 h 5719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</a:cxnLst>
              <a:rect l="l" t="t" r="r" b="b"/>
              <a:pathLst>
                <a:path w="221932" h="571906">
                  <a:moveTo>
                    <a:pt x="0" y="0"/>
                  </a:moveTo>
                  <a:cubicBezTo>
                    <a:pt x="0" y="0"/>
                    <a:pt x="-1015" y="13970"/>
                    <a:pt x="15494" y="43446"/>
                  </a:cubicBezTo>
                  <a:cubicBezTo>
                    <a:pt x="27228" y="64401"/>
                    <a:pt x="35724" y="75107"/>
                    <a:pt x="39661" y="96316"/>
                  </a:cubicBezTo>
                  <a:cubicBezTo>
                    <a:pt x="46735" y="134340"/>
                    <a:pt x="42113" y="180111"/>
                    <a:pt x="44564" y="253326"/>
                  </a:cubicBezTo>
                  <a:cubicBezTo>
                    <a:pt x="47142" y="330327"/>
                    <a:pt x="88430" y="385902"/>
                    <a:pt x="101612" y="422783"/>
                  </a:cubicBezTo>
                  <a:cubicBezTo>
                    <a:pt x="115823" y="462495"/>
                    <a:pt x="119989" y="607390"/>
                    <a:pt x="110947" y="571906"/>
                  </a:cubicBezTo>
                  <a:lnTo>
                    <a:pt x="221932" y="555155"/>
                  </a:lnTo>
                  <a:cubicBezTo>
                    <a:pt x="221932" y="555155"/>
                    <a:pt x="212788" y="400291"/>
                    <a:pt x="196850" y="376593"/>
                  </a:cubicBezTo>
                  <a:cubicBezTo>
                    <a:pt x="172249" y="339978"/>
                    <a:pt x="122567" y="310299"/>
                    <a:pt x="104266" y="297205"/>
                  </a:cubicBezTo>
                  <a:cubicBezTo>
                    <a:pt x="85966" y="284124"/>
                    <a:pt x="90208" y="94881"/>
                    <a:pt x="37604" y="23495"/>
                  </a:cubicBezTo>
                  <a:cubicBezTo>
                    <a:pt x="16103" y="-5702"/>
                    <a:pt x="0" y="0"/>
                    <a:pt x="0" y="0"/>
                  </a:cubicBezTo>
                </a:path>
              </a:pathLst>
            </a:custGeom>
            <a:solidFill>
              <a:srgbClr val="2F94D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Freeform 3">
              <a:extLst>
                <a:ext uri="{FF2B5EF4-FFF2-40B4-BE49-F238E27FC236}">
                  <a16:creationId xmlns:a16="http://schemas.microsoft.com/office/drawing/2014/main" id="{679051A9-5657-474E-A1C6-93177356AD89}"/>
                </a:ext>
              </a:extLst>
            </p:cNvPr>
            <p:cNvSpPr/>
            <p:nvPr/>
          </p:nvSpPr>
          <p:spPr>
            <a:xfrm>
              <a:off x="3885757" y="5595247"/>
              <a:ext cx="32731" cy="498640"/>
            </a:xfrm>
            <a:custGeom>
              <a:avLst/>
              <a:gdLst>
                <a:gd name="connsiteX0" fmla="*/ 30307 w 32731"/>
                <a:gd name="connsiteY0" fmla="*/ 0 h 498640"/>
                <a:gd name="connsiteX1" fmla="*/ 551 w 32731"/>
                <a:gd name="connsiteY1" fmla="*/ 219532 h 498640"/>
                <a:gd name="connsiteX2" fmla="*/ 30307 w 32731"/>
                <a:gd name="connsiteY2" fmla="*/ 498640 h 498640"/>
                <a:gd name="connsiteX3" fmla="*/ 30307 w 32731"/>
                <a:gd name="connsiteY3" fmla="*/ 305638 h 498640"/>
                <a:gd name="connsiteX4" fmla="*/ 30307 w 32731"/>
                <a:gd name="connsiteY4" fmla="*/ 0 h 49864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2731" h="498640">
                  <a:moveTo>
                    <a:pt x="30307" y="0"/>
                  </a:moveTo>
                  <a:cubicBezTo>
                    <a:pt x="30307" y="0"/>
                    <a:pt x="6927" y="123685"/>
                    <a:pt x="551" y="219532"/>
                  </a:cubicBezTo>
                  <a:cubicBezTo>
                    <a:pt x="-5823" y="315379"/>
                    <a:pt x="30307" y="498640"/>
                    <a:pt x="30307" y="498640"/>
                  </a:cubicBezTo>
                  <a:cubicBezTo>
                    <a:pt x="30307" y="498640"/>
                    <a:pt x="32568" y="393255"/>
                    <a:pt x="30307" y="305638"/>
                  </a:cubicBezTo>
                  <a:cubicBezTo>
                    <a:pt x="28034" y="218020"/>
                    <a:pt x="36810" y="35979"/>
                    <a:pt x="30307" y="0"/>
                  </a:cubicBezTo>
                </a:path>
              </a:pathLst>
            </a:custGeom>
            <a:solidFill>
              <a:srgbClr val="F0CEB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Freeform 3">
              <a:extLst>
                <a:ext uri="{FF2B5EF4-FFF2-40B4-BE49-F238E27FC236}">
                  <a16:creationId xmlns:a16="http://schemas.microsoft.com/office/drawing/2014/main" id="{644A3A9A-1F6F-4DAC-9E4D-E195FB827337}"/>
                </a:ext>
              </a:extLst>
            </p:cNvPr>
            <p:cNvSpPr/>
            <p:nvPr/>
          </p:nvSpPr>
          <p:spPr>
            <a:xfrm>
              <a:off x="3949176" y="5669332"/>
              <a:ext cx="76532" cy="485368"/>
            </a:xfrm>
            <a:custGeom>
              <a:avLst/>
              <a:gdLst>
                <a:gd name="connsiteX0" fmla="*/ 2719 w 76532"/>
                <a:gd name="connsiteY0" fmla="*/ 0 h 485368"/>
                <a:gd name="connsiteX1" fmla="*/ 21388 w 76532"/>
                <a:gd name="connsiteY1" fmla="*/ 288887 h 485368"/>
                <a:gd name="connsiteX2" fmla="*/ 76532 w 76532"/>
                <a:gd name="connsiteY2" fmla="*/ 485368 h 485368"/>
                <a:gd name="connsiteX3" fmla="*/ 41403 w 76532"/>
                <a:gd name="connsiteY3" fmla="*/ 264579 h 485368"/>
                <a:gd name="connsiteX4" fmla="*/ 2719 w 76532"/>
                <a:gd name="connsiteY4" fmla="*/ 0 h 4853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76532" h="485368">
                  <a:moveTo>
                    <a:pt x="2719" y="0"/>
                  </a:moveTo>
                  <a:cubicBezTo>
                    <a:pt x="2719" y="0"/>
                    <a:pt x="-10755" y="179844"/>
                    <a:pt x="21388" y="288887"/>
                  </a:cubicBezTo>
                  <a:cubicBezTo>
                    <a:pt x="53519" y="397929"/>
                    <a:pt x="76532" y="485368"/>
                    <a:pt x="76532" y="485368"/>
                  </a:cubicBezTo>
                  <a:cubicBezTo>
                    <a:pt x="76532" y="485368"/>
                    <a:pt x="56783" y="349250"/>
                    <a:pt x="41403" y="264579"/>
                  </a:cubicBezTo>
                  <a:cubicBezTo>
                    <a:pt x="26011" y="179920"/>
                    <a:pt x="2719" y="0"/>
                    <a:pt x="2719" y="0"/>
                  </a:cubicBezTo>
                </a:path>
              </a:pathLst>
            </a:custGeom>
            <a:solidFill>
              <a:srgbClr val="F0CEB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7" name="Freeform 3">
              <a:extLst>
                <a:ext uri="{FF2B5EF4-FFF2-40B4-BE49-F238E27FC236}">
                  <a16:creationId xmlns:a16="http://schemas.microsoft.com/office/drawing/2014/main" id="{AFC7C893-180E-475B-9433-2730D5D4F4DA}"/>
                </a:ext>
              </a:extLst>
            </p:cNvPr>
            <p:cNvSpPr/>
            <p:nvPr/>
          </p:nvSpPr>
          <p:spPr>
            <a:xfrm>
              <a:off x="3985828" y="5691265"/>
              <a:ext cx="68208" cy="349935"/>
            </a:xfrm>
            <a:custGeom>
              <a:avLst/>
              <a:gdLst>
                <a:gd name="connsiteX0" fmla="*/ 0 w 68208"/>
                <a:gd name="connsiteY0" fmla="*/ 0 h 349935"/>
                <a:gd name="connsiteX1" fmla="*/ 26746 w 68208"/>
                <a:gd name="connsiteY1" fmla="*/ 191846 h 349935"/>
                <a:gd name="connsiteX2" fmla="*/ 50736 w 68208"/>
                <a:gd name="connsiteY2" fmla="*/ 349935 h 349935"/>
                <a:gd name="connsiteX3" fmla="*/ 64299 w 68208"/>
                <a:gd name="connsiteY3" fmla="*/ 189725 h 349935"/>
                <a:gd name="connsiteX4" fmla="*/ 0 w 68208"/>
                <a:gd name="connsiteY4" fmla="*/ 0 h 34993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68208" h="349935">
                  <a:moveTo>
                    <a:pt x="0" y="0"/>
                  </a:moveTo>
                  <a:cubicBezTo>
                    <a:pt x="0" y="0"/>
                    <a:pt x="11239" y="102946"/>
                    <a:pt x="26746" y="191846"/>
                  </a:cubicBezTo>
                  <a:cubicBezTo>
                    <a:pt x="42265" y="280746"/>
                    <a:pt x="50736" y="349935"/>
                    <a:pt x="50736" y="349935"/>
                  </a:cubicBezTo>
                  <a:cubicBezTo>
                    <a:pt x="50736" y="349935"/>
                    <a:pt x="78587" y="273507"/>
                    <a:pt x="64299" y="189725"/>
                  </a:cubicBezTo>
                  <a:cubicBezTo>
                    <a:pt x="50025" y="105968"/>
                    <a:pt x="0" y="0"/>
                    <a:pt x="0" y="0"/>
                  </a:cubicBezTo>
                </a:path>
              </a:pathLst>
            </a:custGeom>
            <a:solidFill>
              <a:srgbClr val="F0CEB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8" name="Freeform 3">
              <a:extLst>
                <a:ext uri="{FF2B5EF4-FFF2-40B4-BE49-F238E27FC236}">
                  <a16:creationId xmlns:a16="http://schemas.microsoft.com/office/drawing/2014/main" id="{826A3C3D-85CA-4245-83CA-8FD866820B0D}"/>
                </a:ext>
              </a:extLst>
            </p:cNvPr>
            <p:cNvSpPr/>
            <p:nvPr/>
          </p:nvSpPr>
          <p:spPr>
            <a:xfrm>
              <a:off x="3748827" y="5415772"/>
              <a:ext cx="41457" cy="78866"/>
            </a:xfrm>
            <a:custGeom>
              <a:avLst/>
              <a:gdLst>
                <a:gd name="connsiteX0" fmla="*/ 33291 w 41457"/>
                <a:gd name="connsiteY0" fmla="*/ 78866 h 78866"/>
                <a:gd name="connsiteX1" fmla="*/ 41457 w 41457"/>
                <a:gd name="connsiteY1" fmla="*/ 75425 h 78866"/>
                <a:gd name="connsiteX2" fmla="*/ 29354 w 41457"/>
                <a:gd name="connsiteY2" fmla="*/ 47040 h 78866"/>
                <a:gd name="connsiteX3" fmla="*/ 919 w 41457"/>
                <a:gd name="connsiteY3" fmla="*/ 0 h 78866"/>
                <a:gd name="connsiteX4" fmla="*/ 6291 w 41457"/>
                <a:gd name="connsiteY4" fmla="*/ 50380 h 78866"/>
                <a:gd name="connsiteX5" fmla="*/ 33291 w 41457"/>
                <a:gd name="connsiteY5" fmla="*/ 78866 h 7886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41457" h="78866">
                  <a:moveTo>
                    <a:pt x="33291" y="78866"/>
                  </a:moveTo>
                  <a:cubicBezTo>
                    <a:pt x="35958" y="77622"/>
                    <a:pt x="38739" y="76606"/>
                    <a:pt x="41457" y="75425"/>
                  </a:cubicBezTo>
                  <a:cubicBezTo>
                    <a:pt x="39743" y="71424"/>
                    <a:pt x="36301" y="63334"/>
                    <a:pt x="29354" y="47040"/>
                  </a:cubicBezTo>
                  <a:cubicBezTo>
                    <a:pt x="15587" y="14681"/>
                    <a:pt x="919" y="0"/>
                    <a:pt x="919" y="0"/>
                  </a:cubicBezTo>
                  <a:cubicBezTo>
                    <a:pt x="919" y="0"/>
                    <a:pt x="-3322" y="16941"/>
                    <a:pt x="6291" y="50380"/>
                  </a:cubicBezTo>
                  <a:cubicBezTo>
                    <a:pt x="12146" y="70726"/>
                    <a:pt x="24503" y="77025"/>
                    <a:pt x="33291" y="78866"/>
                  </a:cubicBezTo>
                </a:path>
              </a:pathLst>
            </a:custGeom>
            <a:solidFill>
              <a:srgbClr val="F0CEB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Freeform 3">
              <a:extLst>
                <a:ext uri="{FF2B5EF4-FFF2-40B4-BE49-F238E27FC236}">
                  <a16:creationId xmlns:a16="http://schemas.microsoft.com/office/drawing/2014/main" id="{BB881B60-558E-4973-BC70-D3527D4118DC}"/>
                </a:ext>
              </a:extLst>
            </p:cNvPr>
            <p:cNvSpPr/>
            <p:nvPr/>
          </p:nvSpPr>
          <p:spPr>
            <a:xfrm>
              <a:off x="3770384" y="5491125"/>
              <a:ext cx="27813" cy="164223"/>
            </a:xfrm>
            <a:custGeom>
              <a:avLst/>
              <a:gdLst>
                <a:gd name="connsiteX0" fmla="*/ 11734 w 27813"/>
                <a:gd name="connsiteY0" fmla="*/ 3098 h 164223"/>
                <a:gd name="connsiteX1" fmla="*/ 7429 w 27813"/>
                <a:gd name="connsiteY1" fmla="*/ 63906 h 164223"/>
                <a:gd name="connsiteX2" fmla="*/ 0 w 27813"/>
                <a:gd name="connsiteY2" fmla="*/ 164223 h 164223"/>
                <a:gd name="connsiteX3" fmla="*/ 27813 w 27813"/>
                <a:gd name="connsiteY3" fmla="*/ 53326 h 164223"/>
                <a:gd name="connsiteX4" fmla="*/ 20523 w 27813"/>
                <a:gd name="connsiteY4" fmla="*/ 0 h 164223"/>
                <a:gd name="connsiteX5" fmla="*/ 11734 w 27813"/>
                <a:gd name="connsiteY5" fmla="*/ 3098 h 16422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27813" h="164223">
                  <a:moveTo>
                    <a:pt x="11734" y="3098"/>
                  </a:moveTo>
                  <a:cubicBezTo>
                    <a:pt x="11481" y="16586"/>
                    <a:pt x="10503" y="37033"/>
                    <a:pt x="7429" y="63906"/>
                  </a:cubicBezTo>
                  <a:cubicBezTo>
                    <a:pt x="1600" y="114706"/>
                    <a:pt x="0" y="164223"/>
                    <a:pt x="0" y="164223"/>
                  </a:cubicBezTo>
                  <a:cubicBezTo>
                    <a:pt x="0" y="164223"/>
                    <a:pt x="26492" y="106235"/>
                    <a:pt x="27813" y="53326"/>
                  </a:cubicBezTo>
                  <a:cubicBezTo>
                    <a:pt x="28435" y="27571"/>
                    <a:pt x="24625" y="10642"/>
                    <a:pt x="20523" y="0"/>
                  </a:cubicBezTo>
                  <a:cubicBezTo>
                    <a:pt x="17691" y="1384"/>
                    <a:pt x="14719" y="2387"/>
                    <a:pt x="11734" y="3098"/>
                  </a:cubicBezTo>
                </a:path>
              </a:pathLst>
            </a:custGeom>
            <a:solidFill>
              <a:srgbClr val="F0CEB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Freeform 3">
              <a:extLst>
                <a:ext uri="{FF2B5EF4-FFF2-40B4-BE49-F238E27FC236}">
                  <a16:creationId xmlns:a16="http://schemas.microsoft.com/office/drawing/2014/main" id="{7DB2C395-F65A-4E4B-B1BD-9D8E507D60E8}"/>
                </a:ext>
              </a:extLst>
            </p:cNvPr>
            <p:cNvSpPr/>
            <p:nvPr/>
          </p:nvSpPr>
          <p:spPr>
            <a:xfrm>
              <a:off x="3810074" y="5477746"/>
              <a:ext cx="58582" cy="236029"/>
            </a:xfrm>
            <a:custGeom>
              <a:avLst/>
              <a:gdLst>
                <a:gd name="connsiteX0" fmla="*/ 47637 w 58582"/>
                <a:gd name="connsiteY0" fmla="*/ 66700 h 236029"/>
                <a:gd name="connsiteX1" fmla="*/ 9017 w 58582"/>
                <a:gd name="connsiteY1" fmla="*/ 0 h 236029"/>
                <a:gd name="connsiteX2" fmla="*/ 0 w 58582"/>
                <a:gd name="connsiteY2" fmla="*/ 3759 h 236029"/>
                <a:gd name="connsiteX3" fmla="*/ 24358 w 58582"/>
                <a:gd name="connsiteY3" fmla="*/ 102679 h 236029"/>
                <a:gd name="connsiteX4" fmla="*/ 51866 w 58582"/>
                <a:gd name="connsiteY4" fmla="*/ 236029 h 236029"/>
                <a:gd name="connsiteX5" fmla="*/ 47637 w 58582"/>
                <a:gd name="connsiteY5" fmla="*/ 66700 h 23602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58582" h="236029">
                  <a:moveTo>
                    <a:pt x="47637" y="66700"/>
                  </a:moveTo>
                  <a:cubicBezTo>
                    <a:pt x="34201" y="31293"/>
                    <a:pt x="19329" y="10960"/>
                    <a:pt x="9017" y="0"/>
                  </a:cubicBezTo>
                  <a:cubicBezTo>
                    <a:pt x="6032" y="1295"/>
                    <a:pt x="2997" y="2476"/>
                    <a:pt x="0" y="3759"/>
                  </a:cubicBezTo>
                  <a:cubicBezTo>
                    <a:pt x="4711" y="21882"/>
                    <a:pt x="13347" y="55880"/>
                    <a:pt x="24358" y="102679"/>
                  </a:cubicBezTo>
                  <a:cubicBezTo>
                    <a:pt x="41287" y="174650"/>
                    <a:pt x="51866" y="236029"/>
                    <a:pt x="51866" y="236029"/>
                  </a:cubicBezTo>
                  <a:cubicBezTo>
                    <a:pt x="51866" y="236029"/>
                    <a:pt x="71183" y="128765"/>
                    <a:pt x="47637" y="66700"/>
                  </a:cubicBezTo>
                </a:path>
              </a:pathLst>
            </a:custGeom>
            <a:solidFill>
              <a:srgbClr val="F0CEB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Freeform 3">
              <a:extLst>
                <a:ext uri="{FF2B5EF4-FFF2-40B4-BE49-F238E27FC236}">
                  <a16:creationId xmlns:a16="http://schemas.microsoft.com/office/drawing/2014/main" id="{340AB695-1947-4BAE-8C69-6F2E93E0FA8C}"/>
                </a:ext>
              </a:extLst>
            </p:cNvPr>
            <p:cNvSpPr/>
            <p:nvPr/>
          </p:nvSpPr>
          <p:spPr>
            <a:xfrm>
              <a:off x="4102547" y="5784785"/>
              <a:ext cx="80771" cy="333057"/>
            </a:xfrm>
            <a:custGeom>
              <a:avLst/>
              <a:gdLst>
                <a:gd name="connsiteX0" fmla="*/ 0 w 80771"/>
                <a:gd name="connsiteY0" fmla="*/ 0 h 333057"/>
                <a:gd name="connsiteX1" fmla="*/ 49403 w 80771"/>
                <a:gd name="connsiteY1" fmla="*/ 196850 h 333057"/>
                <a:gd name="connsiteX2" fmla="*/ 80771 w 80771"/>
                <a:gd name="connsiteY2" fmla="*/ 333057 h 333057"/>
                <a:gd name="connsiteX3" fmla="*/ 61569 w 80771"/>
                <a:gd name="connsiteY3" fmla="*/ 97370 h 333057"/>
                <a:gd name="connsiteX4" fmla="*/ 31229 w 80771"/>
                <a:gd name="connsiteY4" fmla="*/ 0 h 333057"/>
                <a:gd name="connsiteX5" fmla="*/ 0 w 80771"/>
                <a:gd name="connsiteY5" fmla="*/ 0 h 33305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80771" h="333057">
                  <a:moveTo>
                    <a:pt x="0" y="0"/>
                  </a:moveTo>
                  <a:cubicBezTo>
                    <a:pt x="0" y="0"/>
                    <a:pt x="34239" y="118529"/>
                    <a:pt x="49403" y="196850"/>
                  </a:cubicBezTo>
                  <a:cubicBezTo>
                    <a:pt x="64554" y="275170"/>
                    <a:pt x="80771" y="333057"/>
                    <a:pt x="80771" y="333057"/>
                  </a:cubicBezTo>
                  <a:cubicBezTo>
                    <a:pt x="80771" y="333057"/>
                    <a:pt x="77609" y="179920"/>
                    <a:pt x="61569" y="97370"/>
                  </a:cubicBezTo>
                  <a:cubicBezTo>
                    <a:pt x="45504" y="14820"/>
                    <a:pt x="31762" y="0"/>
                    <a:pt x="31229" y="0"/>
                  </a:cubicBezTo>
                  <a:lnTo>
                    <a:pt x="0" y="0"/>
                  </a:lnTo>
                </a:path>
              </a:pathLst>
            </a:custGeom>
            <a:solidFill>
              <a:srgbClr val="F0CEB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2" name="Freeform 3">
              <a:extLst>
                <a:ext uri="{FF2B5EF4-FFF2-40B4-BE49-F238E27FC236}">
                  <a16:creationId xmlns:a16="http://schemas.microsoft.com/office/drawing/2014/main" id="{5C8DC917-72AA-4566-8A1A-01F9EB017B80}"/>
                </a:ext>
              </a:extLst>
            </p:cNvPr>
            <p:cNvSpPr/>
            <p:nvPr/>
          </p:nvSpPr>
          <p:spPr>
            <a:xfrm>
              <a:off x="3727537" y="5274571"/>
              <a:ext cx="328968" cy="86068"/>
            </a:xfrm>
            <a:custGeom>
              <a:avLst/>
              <a:gdLst>
                <a:gd name="connsiteX0" fmla="*/ 0 w 328968"/>
                <a:gd name="connsiteY0" fmla="*/ 0 h 86068"/>
                <a:gd name="connsiteX1" fmla="*/ 158775 w 328968"/>
                <a:gd name="connsiteY1" fmla="*/ 86068 h 86068"/>
                <a:gd name="connsiteX2" fmla="*/ 328968 w 328968"/>
                <a:gd name="connsiteY2" fmla="*/ 53111 h 86068"/>
                <a:gd name="connsiteX3" fmla="*/ 137579 w 328968"/>
                <a:gd name="connsiteY3" fmla="*/ 62445 h 86068"/>
                <a:gd name="connsiteX4" fmla="*/ 0 w 328968"/>
                <a:gd name="connsiteY4" fmla="*/ 0 h 860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28968" h="86068">
                  <a:moveTo>
                    <a:pt x="0" y="0"/>
                  </a:moveTo>
                  <a:cubicBezTo>
                    <a:pt x="0" y="0"/>
                    <a:pt x="52971" y="84302"/>
                    <a:pt x="158775" y="86068"/>
                  </a:cubicBezTo>
                  <a:cubicBezTo>
                    <a:pt x="264579" y="87845"/>
                    <a:pt x="328968" y="53111"/>
                    <a:pt x="328968" y="53111"/>
                  </a:cubicBezTo>
                  <a:cubicBezTo>
                    <a:pt x="328968" y="53111"/>
                    <a:pt x="217360" y="69481"/>
                    <a:pt x="137579" y="62445"/>
                  </a:cubicBezTo>
                  <a:cubicBezTo>
                    <a:pt x="57810" y="55410"/>
                    <a:pt x="0" y="0"/>
                    <a:pt x="0" y="0"/>
                  </a:cubicBezTo>
                </a:path>
              </a:pathLst>
            </a:custGeom>
            <a:solidFill>
              <a:srgbClr val="D2413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3" name="Freeform 3">
              <a:extLst>
                <a:ext uri="{FF2B5EF4-FFF2-40B4-BE49-F238E27FC236}">
                  <a16:creationId xmlns:a16="http://schemas.microsoft.com/office/drawing/2014/main" id="{972DE002-CD3E-4D17-89FE-525CB698C29D}"/>
                </a:ext>
              </a:extLst>
            </p:cNvPr>
            <p:cNvSpPr/>
            <p:nvPr/>
          </p:nvSpPr>
          <p:spPr>
            <a:xfrm>
              <a:off x="3750816" y="5248599"/>
              <a:ext cx="215595" cy="254088"/>
            </a:xfrm>
            <a:custGeom>
              <a:avLst/>
              <a:gdLst>
                <a:gd name="connsiteX0" fmla="*/ 0 w 215595"/>
                <a:gd name="connsiteY0" fmla="*/ 254088 h 254088"/>
                <a:gd name="connsiteX1" fmla="*/ 155790 w 215595"/>
                <a:gd name="connsiteY1" fmla="*/ 162724 h 254088"/>
                <a:gd name="connsiteX2" fmla="*/ 215595 w 215595"/>
                <a:gd name="connsiteY2" fmla="*/ 0 h 254088"/>
                <a:gd name="connsiteX3" fmla="*/ 124599 w 215595"/>
                <a:gd name="connsiteY3" fmla="*/ 168630 h 254088"/>
                <a:gd name="connsiteX4" fmla="*/ 0 w 215595"/>
                <a:gd name="connsiteY4" fmla="*/ 254088 h 25408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15595" h="254088">
                  <a:moveTo>
                    <a:pt x="0" y="254088"/>
                  </a:moveTo>
                  <a:cubicBezTo>
                    <a:pt x="0" y="254088"/>
                    <a:pt x="99542" y="252361"/>
                    <a:pt x="155790" y="162724"/>
                  </a:cubicBezTo>
                  <a:cubicBezTo>
                    <a:pt x="212013" y="73075"/>
                    <a:pt x="215595" y="0"/>
                    <a:pt x="215595" y="0"/>
                  </a:cubicBezTo>
                  <a:cubicBezTo>
                    <a:pt x="215595" y="0"/>
                    <a:pt x="171868" y="103987"/>
                    <a:pt x="124599" y="168630"/>
                  </a:cubicBezTo>
                  <a:cubicBezTo>
                    <a:pt x="77317" y="233273"/>
                    <a:pt x="0" y="254088"/>
                    <a:pt x="0" y="254088"/>
                  </a:cubicBezTo>
                </a:path>
              </a:pathLst>
            </a:custGeom>
            <a:solidFill>
              <a:srgbClr val="D2413B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Freeform 3">
              <a:extLst>
                <a:ext uri="{FF2B5EF4-FFF2-40B4-BE49-F238E27FC236}">
                  <a16:creationId xmlns:a16="http://schemas.microsoft.com/office/drawing/2014/main" id="{10518923-1AE9-4730-A061-509426150D95}"/>
                </a:ext>
              </a:extLst>
            </p:cNvPr>
            <p:cNvSpPr/>
            <p:nvPr/>
          </p:nvSpPr>
          <p:spPr>
            <a:xfrm>
              <a:off x="3638644" y="4791996"/>
              <a:ext cx="579958" cy="1071140"/>
            </a:xfrm>
            <a:custGeom>
              <a:avLst/>
              <a:gdLst>
                <a:gd name="connsiteX0" fmla="*/ 159549 w 579958"/>
                <a:gd name="connsiteY0" fmla="*/ 0 h 1071140"/>
                <a:gd name="connsiteX1" fmla="*/ 34797 w 579958"/>
                <a:gd name="connsiteY1" fmla="*/ 112877 h 1071140"/>
                <a:gd name="connsiteX2" fmla="*/ 0 w 579958"/>
                <a:gd name="connsiteY2" fmla="*/ 274802 h 1071140"/>
                <a:gd name="connsiteX3" fmla="*/ 82550 w 579958"/>
                <a:gd name="connsiteY3" fmla="*/ 334238 h 1071140"/>
                <a:gd name="connsiteX4" fmla="*/ 226478 w 579958"/>
                <a:gd name="connsiteY4" fmla="*/ 767270 h 1071140"/>
                <a:gd name="connsiteX5" fmla="*/ 433908 w 579958"/>
                <a:gd name="connsiteY5" fmla="*/ 1031849 h 1071140"/>
                <a:gd name="connsiteX6" fmla="*/ 579958 w 579958"/>
                <a:gd name="connsiteY6" fmla="*/ 1069949 h 1071140"/>
                <a:gd name="connsiteX7" fmla="*/ 541858 w 579958"/>
                <a:gd name="connsiteY7" fmla="*/ 659104 h 1071140"/>
                <a:gd name="connsiteX8" fmla="*/ 536575 w 579958"/>
                <a:gd name="connsiteY8" fmla="*/ 266662 h 1071140"/>
                <a:gd name="connsiteX9" fmla="*/ 260451 w 579958"/>
                <a:gd name="connsiteY9" fmla="*/ 198411 h 1071140"/>
                <a:gd name="connsiteX10" fmla="*/ 159549 w 579958"/>
                <a:gd name="connsiteY10" fmla="*/ 0 h 107114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</a:cxnLst>
              <a:rect l="l" t="t" r="r" b="b"/>
              <a:pathLst>
                <a:path w="579958" h="1071140">
                  <a:moveTo>
                    <a:pt x="159549" y="0"/>
                  </a:moveTo>
                  <a:cubicBezTo>
                    <a:pt x="101079" y="41363"/>
                    <a:pt x="71958" y="33782"/>
                    <a:pt x="34797" y="112877"/>
                  </a:cubicBezTo>
                  <a:cubicBezTo>
                    <a:pt x="17436" y="149821"/>
                    <a:pt x="0" y="274802"/>
                    <a:pt x="0" y="274802"/>
                  </a:cubicBezTo>
                  <a:cubicBezTo>
                    <a:pt x="0" y="274802"/>
                    <a:pt x="42328" y="269849"/>
                    <a:pt x="82550" y="334238"/>
                  </a:cubicBezTo>
                  <a:cubicBezTo>
                    <a:pt x="98704" y="360095"/>
                    <a:pt x="143357" y="556133"/>
                    <a:pt x="226478" y="767270"/>
                  </a:cubicBezTo>
                  <a:cubicBezTo>
                    <a:pt x="296595" y="945375"/>
                    <a:pt x="410438" y="1015288"/>
                    <a:pt x="433908" y="1031849"/>
                  </a:cubicBezTo>
                  <a:cubicBezTo>
                    <a:pt x="505878" y="1082649"/>
                    <a:pt x="579958" y="1069949"/>
                    <a:pt x="579958" y="1069949"/>
                  </a:cubicBezTo>
                  <a:cubicBezTo>
                    <a:pt x="579958" y="1069949"/>
                    <a:pt x="533400" y="768959"/>
                    <a:pt x="541858" y="659104"/>
                  </a:cubicBezTo>
                  <a:cubicBezTo>
                    <a:pt x="550328" y="549249"/>
                    <a:pt x="573099" y="262077"/>
                    <a:pt x="536575" y="266662"/>
                  </a:cubicBezTo>
                  <a:cubicBezTo>
                    <a:pt x="514934" y="269366"/>
                    <a:pt x="354850" y="277748"/>
                    <a:pt x="260451" y="198411"/>
                  </a:cubicBezTo>
                  <a:cubicBezTo>
                    <a:pt x="195440" y="143776"/>
                    <a:pt x="172872" y="62077"/>
                    <a:pt x="159549" y="0"/>
                  </a:cubicBezTo>
                </a:path>
              </a:pathLst>
            </a:custGeom>
            <a:solidFill>
              <a:srgbClr val="2F94D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Freeform 3">
              <a:extLst>
                <a:ext uri="{FF2B5EF4-FFF2-40B4-BE49-F238E27FC236}">
                  <a16:creationId xmlns:a16="http://schemas.microsoft.com/office/drawing/2014/main" id="{C871043B-ED94-4276-9286-339C3E1367AE}"/>
                </a:ext>
              </a:extLst>
            </p:cNvPr>
            <p:cNvSpPr/>
            <p:nvPr/>
          </p:nvSpPr>
          <p:spPr>
            <a:xfrm>
              <a:off x="4117892" y="5048857"/>
              <a:ext cx="141266" cy="654225"/>
            </a:xfrm>
            <a:custGeom>
              <a:avLst/>
              <a:gdLst>
                <a:gd name="connsiteX0" fmla="*/ 170 w 141266"/>
                <a:gd name="connsiteY0" fmla="*/ 2664 h 654225"/>
                <a:gd name="connsiteX1" fmla="*/ 135184 w 141266"/>
                <a:gd name="connsiteY1" fmla="*/ 76781 h 654225"/>
                <a:gd name="connsiteX2" fmla="*/ 117645 w 141266"/>
                <a:gd name="connsiteY2" fmla="*/ 247685 h 654225"/>
                <a:gd name="connsiteX3" fmla="*/ 141266 w 141266"/>
                <a:gd name="connsiteY3" fmla="*/ 387143 h 654225"/>
                <a:gd name="connsiteX4" fmla="*/ 100703 w 141266"/>
                <a:gd name="connsiteY4" fmla="*/ 432482 h 654225"/>
                <a:gd name="connsiteX5" fmla="*/ 119753 w 141266"/>
                <a:gd name="connsiteY5" fmla="*/ 593950 h 654225"/>
                <a:gd name="connsiteX6" fmla="*/ 43223 w 141266"/>
                <a:gd name="connsiteY6" fmla="*/ 654225 h 654225"/>
                <a:gd name="connsiteX7" fmla="*/ 170 w 141266"/>
                <a:gd name="connsiteY7" fmla="*/ 2664 h 65422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</a:cxnLst>
              <a:rect l="l" t="t" r="r" b="b"/>
              <a:pathLst>
                <a:path w="141266" h="654225">
                  <a:moveTo>
                    <a:pt x="170" y="2664"/>
                  </a:moveTo>
                  <a:cubicBezTo>
                    <a:pt x="170" y="2664"/>
                    <a:pt x="114622" y="-24514"/>
                    <a:pt x="135184" y="76781"/>
                  </a:cubicBezTo>
                  <a:cubicBezTo>
                    <a:pt x="155745" y="178089"/>
                    <a:pt x="117645" y="247685"/>
                    <a:pt x="117645" y="247685"/>
                  </a:cubicBezTo>
                  <a:lnTo>
                    <a:pt x="141266" y="387143"/>
                  </a:lnTo>
                  <a:cubicBezTo>
                    <a:pt x="141266" y="387143"/>
                    <a:pt x="121874" y="424393"/>
                    <a:pt x="100703" y="432482"/>
                  </a:cubicBezTo>
                  <a:cubicBezTo>
                    <a:pt x="109174" y="489239"/>
                    <a:pt x="119753" y="593950"/>
                    <a:pt x="119753" y="593950"/>
                  </a:cubicBezTo>
                  <a:cubicBezTo>
                    <a:pt x="119753" y="593950"/>
                    <a:pt x="91559" y="651977"/>
                    <a:pt x="43223" y="654225"/>
                  </a:cubicBezTo>
                  <a:cubicBezTo>
                    <a:pt x="-5125" y="656460"/>
                    <a:pt x="170" y="2664"/>
                    <a:pt x="170" y="2664"/>
                  </a:cubicBezTo>
                </a:path>
              </a:pathLst>
            </a:custGeom>
            <a:solidFill>
              <a:srgbClr val="2F94D1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Freeform 3">
              <a:extLst>
                <a:ext uri="{FF2B5EF4-FFF2-40B4-BE49-F238E27FC236}">
                  <a16:creationId xmlns:a16="http://schemas.microsoft.com/office/drawing/2014/main" id="{569B4B36-C6D4-4DE3-AF17-88E0389735BC}"/>
                </a:ext>
              </a:extLst>
            </p:cNvPr>
            <p:cNvSpPr/>
            <p:nvPr/>
          </p:nvSpPr>
          <p:spPr>
            <a:xfrm>
              <a:off x="3807557" y="4507708"/>
              <a:ext cx="159105" cy="93675"/>
            </a:xfrm>
            <a:custGeom>
              <a:avLst/>
              <a:gdLst>
                <a:gd name="connsiteX0" fmla="*/ 0 w 159105"/>
                <a:gd name="connsiteY0" fmla="*/ 93675 h 93675"/>
                <a:gd name="connsiteX1" fmla="*/ 82791 w 159105"/>
                <a:gd name="connsiteY1" fmla="*/ 21577 h 93675"/>
                <a:gd name="connsiteX2" fmla="*/ 159105 w 159105"/>
                <a:gd name="connsiteY2" fmla="*/ 57632 h 93675"/>
                <a:gd name="connsiteX3" fmla="*/ 82791 w 159105"/>
                <a:gd name="connsiteY3" fmla="*/ 0 h 93675"/>
                <a:gd name="connsiteX4" fmla="*/ 0 w 159105"/>
                <a:gd name="connsiteY4" fmla="*/ 93675 h 936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59105" h="93675">
                  <a:moveTo>
                    <a:pt x="0" y="93675"/>
                  </a:moveTo>
                  <a:cubicBezTo>
                    <a:pt x="0" y="93675"/>
                    <a:pt x="29667" y="27914"/>
                    <a:pt x="82791" y="21577"/>
                  </a:cubicBezTo>
                  <a:cubicBezTo>
                    <a:pt x="135902" y="15227"/>
                    <a:pt x="159105" y="57632"/>
                    <a:pt x="159105" y="57632"/>
                  </a:cubicBezTo>
                  <a:cubicBezTo>
                    <a:pt x="159105" y="57632"/>
                    <a:pt x="144221" y="1168"/>
                    <a:pt x="82791" y="0"/>
                  </a:cubicBezTo>
                  <a:cubicBezTo>
                    <a:pt x="21044" y="-1193"/>
                    <a:pt x="-9093" y="51600"/>
                    <a:pt x="0" y="93675"/>
                  </a:cubicBezTo>
                </a:path>
              </a:pathLst>
            </a:custGeom>
            <a:solidFill>
              <a:srgbClr val="F4C979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Freeform 3">
              <a:extLst>
                <a:ext uri="{FF2B5EF4-FFF2-40B4-BE49-F238E27FC236}">
                  <a16:creationId xmlns:a16="http://schemas.microsoft.com/office/drawing/2014/main" id="{7589202E-9FF9-4A23-A822-165B2D9F6E93}"/>
                </a:ext>
              </a:extLst>
            </p:cNvPr>
            <p:cNvSpPr/>
            <p:nvPr/>
          </p:nvSpPr>
          <p:spPr>
            <a:xfrm>
              <a:off x="3821410" y="5229066"/>
              <a:ext cx="296481" cy="535520"/>
            </a:xfrm>
            <a:custGeom>
              <a:avLst/>
              <a:gdLst>
                <a:gd name="connsiteX0" fmla="*/ 0 w 296481"/>
                <a:gd name="connsiteY0" fmla="*/ 0 h 535520"/>
                <a:gd name="connsiteX1" fmla="*/ 162331 w 296481"/>
                <a:gd name="connsiteY1" fmla="*/ 398716 h 535520"/>
                <a:gd name="connsiteX2" fmla="*/ 296481 w 296481"/>
                <a:gd name="connsiteY2" fmla="*/ 535520 h 535520"/>
                <a:gd name="connsiteX3" fmla="*/ 132600 w 296481"/>
                <a:gd name="connsiteY3" fmla="*/ 281520 h 535520"/>
                <a:gd name="connsiteX4" fmla="*/ 0 w 296481"/>
                <a:gd name="connsiteY4" fmla="*/ 0 h 53552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96481" h="535520">
                  <a:moveTo>
                    <a:pt x="0" y="0"/>
                  </a:moveTo>
                  <a:cubicBezTo>
                    <a:pt x="0" y="0"/>
                    <a:pt x="90461" y="300011"/>
                    <a:pt x="162331" y="398716"/>
                  </a:cubicBezTo>
                  <a:cubicBezTo>
                    <a:pt x="234200" y="497420"/>
                    <a:pt x="296481" y="535520"/>
                    <a:pt x="296481" y="535520"/>
                  </a:cubicBezTo>
                  <a:cubicBezTo>
                    <a:pt x="296481" y="535520"/>
                    <a:pt x="185216" y="407454"/>
                    <a:pt x="132600" y="281520"/>
                  </a:cubicBezTo>
                  <a:cubicBezTo>
                    <a:pt x="79997" y="155575"/>
                    <a:pt x="0" y="0"/>
                    <a:pt x="0" y="0"/>
                  </a:cubicBezTo>
                </a:path>
              </a:pathLst>
            </a:custGeom>
            <a:solidFill>
              <a:srgbClr val="0A8AC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8" name="Freeform 3">
              <a:extLst>
                <a:ext uri="{FF2B5EF4-FFF2-40B4-BE49-F238E27FC236}">
                  <a16:creationId xmlns:a16="http://schemas.microsoft.com/office/drawing/2014/main" id="{F2445BA4-6BB0-4C13-ACCC-708AE1AE37B3}"/>
                </a:ext>
              </a:extLst>
            </p:cNvPr>
            <p:cNvSpPr/>
            <p:nvPr/>
          </p:nvSpPr>
          <p:spPr>
            <a:xfrm>
              <a:off x="3798194" y="4849735"/>
              <a:ext cx="344258" cy="332320"/>
            </a:xfrm>
            <a:custGeom>
              <a:avLst/>
              <a:gdLst>
                <a:gd name="connsiteX0" fmla="*/ 0 w 344258"/>
                <a:gd name="connsiteY0" fmla="*/ 0 h 332320"/>
                <a:gd name="connsiteX1" fmla="*/ 117868 w 344258"/>
                <a:gd name="connsiteY1" fmla="*/ 236715 h 332320"/>
                <a:gd name="connsiteX2" fmla="*/ 326225 w 344258"/>
                <a:gd name="connsiteY2" fmla="*/ 332320 h 332320"/>
                <a:gd name="connsiteX3" fmla="*/ 319875 w 344258"/>
                <a:gd name="connsiteY3" fmla="*/ 276491 h 332320"/>
                <a:gd name="connsiteX4" fmla="*/ 140982 w 344258"/>
                <a:gd name="connsiteY4" fmla="*/ 198475 h 332320"/>
                <a:gd name="connsiteX5" fmla="*/ 0 w 344258"/>
                <a:gd name="connsiteY5" fmla="*/ 0 h 33232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344258" h="332320">
                  <a:moveTo>
                    <a:pt x="0" y="0"/>
                  </a:moveTo>
                  <a:cubicBezTo>
                    <a:pt x="0" y="0"/>
                    <a:pt x="43929" y="163499"/>
                    <a:pt x="117868" y="236715"/>
                  </a:cubicBezTo>
                  <a:cubicBezTo>
                    <a:pt x="152527" y="271043"/>
                    <a:pt x="259550" y="337527"/>
                    <a:pt x="326225" y="332320"/>
                  </a:cubicBezTo>
                  <a:cubicBezTo>
                    <a:pt x="371322" y="328803"/>
                    <a:pt x="319875" y="276491"/>
                    <a:pt x="319875" y="276491"/>
                  </a:cubicBezTo>
                  <a:cubicBezTo>
                    <a:pt x="319875" y="276491"/>
                    <a:pt x="193852" y="249275"/>
                    <a:pt x="140982" y="198475"/>
                  </a:cubicBezTo>
                  <a:cubicBezTo>
                    <a:pt x="88100" y="147675"/>
                    <a:pt x="0" y="0"/>
                    <a:pt x="0" y="0"/>
                  </a:cubicBezTo>
                </a:path>
              </a:pathLst>
            </a:custGeom>
            <a:solidFill>
              <a:srgbClr val="0A8AC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BA9F4B12-6974-4790-B5CE-60181BE21931}"/>
                </a:ext>
              </a:extLst>
            </p:cNvPr>
            <p:cNvSpPr/>
            <p:nvPr/>
          </p:nvSpPr>
          <p:spPr>
            <a:xfrm>
              <a:off x="3877816" y="5126233"/>
              <a:ext cx="295452" cy="289534"/>
            </a:xfrm>
            <a:custGeom>
              <a:avLst/>
              <a:gdLst>
                <a:gd name="connsiteX0" fmla="*/ 0 w 295452"/>
                <a:gd name="connsiteY0" fmla="*/ 0 h 289534"/>
                <a:gd name="connsiteX1" fmla="*/ 179120 w 295452"/>
                <a:gd name="connsiteY1" fmla="*/ 32448 h 289534"/>
                <a:gd name="connsiteX2" fmla="*/ 240245 w 295452"/>
                <a:gd name="connsiteY2" fmla="*/ 0 h 289534"/>
                <a:gd name="connsiteX3" fmla="*/ 295452 w 295452"/>
                <a:gd name="connsiteY3" fmla="*/ 40385 h 289534"/>
                <a:gd name="connsiteX4" fmla="*/ 240245 w 295452"/>
                <a:gd name="connsiteY4" fmla="*/ 188023 h 289534"/>
                <a:gd name="connsiteX5" fmla="*/ 143929 w 295452"/>
                <a:gd name="connsiteY5" fmla="*/ 289534 h 289534"/>
                <a:gd name="connsiteX6" fmla="*/ 210083 w 295452"/>
                <a:gd name="connsiteY6" fmla="*/ 186435 h 289534"/>
                <a:gd name="connsiteX7" fmla="*/ 230720 w 295452"/>
                <a:gd name="connsiteY7" fmla="*/ 92087 h 289534"/>
                <a:gd name="connsiteX8" fmla="*/ 121158 w 295452"/>
                <a:gd name="connsiteY8" fmla="*/ 92087 h 289534"/>
                <a:gd name="connsiteX9" fmla="*/ 0 w 295452"/>
                <a:gd name="connsiteY9" fmla="*/ 0 h 2895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</a:cxnLst>
              <a:rect l="l" t="t" r="r" b="b"/>
              <a:pathLst>
                <a:path w="295452" h="289534">
                  <a:moveTo>
                    <a:pt x="0" y="0"/>
                  </a:moveTo>
                  <a:cubicBezTo>
                    <a:pt x="0" y="0"/>
                    <a:pt x="115620" y="56121"/>
                    <a:pt x="179120" y="32448"/>
                  </a:cubicBezTo>
                  <a:cubicBezTo>
                    <a:pt x="206438" y="22275"/>
                    <a:pt x="240245" y="0"/>
                    <a:pt x="240245" y="0"/>
                  </a:cubicBezTo>
                  <a:cubicBezTo>
                    <a:pt x="240245" y="0"/>
                    <a:pt x="291223" y="16662"/>
                    <a:pt x="295452" y="40385"/>
                  </a:cubicBezTo>
                  <a:cubicBezTo>
                    <a:pt x="299694" y="64109"/>
                    <a:pt x="259295" y="132117"/>
                    <a:pt x="240245" y="188023"/>
                  </a:cubicBezTo>
                  <a:cubicBezTo>
                    <a:pt x="221195" y="243928"/>
                    <a:pt x="143929" y="289534"/>
                    <a:pt x="143929" y="289534"/>
                  </a:cubicBezTo>
                  <a:cubicBezTo>
                    <a:pt x="143929" y="289534"/>
                    <a:pt x="193141" y="234251"/>
                    <a:pt x="210083" y="186435"/>
                  </a:cubicBezTo>
                  <a:cubicBezTo>
                    <a:pt x="227012" y="138633"/>
                    <a:pt x="230720" y="92087"/>
                    <a:pt x="230720" y="92087"/>
                  </a:cubicBezTo>
                  <a:cubicBezTo>
                    <a:pt x="230720" y="92087"/>
                    <a:pt x="198970" y="111823"/>
                    <a:pt x="121158" y="92087"/>
                  </a:cubicBezTo>
                  <a:cubicBezTo>
                    <a:pt x="65620" y="78016"/>
                    <a:pt x="0" y="0"/>
                    <a:pt x="0" y="0"/>
                  </a:cubicBezTo>
                </a:path>
              </a:pathLst>
            </a:custGeom>
            <a:solidFill>
              <a:srgbClr val="0A8AC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Freeform 3">
              <a:extLst>
                <a:ext uri="{FF2B5EF4-FFF2-40B4-BE49-F238E27FC236}">
                  <a16:creationId xmlns:a16="http://schemas.microsoft.com/office/drawing/2014/main" id="{0754B04D-8AA9-45C7-BACF-42C6E734768F}"/>
                </a:ext>
              </a:extLst>
            </p:cNvPr>
            <p:cNvSpPr/>
            <p:nvPr/>
          </p:nvSpPr>
          <p:spPr>
            <a:xfrm>
              <a:off x="4192488" y="5271005"/>
              <a:ext cx="51638" cy="210337"/>
            </a:xfrm>
            <a:custGeom>
              <a:avLst/>
              <a:gdLst>
                <a:gd name="connsiteX0" fmla="*/ 0 w 51638"/>
                <a:gd name="connsiteY0" fmla="*/ 0 h 210337"/>
                <a:gd name="connsiteX1" fmla="*/ 9181 w 51638"/>
                <a:gd name="connsiteY1" fmla="*/ 122631 h 210337"/>
                <a:gd name="connsiteX2" fmla="*/ 26111 w 51638"/>
                <a:gd name="connsiteY2" fmla="*/ 210337 h 210337"/>
                <a:gd name="connsiteX3" fmla="*/ 51638 w 51638"/>
                <a:gd name="connsiteY3" fmla="*/ 188214 h 210337"/>
                <a:gd name="connsiteX4" fmla="*/ 0 w 51638"/>
                <a:gd name="connsiteY4" fmla="*/ 0 h 2103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51638" h="210337">
                  <a:moveTo>
                    <a:pt x="0" y="0"/>
                  </a:moveTo>
                  <a:cubicBezTo>
                    <a:pt x="0" y="0"/>
                    <a:pt x="711" y="67068"/>
                    <a:pt x="9181" y="122631"/>
                  </a:cubicBezTo>
                  <a:cubicBezTo>
                    <a:pt x="17653" y="178193"/>
                    <a:pt x="26111" y="210337"/>
                    <a:pt x="26111" y="210337"/>
                  </a:cubicBezTo>
                  <a:cubicBezTo>
                    <a:pt x="26111" y="210337"/>
                    <a:pt x="42303" y="201688"/>
                    <a:pt x="51638" y="188214"/>
                  </a:cubicBezTo>
                  <a:cubicBezTo>
                    <a:pt x="47599" y="144767"/>
                    <a:pt x="17271" y="23418"/>
                    <a:pt x="0" y="0"/>
                  </a:cubicBezTo>
                </a:path>
              </a:pathLst>
            </a:custGeom>
            <a:solidFill>
              <a:srgbClr val="0A8AC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Freeform 3">
              <a:extLst>
                <a:ext uri="{FF2B5EF4-FFF2-40B4-BE49-F238E27FC236}">
                  <a16:creationId xmlns:a16="http://schemas.microsoft.com/office/drawing/2014/main" id="{6724614F-BDFF-477C-BBAC-B7B374AAD4D3}"/>
                </a:ext>
              </a:extLst>
            </p:cNvPr>
            <p:cNvSpPr/>
            <p:nvPr/>
          </p:nvSpPr>
          <p:spPr>
            <a:xfrm>
              <a:off x="4173456" y="5355528"/>
              <a:ext cx="53640" cy="335737"/>
            </a:xfrm>
            <a:custGeom>
              <a:avLst/>
              <a:gdLst>
                <a:gd name="connsiteX0" fmla="*/ 22157 w 53640"/>
                <a:gd name="connsiteY0" fmla="*/ 335737 h 335737"/>
                <a:gd name="connsiteX1" fmla="*/ 3348 w 53640"/>
                <a:gd name="connsiteY1" fmla="*/ 166687 h 335737"/>
                <a:gd name="connsiteX2" fmla="*/ 3348 w 53640"/>
                <a:gd name="connsiteY2" fmla="*/ 0 h 335737"/>
                <a:gd name="connsiteX3" fmla="*/ 28214 w 53640"/>
                <a:gd name="connsiteY3" fmla="*/ 203200 h 335737"/>
                <a:gd name="connsiteX4" fmla="*/ 53640 w 53640"/>
                <a:gd name="connsiteY4" fmla="*/ 304457 h 335737"/>
                <a:gd name="connsiteX5" fmla="*/ 22157 w 53640"/>
                <a:gd name="connsiteY5" fmla="*/ 335737 h 33573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53640" h="335737">
                  <a:moveTo>
                    <a:pt x="22157" y="335737"/>
                  </a:moveTo>
                  <a:cubicBezTo>
                    <a:pt x="22157" y="335737"/>
                    <a:pt x="11286" y="260350"/>
                    <a:pt x="3348" y="166687"/>
                  </a:cubicBezTo>
                  <a:cubicBezTo>
                    <a:pt x="-4588" y="73025"/>
                    <a:pt x="3348" y="0"/>
                    <a:pt x="3348" y="0"/>
                  </a:cubicBezTo>
                  <a:cubicBezTo>
                    <a:pt x="3348" y="0"/>
                    <a:pt x="18156" y="150812"/>
                    <a:pt x="28214" y="203200"/>
                  </a:cubicBezTo>
                  <a:cubicBezTo>
                    <a:pt x="38273" y="255587"/>
                    <a:pt x="53640" y="304457"/>
                    <a:pt x="53640" y="304457"/>
                  </a:cubicBezTo>
                  <a:cubicBezTo>
                    <a:pt x="53640" y="304457"/>
                    <a:pt x="35898" y="328599"/>
                    <a:pt x="22157" y="335737"/>
                  </a:cubicBezTo>
                </a:path>
              </a:pathLst>
            </a:custGeom>
            <a:solidFill>
              <a:srgbClr val="0A8AC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2" name="Freeform 3">
              <a:extLst>
                <a:ext uri="{FF2B5EF4-FFF2-40B4-BE49-F238E27FC236}">
                  <a16:creationId xmlns:a16="http://schemas.microsoft.com/office/drawing/2014/main" id="{C09D867E-9CCD-4786-856D-7F69A82294F4}"/>
                </a:ext>
              </a:extLst>
            </p:cNvPr>
            <p:cNvSpPr/>
            <p:nvPr/>
          </p:nvSpPr>
          <p:spPr>
            <a:xfrm>
              <a:off x="4111712" y="5092726"/>
              <a:ext cx="106908" cy="181842"/>
            </a:xfrm>
            <a:custGeom>
              <a:avLst/>
              <a:gdLst>
                <a:gd name="connsiteX0" fmla="*/ 0 w 106908"/>
                <a:gd name="connsiteY0" fmla="*/ 14760 h 181842"/>
                <a:gd name="connsiteX1" fmla="*/ 71856 w 106908"/>
                <a:gd name="connsiteY1" fmla="*/ 1108 h 181842"/>
                <a:gd name="connsiteX2" fmla="*/ 106908 w 106908"/>
                <a:gd name="connsiteY2" fmla="*/ 54842 h 181842"/>
                <a:gd name="connsiteX3" fmla="*/ 94754 w 106908"/>
                <a:gd name="connsiteY3" fmla="*/ 130140 h 181842"/>
                <a:gd name="connsiteX4" fmla="*/ 102399 w 106908"/>
                <a:gd name="connsiteY4" fmla="*/ 181842 h 181842"/>
                <a:gd name="connsiteX5" fmla="*/ 69050 w 106908"/>
                <a:gd name="connsiteY5" fmla="*/ 119929 h 181842"/>
                <a:gd name="connsiteX6" fmla="*/ 0 w 106908"/>
                <a:gd name="connsiteY6" fmla="*/ 14760 h 18184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106908" h="181842">
                  <a:moveTo>
                    <a:pt x="0" y="14760"/>
                  </a:moveTo>
                  <a:cubicBezTo>
                    <a:pt x="0" y="14760"/>
                    <a:pt x="52451" y="-6575"/>
                    <a:pt x="71856" y="1108"/>
                  </a:cubicBezTo>
                  <a:cubicBezTo>
                    <a:pt x="91275" y="8804"/>
                    <a:pt x="107429" y="32934"/>
                    <a:pt x="106908" y="54842"/>
                  </a:cubicBezTo>
                  <a:cubicBezTo>
                    <a:pt x="106375" y="76749"/>
                    <a:pt x="98120" y="102822"/>
                    <a:pt x="94754" y="130140"/>
                  </a:cubicBezTo>
                  <a:cubicBezTo>
                    <a:pt x="92938" y="144859"/>
                    <a:pt x="102399" y="181842"/>
                    <a:pt x="102399" y="181842"/>
                  </a:cubicBezTo>
                  <a:cubicBezTo>
                    <a:pt x="102399" y="181842"/>
                    <a:pt x="79375" y="157241"/>
                    <a:pt x="69050" y="119929"/>
                  </a:cubicBezTo>
                  <a:cubicBezTo>
                    <a:pt x="58737" y="82629"/>
                    <a:pt x="0" y="14760"/>
                    <a:pt x="0" y="14760"/>
                  </a:cubicBezTo>
                </a:path>
              </a:pathLst>
            </a:custGeom>
            <a:solidFill>
              <a:srgbClr val="0A8AC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Freeform 3">
              <a:extLst>
                <a:ext uri="{FF2B5EF4-FFF2-40B4-BE49-F238E27FC236}">
                  <a16:creationId xmlns:a16="http://schemas.microsoft.com/office/drawing/2014/main" id="{785CA8D9-2713-483D-9730-98F29A36840D}"/>
                </a:ext>
              </a:extLst>
            </p:cNvPr>
            <p:cNvSpPr/>
            <p:nvPr/>
          </p:nvSpPr>
          <p:spPr>
            <a:xfrm>
              <a:off x="4082587" y="5093838"/>
              <a:ext cx="119564" cy="149771"/>
            </a:xfrm>
            <a:custGeom>
              <a:avLst/>
              <a:gdLst>
                <a:gd name="connsiteX0" fmla="*/ 76390 w 119564"/>
                <a:gd name="connsiteY0" fmla="*/ 11366 h 149771"/>
                <a:gd name="connsiteX1" fmla="*/ 20637 w 119564"/>
                <a:gd name="connsiteY1" fmla="*/ 7988 h 149771"/>
                <a:gd name="connsiteX2" fmla="*/ 0 w 119564"/>
                <a:gd name="connsiteY2" fmla="*/ 0 h 149771"/>
                <a:gd name="connsiteX3" fmla="*/ 14287 w 119564"/>
                <a:gd name="connsiteY3" fmla="*/ 26987 h 149771"/>
                <a:gd name="connsiteX4" fmla="*/ 51409 w 119564"/>
                <a:gd name="connsiteY4" fmla="*/ 54521 h 149771"/>
                <a:gd name="connsiteX5" fmla="*/ 66776 w 119564"/>
                <a:gd name="connsiteY5" fmla="*/ 101600 h 149771"/>
                <a:gd name="connsiteX6" fmla="*/ 63284 w 119564"/>
                <a:gd name="connsiteY6" fmla="*/ 135216 h 149771"/>
                <a:gd name="connsiteX7" fmla="*/ 73634 w 119564"/>
                <a:gd name="connsiteY7" fmla="*/ 141833 h 149771"/>
                <a:gd name="connsiteX8" fmla="*/ 85547 w 119564"/>
                <a:gd name="connsiteY8" fmla="*/ 149771 h 149771"/>
                <a:gd name="connsiteX9" fmla="*/ 106007 w 119564"/>
                <a:gd name="connsiteY9" fmla="*/ 125958 h 149771"/>
                <a:gd name="connsiteX10" fmla="*/ 116941 w 119564"/>
                <a:gd name="connsiteY10" fmla="*/ 82067 h 149771"/>
                <a:gd name="connsiteX11" fmla="*/ 76390 w 119564"/>
                <a:gd name="connsiteY11" fmla="*/ 11366 h 14977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</a:cxnLst>
              <a:rect l="l" t="t" r="r" b="b"/>
              <a:pathLst>
                <a:path w="119564" h="149771">
                  <a:moveTo>
                    <a:pt x="76390" y="11366"/>
                  </a:moveTo>
                  <a:cubicBezTo>
                    <a:pt x="57188" y="10197"/>
                    <a:pt x="41275" y="15976"/>
                    <a:pt x="20637" y="7988"/>
                  </a:cubicBezTo>
                  <a:lnTo>
                    <a:pt x="0" y="0"/>
                  </a:lnTo>
                  <a:cubicBezTo>
                    <a:pt x="0" y="0"/>
                    <a:pt x="-4584" y="18160"/>
                    <a:pt x="14287" y="26987"/>
                  </a:cubicBezTo>
                  <a:cubicBezTo>
                    <a:pt x="33172" y="35826"/>
                    <a:pt x="50939" y="38188"/>
                    <a:pt x="51409" y="54521"/>
                  </a:cubicBezTo>
                  <a:cubicBezTo>
                    <a:pt x="52209" y="82308"/>
                    <a:pt x="67107" y="79616"/>
                    <a:pt x="66776" y="101600"/>
                  </a:cubicBezTo>
                  <a:cubicBezTo>
                    <a:pt x="66624" y="110947"/>
                    <a:pt x="65049" y="123685"/>
                    <a:pt x="63284" y="135216"/>
                  </a:cubicBezTo>
                  <a:cubicBezTo>
                    <a:pt x="60896" y="150824"/>
                    <a:pt x="73634" y="141833"/>
                    <a:pt x="73634" y="141833"/>
                  </a:cubicBezTo>
                  <a:cubicBezTo>
                    <a:pt x="73634" y="141833"/>
                    <a:pt x="74600" y="153530"/>
                    <a:pt x="85547" y="149771"/>
                  </a:cubicBezTo>
                  <a:cubicBezTo>
                    <a:pt x="96570" y="145999"/>
                    <a:pt x="100342" y="139191"/>
                    <a:pt x="106007" y="125958"/>
                  </a:cubicBezTo>
                  <a:cubicBezTo>
                    <a:pt x="117297" y="99605"/>
                    <a:pt x="111658" y="103822"/>
                    <a:pt x="116941" y="82067"/>
                  </a:cubicBezTo>
                  <a:cubicBezTo>
                    <a:pt x="122237" y="60325"/>
                    <a:pt x="132156" y="14744"/>
                    <a:pt x="76390" y="11366"/>
                  </a:cubicBez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Freeform 3">
              <a:extLst>
                <a:ext uri="{FF2B5EF4-FFF2-40B4-BE49-F238E27FC236}">
                  <a16:creationId xmlns:a16="http://schemas.microsoft.com/office/drawing/2014/main" id="{C726D711-5898-403E-8D7A-F66A8944CAC4}"/>
                </a:ext>
              </a:extLst>
            </p:cNvPr>
            <p:cNvSpPr/>
            <p:nvPr/>
          </p:nvSpPr>
          <p:spPr>
            <a:xfrm>
              <a:off x="3966406" y="5492604"/>
              <a:ext cx="176529" cy="126238"/>
            </a:xfrm>
            <a:custGeom>
              <a:avLst/>
              <a:gdLst>
                <a:gd name="connsiteX0" fmla="*/ 0 w 176529"/>
                <a:gd name="connsiteY0" fmla="*/ 0 h 126238"/>
                <a:gd name="connsiteX1" fmla="*/ 72275 w 176529"/>
                <a:gd name="connsiteY1" fmla="*/ 112560 h 126238"/>
                <a:gd name="connsiteX2" fmla="*/ 176529 w 176529"/>
                <a:gd name="connsiteY2" fmla="*/ 112560 h 126238"/>
                <a:gd name="connsiteX3" fmla="*/ 88265 w 176529"/>
                <a:gd name="connsiteY3" fmla="*/ 89941 h 126238"/>
                <a:gd name="connsiteX4" fmla="*/ 0 w 176529"/>
                <a:gd name="connsiteY4" fmla="*/ 0 h 12623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76529" h="126238">
                  <a:moveTo>
                    <a:pt x="0" y="0"/>
                  </a:moveTo>
                  <a:cubicBezTo>
                    <a:pt x="0" y="0"/>
                    <a:pt x="29933" y="80149"/>
                    <a:pt x="72275" y="112560"/>
                  </a:cubicBezTo>
                  <a:cubicBezTo>
                    <a:pt x="114604" y="144983"/>
                    <a:pt x="176529" y="112560"/>
                    <a:pt x="176529" y="112560"/>
                  </a:cubicBezTo>
                  <a:cubicBezTo>
                    <a:pt x="176529" y="112560"/>
                    <a:pt x="139026" y="124879"/>
                    <a:pt x="88265" y="89941"/>
                  </a:cubicBezTo>
                  <a:cubicBezTo>
                    <a:pt x="46177" y="60972"/>
                    <a:pt x="0" y="0"/>
                    <a:pt x="0" y="0"/>
                  </a:cubicBezTo>
                </a:path>
              </a:pathLst>
            </a:custGeom>
            <a:solidFill>
              <a:srgbClr val="0A8AC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Freeform 3">
              <a:extLst>
                <a:ext uri="{FF2B5EF4-FFF2-40B4-BE49-F238E27FC236}">
                  <a16:creationId xmlns:a16="http://schemas.microsoft.com/office/drawing/2014/main" id="{ED579BDF-A1FC-4A68-9E6B-E8DC11EE5A85}"/>
                </a:ext>
              </a:extLst>
            </p:cNvPr>
            <p:cNvSpPr/>
            <p:nvPr/>
          </p:nvSpPr>
          <p:spPr>
            <a:xfrm>
              <a:off x="3951896" y="5436006"/>
              <a:ext cx="209219" cy="120078"/>
            </a:xfrm>
            <a:custGeom>
              <a:avLst/>
              <a:gdLst>
                <a:gd name="connsiteX0" fmla="*/ 0 w 209219"/>
                <a:gd name="connsiteY0" fmla="*/ 0 h 120078"/>
                <a:gd name="connsiteX1" fmla="*/ 118541 w 209219"/>
                <a:gd name="connsiteY1" fmla="*/ 120078 h 120078"/>
                <a:gd name="connsiteX2" fmla="*/ 209219 w 209219"/>
                <a:gd name="connsiteY2" fmla="*/ 78816 h 120078"/>
                <a:gd name="connsiteX3" fmla="*/ 102780 w 209219"/>
                <a:gd name="connsiteY3" fmla="*/ 75145 h 120078"/>
                <a:gd name="connsiteX4" fmla="*/ 0 w 209219"/>
                <a:gd name="connsiteY4" fmla="*/ 0 h 12007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9219" h="120078">
                  <a:moveTo>
                    <a:pt x="0" y="0"/>
                  </a:moveTo>
                  <a:cubicBezTo>
                    <a:pt x="0" y="0"/>
                    <a:pt x="57937" y="106083"/>
                    <a:pt x="118541" y="120078"/>
                  </a:cubicBezTo>
                  <a:cubicBezTo>
                    <a:pt x="179146" y="134086"/>
                    <a:pt x="209219" y="78816"/>
                    <a:pt x="209219" y="78816"/>
                  </a:cubicBezTo>
                  <a:cubicBezTo>
                    <a:pt x="209219" y="78816"/>
                    <a:pt x="173812" y="124409"/>
                    <a:pt x="102780" y="75145"/>
                  </a:cubicBezTo>
                  <a:cubicBezTo>
                    <a:pt x="31750" y="25895"/>
                    <a:pt x="0" y="0"/>
                    <a:pt x="0" y="0"/>
                  </a:cubicBezTo>
                </a:path>
              </a:pathLst>
            </a:custGeom>
            <a:solidFill>
              <a:srgbClr val="0A8ACC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Freeform 3">
              <a:extLst>
                <a:ext uri="{FF2B5EF4-FFF2-40B4-BE49-F238E27FC236}">
                  <a16:creationId xmlns:a16="http://schemas.microsoft.com/office/drawing/2014/main" id="{6A6C5A7C-C9E2-44F7-8F59-8F0F6DE79347}"/>
                </a:ext>
              </a:extLst>
            </p:cNvPr>
            <p:cNvSpPr/>
            <p:nvPr/>
          </p:nvSpPr>
          <p:spPr>
            <a:xfrm>
              <a:off x="3562636" y="4843762"/>
              <a:ext cx="146462" cy="357294"/>
            </a:xfrm>
            <a:custGeom>
              <a:avLst/>
              <a:gdLst>
                <a:gd name="connsiteX0" fmla="*/ 30111 w 146462"/>
                <a:gd name="connsiteY0" fmla="*/ 26306 h 357294"/>
                <a:gd name="connsiteX1" fmla="*/ 0 w 146462"/>
                <a:gd name="connsiteY1" fmla="*/ 127055 h 357294"/>
                <a:gd name="connsiteX2" fmla="*/ 42316 w 146462"/>
                <a:gd name="connsiteY2" fmla="*/ 299064 h 357294"/>
                <a:gd name="connsiteX3" fmla="*/ 121754 w 146462"/>
                <a:gd name="connsiteY3" fmla="*/ 357294 h 357294"/>
                <a:gd name="connsiteX4" fmla="*/ 138138 w 146462"/>
                <a:gd name="connsiteY4" fmla="*/ 265561 h 357294"/>
                <a:gd name="connsiteX5" fmla="*/ 49695 w 146462"/>
                <a:gd name="connsiteY5" fmla="*/ 157815 h 357294"/>
                <a:gd name="connsiteX6" fmla="*/ 75819 w 146462"/>
                <a:gd name="connsiteY6" fmla="*/ 88727 h 357294"/>
                <a:gd name="connsiteX7" fmla="*/ 66954 w 146462"/>
                <a:gd name="connsiteY7" fmla="*/ 4983 h 357294"/>
                <a:gd name="connsiteX8" fmla="*/ 30111 w 146462"/>
                <a:gd name="connsiteY8" fmla="*/ 26306 h 3572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146462" h="357294">
                  <a:moveTo>
                    <a:pt x="30111" y="26306"/>
                  </a:moveTo>
                  <a:cubicBezTo>
                    <a:pt x="30111" y="26306"/>
                    <a:pt x="1879" y="75772"/>
                    <a:pt x="0" y="127055"/>
                  </a:cubicBezTo>
                  <a:cubicBezTo>
                    <a:pt x="-1904" y="178325"/>
                    <a:pt x="20205" y="247312"/>
                    <a:pt x="42316" y="299064"/>
                  </a:cubicBezTo>
                  <a:cubicBezTo>
                    <a:pt x="64439" y="350829"/>
                    <a:pt x="89979" y="363758"/>
                    <a:pt x="121754" y="357294"/>
                  </a:cubicBezTo>
                  <a:cubicBezTo>
                    <a:pt x="153542" y="350829"/>
                    <a:pt x="150393" y="302442"/>
                    <a:pt x="138138" y="265561"/>
                  </a:cubicBezTo>
                  <a:cubicBezTo>
                    <a:pt x="132105" y="247413"/>
                    <a:pt x="46329" y="180916"/>
                    <a:pt x="49695" y="157815"/>
                  </a:cubicBezTo>
                  <a:cubicBezTo>
                    <a:pt x="53073" y="134726"/>
                    <a:pt x="73914" y="126115"/>
                    <a:pt x="75819" y="88727"/>
                  </a:cubicBezTo>
                  <a:cubicBezTo>
                    <a:pt x="77711" y="51325"/>
                    <a:pt x="78752" y="23093"/>
                    <a:pt x="66954" y="4983"/>
                  </a:cubicBezTo>
                  <a:cubicBezTo>
                    <a:pt x="55168" y="-13127"/>
                    <a:pt x="41414" y="2697"/>
                    <a:pt x="30111" y="26306"/>
                  </a:cubicBezTo>
                </a:path>
              </a:pathLst>
            </a:custGeom>
            <a:solidFill>
              <a:srgbClr val="F6C7A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7" name="Freeform 3">
              <a:extLst>
                <a:ext uri="{FF2B5EF4-FFF2-40B4-BE49-F238E27FC236}">
                  <a16:creationId xmlns:a16="http://schemas.microsoft.com/office/drawing/2014/main" id="{09D9A99B-DB81-4749-9C5D-CB1D35E58C2F}"/>
                </a:ext>
              </a:extLst>
            </p:cNvPr>
            <p:cNvSpPr/>
            <p:nvPr/>
          </p:nvSpPr>
          <p:spPr>
            <a:xfrm>
              <a:off x="3765637" y="5891582"/>
              <a:ext cx="24638" cy="263118"/>
            </a:xfrm>
            <a:custGeom>
              <a:avLst/>
              <a:gdLst>
                <a:gd name="connsiteX0" fmla="*/ 4749 w 24638"/>
                <a:gd name="connsiteY0" fmla="*/ 0 h 263118"/>
                <a:gd name="connsiteX1" fmla="*/ 4749 w 24638"/>
                <a:gd name="connsiteY1" fmla="*/ 158483 h 263118"/>
                <a:gd name="connsiteX2" fmla="*/ 0 w 24638"/>
                <a:gd name="connsiteY2" fmla="*/ 263118 h 263118"/>
                <a:gd name="connsiteX3" fmla="*/ 24638 w 24638"/>
                <a:gd name="connsiteY3" fmla="*/ 131559 h 263118"/>
                <a:gd name="connsiteX4" fmla="*/ 4749 w 24638"/>
                <a:gd name="connsiteY4" fmla="*/ 0 h 26311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4638" h="263118">
                  <a:moveTo>
                    <a:pt x="4749" y="0"/>
                  </a:moveTo>
                  <a:cubicBezTo>
                    <a:pt x="4749" y="0"/>
                    <a:pt x="5270" y="115900"/>
                    <a:pt x="4749" y="158483"/>
                  </a:cubicBezTo>
                  <a:cubicBezTo>
                    <a:pt x="4229" y="201079"/>
                    <a:pt x="0" y="263118"/>
                    <a:pt x="0" y="263118"/>
                  </a:cubicBezTo>
                  <a:cubicBezTo>
                    <a:pt x="0" y="263118"/>
                    <a:pt x="30238" y="216560"/>
                    <a:pt x="24638" y="131559"/>
                  </a:cubicBezTo>
                  <a:cubicBezTo>
                    <a:pt x="19050" y="46570"/>
                    <a:pt x="4749" y="0"/>
                    <a:pt x="4749" y="0"/>
                  </a:cubicBezTo>
                </a:path>
              </a:pathLst>
            </a:custGeom>
            <a:solidFill>
              <a:srgbClr val="F0CEB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8" name="Freeform 3">
              <a:extLst>
                <a:ext uri="{FF2B5EF4-FFF2-40B4-BE49-F238E27FC236}">
                  <a16:creationId xmlns:a16="http://schemas.microsoft.com/office/drawing/2014/main" id="{45FA19B6-4CAE-4CE3-99C1-4F213124762C}"/>
                </a:ext>
              </a:extLst>
            </p:cNvPr>
            <p:cNvSpPr/>
            <p:nvPr/>
          </p:nvSpPr>
          <p:spPr>
            <a:xfrm>
              <a:off x="3972148" y="4847577"/>
              <a:ext cx="37088" cy="67486"/>
            </a:xfrm>
            <a:custGeom>
              <a:avLst/>
              <a:gdLst>
                <a:gd name="connsiteX0" fmla="*/ 0 w 37088"/>
                <a:gd name="connsiteY0" fmla="*/ 0 h 67486"/>
                <a:gd name="connsiteX1" fmla="*/ 24168 w 37088"/>
                <a:gd name="connsiteY1" fmla="*/ 60071 h 67486"/>
                <a:gd name="connsiteX2" fmla="*/ 24168 w 37088"/>
                <a:gd name="connsiteY2" fmla="*/ 34925 h 67486"/>
                <a:gd name="connsiteX3" fmla="*/ 0 w 37088"/>
                <a:gd name="connsiteY3" fmla="*/ 0 h 6748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37088" h="67486">
                  <a:moveTo>
                    <a:pt x="0" y="0"/>
                  </a:moveTo>
                  <a:cubicBezTo>
                    <a:pt x="-1803" y="11938"/>
                    <a:pt x="5689" y="32016"/>
                    <a:pt x="24168" y="60071"/>
                  </a:cubicBezTo>
                  <a:cubicBezTo>
                    <a:pt x="42646" y="88138"/>
                    <a:pt x="40144" y="60159"/>
                    <a:pt x="24168" y="34925"/>
                  </a:cubicBezTo>
                  <a:cubicBezTo>
                    <a:pt x="10375" y="13157"/>
                    <a:pt x="0" y="0"/>
                    <a:pt x="0" y="0"/>
                  </a:cubicBezTo>
                </a:path>
              </a:pathLst>
            </a:custGeom>
            <a:solidFill>
              <a:srgbClr val="F0CEB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Freeform 3">
              <a:extLst>
                <a:ext uri="{FF2B5EF4-FFF2-40B4-BE49-F238E27FC236}">
                  <a16:creationId xmlns:a16="http://schemas.microsoft.com/office/drawing/2014/main" id="{946DECE1-4113-4491-B500-EBF37E566E48}"/>
                </a:ext>
              </a:extLst>
            </p:cNvPr>
            <p:cNvSpPr/>
            <p:nvPr/>
          </p:nvSpPr>
          <p:spPr>
            <a:xfrm>
              <a:off x="3939172" y="4873466"/>
              <a:ext cx="25730" cy="50052"/>
            </a:xfrm>
            <a:custGeom>
              <a:avLst/>
              <a:gdLst>
                <a:gd name="connsiteX0" fmla="*/ 0 w 25730"/>
                <a:gd name="connsiteY0" fmla="*/ 0 h 50052"/>
                <a:gd name="connsiteX1" fmla="*/ 7175 w 25730"/>
                <a:gd name="connsiteY1" fmla="*/ 31927 h 50052"/>
                <a:gd name="connsiteX2" fmla="*/ 25730 w 25730"/>
                <a:gd name="connsiteY2" fmla="*/ 50050 h 50052"/>
                <a:gd name="connsiteX3" fmla="*/ 22783 w 25730"/>
                <a:gd name="connsiteY3" fmla="*/ 25615 h 50052"/>
                <a:gd name="connsiteX4" fmla="*/ 0 w 25730"/>
                <a:gd name="connsiteY4" fmla="*/ 0 h 5005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5730" h="50052">
                  <a:moveTo>
                    <a:pt x="0" y="0"/>
                  </a:moveTo>
                  <a:cubicBezTo>
                    <a:pt x="0" y="0"/>
                    <a:pt x="1816" y="15531"/>
                    <a:pt x="7175" y="31927"/>
                  </a:cubicBezTo>
                  <a:cubicBezTo>
                    <a:pt x="12534" y="48323"/>
                    <a:pt x="24638" y="57823"/>
                    <a:pt x="25730" y="50050"/>
                  </a:cubicBezTo>
                  <a:cubicBezTo>
                    <a:pt x="26835" y="42290"/>
                    <a:pt x="30289" y="38328"/>
                    <a:pt x="22783" y="25615"/>
                  </a:cubicBezTo>
                  <a:cubicBezTo>
                    <a:pt x="11074" y="5765"/>
                    <a:pt x="0" y="0"/>
                    <a:pt x="0" y="0"/>
                  </a:cubicBezTo>
                </a:path>
              </a:pathLst>
            </a:custGeom>
            <a:solidFill>
              <a:srgbClr val="F0CEB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Freeform 3">
              <a:extLst>
                <a:ext uri="{FF2B5EF4-FFF2-40B4-BE49-F238E27FC236}">
                  <a16:creationId xmlns:a16="http://schemas.microsoft.com/office/drawing/2014/main" id="{2D9520E5-E80B-4775-9A6B-411F7C39AF8D}"/>
                </a:ext>
              </a:extLst>
            </p:cNvPr>
            <p:cNvSpPr/>
            <p:nvPr/>
          </p:nvSpPr>
          <p:spPr>
            <a:xfrm>
              <a:off x="3908933" y="4880082"/>
              <a:ext cx="13300" cy="58048"/>
            </a:xfrm>
            <a:custGeom>
              <a:avLst/>
              <a:gdLst>
                <a:gd name="connsiteX0" fmla="*/ 1476 w 13300"/>
                <a:gd name="connsiteY0" fmla="*/ 0 h 58048"/>
                <a:gd name="connsiteX1" fmla="*/ 1476 w 13300"/>
                <a:gd name="connsiteY1" fmla="*/ 40284 h 58048"/>
                <a:gd name="connsiteX2" fmla="*/ 13300 w 13300"/>
                <a:gd name="connsiteY2" fmla="*/ 49961 h 58048"/>
                <a:gd name="connsiteX3" fmla="*/ 1476 w 13300"/>
                <a:gd name="connsiteY3" fmla="*/ 0 h 5804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3300" h="58048">
                  <a:moveTo>
                    <a:pt x="1476" y="0"/>
                  </a:moveTo>
                  <a:cubicBezTo>
                    <a:pt x="1476" y="0"/>
                    <a:pt x="-2460" y="16230"/>
                    <a:pt x="1476" y="40284"/>
                  </a:cubicBezTo>
                  <a:cubicBezTo>
                    <a:pt x="5426" y="64325"/>
                    <a:pt x="13300" y="60388"/>
                    <a:pt x="13300" y="49961"/>
                  </a:cubicBezTo>
                  <a:cubicBezTo>
                    <a:pt x="13300" y="25958"/>
                    <a:pt x="1476" y="0"/>
                    <a:pt x="1476" y="0"/>
                  </a:cubicBezTo>
                </a:path>
              </a:pathLst>
            </a:custGeom>
            <a:solidFill>
              <a:srgbClr val="F0CEB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" name="Picture 32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30D283DC-5B56-4A47-8C87-49D8A5B5A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234" y="3507969"/>
            <a:ext cx="2288015" cy="2613546"/>
          </a:xfrm>
          <a:prstGeom prst="rect">
            <a:avLst/>
          </a:prstGeom>
        </p:spPr>
      </p:pic>
      <p:sp>
        <p:nvSpPr>
          <p:cNvPr id="353" name="TextBox 1">
            <a:extLst>
              <a:ext uri="{FF2B5EF4-FFF2-40B4-BE49-F238E27FC236}">
                <a16:creationId xmlns:a16="http://schemas.microsoft.com/office/drawing/2014/main" id="{1854F11D-9ECB-4D15-AD77-48C578ED6BF8}"/>
              </a:ext>
            </a:extLst>
          </p:cNvPr>
          <p:cNvSpPr txBox="1"/>
          <p:nvPr/>
        </p:nvSpPr>
        <p:spPr>
          <a:xfrm>
            <a:off x="1643990" y="406544"/>
            <a:ext cx="12564892" cy="87716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tabLst>
                <a:tab pos="3937000" algn="l"/>
              </a:tabLst>
            </a:pPr>
            <a:r>
              <a:rPr lang="sr-Cyrl-RS" altLang="zh-CN" sz="5400" b="1" dirty="0">
                <a:solidFill>
                  <a:srgbClr val="61668C"/>
                </a:solidFill>
                <a:latin typeface="Cinzel" pitchFamily="18" charset="0"/>
                <a:cs typeface="Cinzel" pitchFamily="18" charset="0"/>
              </a:rPr>
              <a:t>ДРУШТВЕНО УРЕЂЕЊЕ РИМСКЕ ДРЖАВЕ:</a:t>
            </a:r>
            <a:endParaRPr lang="en-US" altLang="zh-CN" sz="5400" dirty="0">
              <a:solidFill>
                <a:srgbClr val="61668C"/>
              </a:solidFill>
              <a:latin typeface="Cinzel" pitchFamily="18" charset="0"/>
              <a:cs typeface="Cinzel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fb862a-22bb-4eb7-b0dc-9d009090b3e3" xsi:nil="true"/>
    <lcf76f155ced4ddcb4097134ff3c332f xmlns="e0a70ea8-c0cc-4d17-a8e1-91d8ba47bd3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7050BDA4E5446B3296FE6D65B87E3" ma:contentTypeVersion="12" ma:contentTypeDescription="Create a new document." ma:contentTypeScope="" ma:versionID="d4755da10c09f050d1db21a6300b905d">
  <xsd:schema xmlns:xsd="http://www.w3.org/2001/XMLSchema" xmlns:xs="http://www.w3.org/2001/XMLSchema" xmlns:p="http://schemas.microsoft.com/office/2006/metadata/properties" xmlns:ns2="27fb862a-22bb-4eb7-b0dc-9d009090b3e3" xmlns:ns3="e0a70ea8-c0cc-4d17-a8e1-91d8ba47bd32" targetNamespace="http://schemas.microsoft.com/office/2006/metadata/properties" ma:root="true" ma:fieldsID="77b2dc59b7d85f2934b871028b26e9bc" ns2:_="" ns3:_="">
    <xsd:import namespace="27fb862a-22bb-4eb7-b0dc-9d009090b3e3"/>
    <xsd:import namespace="e0a70ea8-c0cc-4d17-a8e1-91d8ba47bd3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b862a-22bb-4eb7-b0dc-9d009090b3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0a58f82-5090-4df7-b529-9413563a66ab}" ma:internalName="TaxCatchAll" ma:showField="CatchAllData" ma:web="27fb862a-22bb-4eb7-b0dc-9d009090b3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70ea8-c0cc-4d17-a8e1-91d8ba47b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08353a6-cd8f-4147-8ec5-93b12dc3a7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C28386-7D90-4509-904F-213C6553D067}">
  <ds:schemaRefs>
    <ds:schemaRef ds:uri="http://schemas.microsoft.com/office/2006/metadata/properties"/>
    <ds:schemaRef ds:uri="http://schemas.microsoft.com/office/infopath/2007/PartnerControls"/>
    <ds:schemaRef ds:uri="27fb862a-22bb-4eb7-b0dc-9d009090b3e3"/>
    <ds:schemaRef ds:uri="e0a70ea8-c0cc-4d17-a8e1-91d8ba47bd32"/>
  </ds:schemaRefs>
</ds:datastoreItem>
</file>

<file path=customXml/itemProps2.xml><?xml version="1.0" encoding="utf-8"?>
<ds:datastoreItem xmlns:ds="http://schemas.openxmlformats.org/officeDocument/2006/customXml" ds:itemID="{E5CCF550-C7A7-47A5-82FF-8892563C36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A5EE33-8EEF-4BF3-BFE7-4974740AC7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fb862a-22bb-4eb7-b0dc-9d009090b3e3"/>
    <ds:schemaRef ds:uri="e0a70ea8-c0cc-4d17-a8e1-91d8ba47bd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257</Words>
  <Application>Microsoft Office PowerPoint</Application>
  <PresentationFormat>Custom</PresentationFormat>
  <Paragraphs>25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Cinzel</vt:lpstr>
      <vt:lpstr>Comic Sans MS</vt:lpstr>
      <vt:lpstr>PT Serif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Kabinet 18</cp:lastModifiedBy>
  <cp:revision>26</cp:revision>
  <dcterms:created xsi:type="dcterms:W3CDTF">2006-08-16T00:00:00Z</dcterms:created>
  <dcterms:modified xsi:type="dcterms:W3CDTF">2026-05-13T13:46:36Z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0x010100A9B7050BDA4E5446B3296FE6D65B87E3</vt:lpwstr>
  </property>
</Properties>
</file>