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1" r:id="rId1"/>
  </p:sldMasterIdLst>
  <p:notesMasterIdLst>
    <p:notesMasterId r:id="rId9"/>
  </p:notesMasterIdLst>
  <p:sldIdLst>
    <p:sldId id="256" r:id="rId2"/>
    <p:sldId id="257" r:id="rId3"/>
    <p:sldId id="268" r:id="rId4"/>
    <p:sldId id="297" r:id="rId5"/>
    <p:sldId id="298" r:id="rId6"/>
    <p:sldId id="259" r:id="rId7"/>
    <p:sldId id="261" r:id="rId8"/>
  </p:sldIdLst>
  <p:sldSz cx="9144000" cy="5143500" type="screen16x9"/>
  <p:notesSz cx="6858000" cy="9144000"/>
  <p:embeddedFontLst>
    <p:embeddedFont>
      <p:font typeface="Actor" panose="020B0604020202020204" charset="0"/>
      <p:regular r:id="rId10"/>
    </p:embeddedFont>
    <p:embeddedFont>
      <p:font typeface="Cinzel" panose="020B0604020202020204" charset="0"/>
      <p:regular r:id="rId11"/>
      <p:bold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960D904-A627-4384-9A55-B02A042E1ADF}">
  <a:tblStyle styleId="{0960D904-A627-4384-9A55-B02A042E1AD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96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Google Shape;105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8" name="Google Shape;105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" name="Google Shape;1105;ge1d838b627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6" name="Google Shape;1106;ge1d838b627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" name="Google Shape;1576;gf2daf0f6cf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7" name="Google Shape;1577;gf2daf0f6cf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" name="Google Shape;1105;ge1d838b627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6" name="Google Shape;1106;ge1d838b627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857634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" name="Google Shape;1105;ge1d838b627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6" name="Google Shape;1106;ge1d838b627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011773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1" name="Google Shape;1141;ge207fd22f2_0_250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2" name="Google Shape;1142;ge207fd22f2_0_250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1" name="Google Shape;1231;gf2daf0f6cf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2" name="Google Shape;1232;gf2daf0f6cf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4325313" y="2685900"/>
            <a:ext cx="4642200" cy="4642200"/>
          </a:xfrm>
          <a:prstGeom prst="ellipse">
            <a:avLst/>
          </a:prstGeom>
          <a:gradFill>
            <a:gsLst>
              <a:gs pos="0">
                <a:schemeClr val="accent2"/>
              </a:gs>
              <a:gs pos="15000">
                <a:srgbClr val="F29F70"/>
              </a:gs>
              <a:gs pos="44000">
                <a:srgbClr val="FBCEAF">
                  <a:alpha val="62352"/>
                </a:srgbClr>
              </a:gs>
              <a:gs pos="67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-361375" y="3002688"/>
            <a:ext cx="2525325" cy="1801125"/>
          </a:xfrm>
          <a:custGeom>
            <a:avLst/>
            <a:gdLst/>
            <a:ahLst/>
            <a:cxnLst/>
            <a:rect l="l" t="t" r="r" b="b"/>
            <a:pathLst>
              <a:path w="101013" h="72045" extrusionOk="0">
                <a:moveTo>
                  <a:pt x="0" y="50"/>
                </a:moveTo>
                <a:lnTo>
                  <a:pt x="0" y="72044"/>
                </a:lnTo>
                <a:lnTo>
                  <a:pt x="14840" y="72044"/>
                </a:lnTo>
                <a:lnTo>
                  <a:pt x="101013" y="62322"/>
                </a:lnTo>
                <a:cubicBezTo>
                  <a:pt x="98074" y="57670"/>
                  <a:pt x="92564" y="54780"/>
                  <a:pt x="87055" y="54976"/>
                </a:cubicBezTo>
                <a:lnTo>
                  <a:pt x="87055" y="54976"/>
                </a:lnTo>
                <a:cubicBezTo>
                  <a:pt x="85610" y="55025"/>
                  <a:pt x="84092" y="55270"/>
                  <a:pt x="82745" y="54707"/>
                </a:cubicBezTo>
                <a:lnTo>
                  <a:pt x="82745" y="54707"/>
                </a:lnTo>
                <a:cubicBezTo>
                  <a:pt x="81300" y="54119"/>
                  <a:pt x="80321" y="52699"/>
                  <a:pt x="78851" y="52160"/>
                </a:cubicBezTo>
                <a:lnTo>
                  <a:pt x="78851" y="52160"/>
                </a:lnTo>
                <a:cubicBezTo>
                  <a:pt x="77480" y="51646"/>
                  <a:pt x="75913" y="52013"/>
                  <a:pt x="74541" y="51523"/>
                </a:cubicBezTo>
                <a:lnTo>
                  <a:pt x="74541" y="51523"/>
                </a:lnTo>
                <a:cubicBezTo>
                  <a:pt x="70721" y="50128"/>
                  <a:pt x="71211" y="43565"/>
                  <a:pt x="67440" y="41998"/>
                </a:cubicBezTo>
                <a:lnTo>
                  <a:pt x="67440" y="41998"/>
                </a:lnTo>
                <a:cubicBezTo>
                  <a:pt x="65824" y="41336"/>
                  <a:pt x="64085" y="41875"/>
                  <a:pt x="62346" y="42438"/>
                </a:cubicBezTo>
                <a:lnTo>
                  <a:pt x="62346" y="42438"/>
                </a:lnTo>
                <a:cubicBezTo>
                  <a:pt x="60828" y="42904"/>
                  <a:pt x="59285" y="43393"/>
                  <a:pt x="57767" y="43051"/>
                </a:cubicBezTo>
                <a:lnTo>
                  <a:pt x="57767" y="43051"/>
                </a:lnTo>
                <a:cubicBezTo>
                  <a:pt x="55196" y="42463"/>
                  <a:pt x="53800" y="39769"/>
                  <a:pt x="52502" y="37467"/>
                </a:cubicBezTo>
                <a:lnTo>
                  <a:pt x="52502" y="37467"/>
                </a:lnTo>
                <a:cubicBezTo>
                  <a:pt x="51204" y="35141"/>
                  <a:pt x="49123" y="32668"/>
                  <a:pt x="46503" y="33059"/>
                </a:cubicBezTo>
                <a:lnTo>
                  <a:pt x="46503" y="33059"/>
                </a:lnTo>
                <a:cubicBezTo>
                  <a:pt x="47629" y="28750"/>
                  <a:pt x="45744" y="23828"/>
                  <a:pt x="42046" y="21379"/>
                </a:cubicBezTo>
                <a:lnTo>
                  <a:pt x="42046" y="21379"/>
                </a:lnTo>
                <a:cubicBezTo>
                  <a:pt x="38348" y="18906"/>
                  <a:pt x="33083" y="19101"/>
                  <a:pt x="29557" y="21795"/>
                </a:cubicBezTo>
                <a:lnTo>
                  <a:pt x="29557" y="21795"/>
                </a:lnTo>
                <a:cubicBezTo>
                  <a:pt x="28308" y="19567"/>
                  <a:pt x="26276" y="17779"/>
                  <a:pt x="23900" y="16824"/>
                </a:cubicBezTo>
                <a:lnTo>
                  <a:pt x="23900" y="16824"/>
                </a:lnTo>
                <a:cubicBezTo>
                  <a:pt x="24929" y="14571"/>
                  <a:pt x="25982" y="12245"/>
                  <a:pt x="26178" y="9772"/>
                </a:cubicBezTo>
                <a:lnTo>
                  <a:pt x="26178" y="9772"/>
                </a:lnTo>
                <a:cubicBezTo>
                  <a:pt x="26398" y="7298"/>
                  <a:pt x="25565" y="4605"/>
                  <a:pt x="23508" y="3209"/>
                </a:cubicBezTo>
                <a:lnTo>
                  <a:pt x="23508" y="3209"/>
                </a:lnTo>
                <a:cubicBezTo>
                  <a:pt x="21500" y="1837"/>
                  <a:pt x="19003" y="2033"/>
                  <a:pt x="16505" y="2229"/>
                </a:cubicBezTo>
                <a:lnTo>
                  <a:pt x="16505" y="2229"/>
                </a:lnTo>
                <a:cubicBezTo>
                  <a:pt x="15427" y="2327"/>
                  <a:pt x="14325" y="2425"/>
                  <a:pt x="13272" y="2376"/>
                </a:cubicBezTo>
                <a:lnTo>
                  <a:pt x="13272" y="2376"/>
                </a:lnTo>
                <a:cubicBezTo>
                  <a:pt x="9134" y="2205"/>
                  <a:pt x="4800" y="1"/>
                  <a:pt x="857" y="1"/>
                </a:cubicBezTo>
                <a:lnTo>
                  <a:pt x="857" y="1"/>
                </a:lnTo>
                <a:cubicBezTo>
                  <a:pt x="563" y="1"/>
                  <a:pt x="294" y="25"/>
                  <a:pt x="0" y="50"/>
                </a:cubicBezTo>
                <a:close/>
              </a:path>
            </a:pathLst>
          </a:custGeom>
          <a:gradFill>
            <a:gsLst>
              <a:gs pos="0">
                <a:srgbClr val="FEAA92">
                  <a:alpha val="43921"/>
                </a:srgbClr>
              </a:gs>
              <a:gs pos="100000">
                <a:srgbClr val="41233D">
                  <a:alpha val="38823"/>
                </a:srgbClr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-361375" y="3531638"/>
            <a:ext cx="2091900" cy="1319300"/>
          </a:xfrm>
          <a:custGeom>
            <a:avLst/>
            <a:gdLst/>
            <a:ahLst/>
            <a:cxnLst/>
            <a:rect l="l" t="t" r="r" b="b"/>
            <a:pathLst>
              <a:path w="83676" h="52772" extrusionOk="0">
                <a:moveTo>
                  <a:pt x="9134" y="0"/>
                </a:moveTo>
                <a:cubicBezTo>
                  <a:pt x="8840" y="0"/>
                  <a:pt x="8546" y="0"/>
                  <a:pt x="8252" y="49"/>
                </a:cubicBezTo>
                <a:cubicBezTo>
                  <a:pt x="5045" y="417"/>
                  <a:pt x="2057" y="3233"/>
                  <a:pt x="2253" y="6441"/>
                </a:cubicBezTo>
                <a:cubicBezTo>
                  <a:pt x="1518" y="6147"/>
                  <a:pt x="759" y="5975"/>
                  <a:pt x="0" y="5902"/>
                </a:cubicBezTo>
                <a:lnTo>
                  <a:pt x="0" y="50788"/>
                </a:lnTo>
                <a:lnTo>
                  <a:pt x="3208" y="52772"/>
                </a:lnTo>
                <a:lnTo>
                  <a:pt x="83675" y="47825"/>
                </a:lnTo>
                <a:cubicBezTo>
                  <a:pt x="81373" y="43858"/>
                  <a:pt x="78802" y="39622"/>
                  <a:pt x="74590" y="37810"/>
                </a:cubicBezTo>
                <a:cubicBezTo>
                  <a:pt x="72803" y="37026"/>
                  <a:pt x="70819" y="36732"/>
                  <a:pt x="69032" y="35924"/>
                </a:cubicBezTo>
                <a:cubicBezTo>
                  <a:pt x="67170" y="35091"/>
                  <a:pt x="65554" y="33671"/>
                  <a:pt x="63571" y="33181"/>
                </a:cubicBezTo>
                <a:cubicBezTo>
                  <a:pt x="63106" y="33065"/>
                  <a:pt x="62630" y="33010"/>
                  <a:pt x="62154" y="33010"/>
                </a:cubicBezTo>
                <a:cubicBezTo>
                  <a:pt x="59920" y="33010"/>
                  <a:pt x="57682" y="34235"/>
                  <a:pt x="56592" y="36193"/>
                </a:cubicBezTo>
                <a:cubicBezTo>
                  <a:pt x="55588" y="33573"/>
                  <a:pt x="54559" y="30904"/>
                  <a:pt x="52723" y="28823"/>
                </a:cubicBezTo>
                <a:cubicBezTo>
                  <a:pt x="51154" y="27048"/>
                  <a:pt x="48890" y="25742"/>
                  <a:pt x="46575" y="25742"/>
                </a:cubicBezTo>
                <a:cubicBezTo>
                  <a:pt x="46143" y="25742"/>
                  <a:pt x="45709" y="25788"/>
                  <a:pt x="45278" y="25884"/>
                </a:cubicBezTo>
                <a:cubicBezTo>
                  <a:pt x="43295" y="26325"/>
                  <a:pt x="41605" y="27794"/>
                  <a:pt x="39597" y="28063"/>
                </a:cubicBezTo>
                <a:cubicBezTo>
                  <a:pt x="39333" y="28102"/>
                  <a:pt x="39070" y="28121"/>
                  <a:pt x="38810" y="28121"/>
                </a:cubicBezTo>
                <a:cubicBezTo>
                  <a:pt x="36609" y="28121"/>
                  <a:pt x="34550" y="26814"/>
                  <a:pt x="32667" y="25566"/>
                </a:cubicBezTo>
                <a:cubicBezTo>
                  <a:pt x="34161" y="23533"/>
                  <a:pt x="35336" y="21158"/>
                  <a:pt x="35263" y="18660"/>
                </a:cubicBezTo>
                <a:cubicBezTo>
                  <a:pt x="35214" y="16162"/>
                  <a:pt x="33622" y="13567"/>
                  <a:pt x="31198" y="13003"/>
                </a:cubicBezTo>
                <a:cubicBezTo>
                  <a:pt x="30488" y="12832"/>
                  <a:pt x="29728" y="12832"/>
                  <a:pt x="29092" y="12538"/>
                </a:cubicBezTo>
                <a:cubicBezTo>
                  <a:pt x="28186" y="12122"/>
                  <a:pt x="27647" y="11240"/>
                  <a:pt x="26839" y="10653"/>
                </a:cubicBezTo>
                <a:cubicBezTo>
                  <a:pt x="26107" y="10119"/>
                  <a:pt x="25288" y="9901"/>
                  <a:pt x="24432" y="9901"/>
                </a:cubicBezTo>
                <a:cubicBezTo>
                  <a:pt x="22537" y="9901"/>
                  <a:pt x="20461" y="10969"/>
                  <a:pt x="18758" y="12048"/>
                </a:cubicBezTo>
                <a:cubicBezTo>
                  <a:pt x="20521" y="9477"/>
                  <a:pt x="19052" y="5853"/>
                  <a:pt x="16872" y="3625"/>
                </a:cubicBezTo>
                <a:cubicBezTo>
                  <a:pt x="14840" y="1543"/>
                  <a:pt x="12024" y="0"/>
                  <a:pt x="9134" y="0"/>
                </a:cubicBezTo>
                <a:close/>
              </a:path>
            </a:pathLst>
          </a:custGeom>
          <a:gradFill>
            <a:gsLst>
              <a:gs pos="0">
                <a:srgbClr val="FEAA92">
                  <a:alpha val="43921"/>
                </a:srgbClr>
              </a:gs>
              <a:gs pos="100000">
                <a:srgbClr val="41233D">
                  <a:alpha val="38823"/>
                </a:srgbClr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6549850" y="2907125"/>
            <a:ext cx="2844689" cy="2191987"/>
          </a:xfrm>
          <a:custGeom>
            <a:avLst/>
            <a:gdLst/>
            <a:ahLst/>
            <a:cxnLst/>
            <a:rect l="l" t="t" r="r" b="b"/>
            <a:pathLst>
              <a:path w="100965" h="77799" extrusionOk="0">
                <a:moveTo>
                  <a:pt x="100964" y="1"/>
                </a:moveTo>
                <a:cubicBezTo>
                  <a:pt x="97462" y="760"/>
                  <a:pt x="94205" y="3013"/>
                  <a:pt x="92173" y="6466"/>
                </a:cubicBezTo>
                <a:cubicBezTo>
                  <a:pt x="90905" y="8633"/>
                  <a:pt x="89528" y="11495"/>
                  <a:pt x="87450" y="11495"/>
                </a:cubicBezTo>
                <a:cubicBezTo>
                  <a:pt x="87321" y="11495"/>
                  <a:pt x="87189" y="11484"/>
                  <a:pt x="87055" y="11461"/>
                </a:cubicBezTo>
                <a:cubicBezTo>
                  <a:pt x="86247" y="11339"/>
                  <a:pt x="85561" y="10800"/>
                  <a:pt x="84851" y="10408"/>
                </a:cubicBezTo>
                <a:cubicBezTo>
                  <a:pt x="84037" y="9990"/>
                  <a:pt x="83169" y="9797"/>
                  <a:pt x="82293" y="9797"/>
                </a:cubicBezTo>
                <a:cubicBezTo>
                  <a:pt x="80298" y="9797"/>
                  <a:pt x="78268" y="10799"/>
                  <a:pt x="76770" y="12416"/>
                </a:cubicBezTo>
                <a:cubicBezTo>
                  <a:pt x="74639" y="14743"/>
                  <a:pt x="73489" y="18146"/>
                  <a:pt x="73023" y="21550"/>
                </a:cubicBezTo>
                <a:cubicBezTo>
                  <a:pt x="72827" y="22971"/>
                  <a:pt x="72460" y="24758"/>
                  <a:pt x="71260" y="24954"/>
                </a:cubicBezTo>
                <a:cubicBezTo>
                  <a:pt x="71188" y="24967"/>
                  <a:pt x="71117" y="24973"/>
                  <a:pt x="71046" y="24973"/>
                </a:cubicBezTo>
                <a:cubicBezTo>
                  <a:pt x="70441" y="24973"/>
                  <a:pt x="69868" y="24547"/>
                  <a:pt x="69277" y="24415"/>
                </a:cubicBezTo>
                <a:cubicBezTo>
                  <a:pt x="69121" y="24381"/>
                  <a:pt x="68970" y="24365"/>
                  <a:pt x="68822" y="24365"/>
                </a:cubicBezTo>
                <a:cubicBezTo>
                  <a:pt x="66535" y="24365"/>
                  <a:pt x="65186" y="28252"/>
                  <a:pt x="62885" y="29264"/>
                </a:cubicBezTo>
                <a:cubicBezTo>
                  <a:pt x="62028" y="29656"/>
                  <a:pt x="61073" y="29582"/>
                  <a:pt x="60167" y="29705"/>
                </a:cubicBezTo>
                <a:cubicBezTo>
                  <a:pt x="57694" y="30023"/>
                  <a:pt x="55367" y="31615"/>
                  <a:pt x="53923" y="33990"/>
                </a:cubicBezTo>
                <a:cubicBezTo>
                  <a:pt x="53261" y="35068"/>
                  <a:pt x="52747" y="36316"/>
                  <a:pt x="51866" y="37125"/>
                </a:cubicBezTo>
                <a:cubicBezTo>
                  <a:pt x="51021" y="37869"/>
                  <a:pt x="49983" y="38095"/>
                  <a:pt x="48914" y="38095"/>
                </a:cubicBezTo>
                <a:cubicBezTo>
                  <a:pt x="48156" y="38095"/>
                  <a:pt x="47382" y="37981"/>
                  <a:pt x="46650" y="37859"/>
                </a:cubicBezTo>
                <a:cubicBezTo>
                  <a:pt x="44087" y="37417"/>
                  <a:pt x="41497" y="36960"/>
                  <a:pt x="38910" y="36960"/>
                </a:cubicBezTo>
                <a:cubicBezTo>
                  <a:pt x="38061" y="36960"/>
                  <a:pt x="37212" y="37010"/>
                  <a:pt x="36365" y="37125"/>
                </a:cubicBezTo>
                <a:cubicBezTo>
                  <a:pt x="32961" y="37590"/>
                  <a:pt x="29508" y="39279"/>
                  <a:pt x="27402" y="42512"/>
                </a:cubicBezTo>
                <a:cubicBezTo>
                  <a:pt x="26937" y="43247"/>
                  <a:pt x="26496" y="44104"/>
                  <a:pt x="25810" y="44520"/>
                </a:cubicBezTo>
                <a:cubicBezTo>
                  <a:pt x="25387" y="44767"/>
                  <a:pt x="24931" y="44839"/>
                  <a:pt x="24462" y="44839"/>
                </a:cubicBezTo>
                <a:cubicBezTo>
                  <a:pt x="23953" y="44839"/>
                  <a:pt x="23430" y="44754"/>
                  <a:pt x="22921" y="44716"/>
                </a:cubicBezTo>
                <a:cubicBezTo>
                  <a:pt x="22762" y="44705"/>
                  <a:pt x="22604" y="44700"/>
                  <a:pt x="22446" y="44700"/>
                </a:cubicBezTo>
                <a:cubicBezTo>
                  <a:pt x="19321" y="44700"/>
                  <a:pt x="16417" y="46725"/>
                  <a:pt x="13713" y="48683"/>
                </a:cubicBezTo>
                <a:cubicBezTo>
                  <a:pt x="9159" y="52013"/>
                  <a:pt x="4579" y="55344"/>
                  <a:pt x="0" y="58674"/>
                </a:cubicBezTo>
                <a:lnTo>
                  <a:pt x="60485" y="77799"/>
                </a:lnTo>
                <a:lnTo>
                  <a:pt x="100964" y="61637"/>
                </a:lnTo>
                <a:lnTo>
                  <a:pt x="100964" y="1"/>
                </a:lnTo>
                <a:close/>
              </a:path>
            </a:pathLst>
          </a:custGeom>
          <a:gradFill>
            <a:gsLst>
              <a:gs pos="0">
                <a:srgbClr val="FEAA92">
                  <a:alpha val="43921"/>
                </a:srgbClr>
              </a:gs>
              <a:gs pos="100000">
                <a:srgbClr val="41233D">
                  <a:alpha val="38823"/>
                </a:srgbClr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7035825" y="3637375"/>
            <a:ext cx="2108182" cy="1320418"/>
          </a:xfrm>
          <a:custGeom>
            <a:avLst/>
            <a:gdLst/>
            <a:ahLst/>
            <a:cxnLst/>
            <a:rect l="l" t="t" r="r" b="b"/>
            <a:pathLst>
              <a:path w="55442" h="34725" extrusionOk="0">
                <a:moveTo>
                  <a:pt x="55441" y="1"/>
                </a:moveTo>
                <a:cubicBezTo>
                  <a:pt x="53311" y="784"/>
                  <a:pt x="51547" y="2253"/>
                  <a:pt x="50886" y="4384"/>
                </a:cubicBezTo>
                <a:cubicBezTo>
                  <a:pt x="50666" y="5118"/>
                  <a:pt x="50445" y="6025"/>
                  <a:pt x="49735" y="6269"/>
                </a:cubicBezTo>
                <a:cubicBezTo>
                  <a:pt x="49619" y="6307"/>
                  <a:pt x="49506" y="6325"/>
                  <a:pt x="49397" y="6325"/>
                </a:cubicBezTo>
                <a:cubicBezTo>
                  <a:pt x="48516" y="6325"/>
                  <a:pt x="47856" y="5190"/>
                  <a:pt x="47311" y="4384"/>
                </a:cubicBezTo>
                <a:cubicBezTo>
                  <a:pt x="46451" y="3138"/>
                  <a:pt x="45001" y="2567"/>
                  <a:pt x="43517" y="2567"/>
                </a:cubicBezTo>
                <a:cubicBezTo>
                  <a:pt x="41325" y="2567"/>
                  <a:pt x="39060" y="3814"/>
                  <a:pt x="38520" y="5976"/>
                </a:cubicBezTo>
                <a:cubicBezTo>
                  <a:pt x="38348" y="6759"/>
                  <a:pt x="38324" y="7592"/>
                  <a:pt x="37883" y="8253"/>
                </a:cubicBezTo>
                <a:cubicBezTo>
                  <a:pt x="37294" y="9163"/>
                  <a:pt x="36288" y="9378"/>
                  <a:pt x="35173" y="9378"/>
                </a:cubicBezTo>
                <a:cubicBezTo>
                  <a:pt x="34248" y="9378"/>
                  <a:pt x="33248" y="9230"/>
                  <a:pt x="32349" y="9208"/>
                </a:cubicBezTo>
                <a:cubicBezTo>
                  <a:pt x="32295" y="9207"/>
                  <a:pt x="32241" y="9206"/>
                  <a:pt x="32187" y="9206"/>
                </a:cubicBezTo>
                <a:cubicBezTo>
                  <a:pt x="29378" y="9206"/>
                  <a:pt x="26648" y="11070"/>
                  <a:pt x="25615" y="13689"/>
                </a:cubicBezTo>
                <a:cubicBezTo>
                  <a:pt x="24227" y="12347"/>
                  <a:pt x="22349" y="11727"/>
                  <a:pt x="20441" y="11727"/>
                </a:cubicBezTo>
                <a:cubicBezTo>
                  <a:pt x="17197" y="11727"/>
                  <a:pt x="13866" y="13520"/>
                  <a:pt x="12710" y="16603"/>
                </a:cubicBezTo>
                <a:cubicBezTo>
                  <a:pt x="11852" y="18881"/>
                  <a:pt x="11338" y="22211"/>
                  <a:pt x="8889" y="22260"/>
                </a:cubicBezTo>
                <a:cubicBezTo>
                  <a:pt x="8840" y="22264"/>
                  <a:pt x="8791" y="22267"/>
                  <a:pt x="8743" y="22267"/>
                </a:cubicBezTo>
                <a:cubicBezTo>
                  <a:pt x="8529" y="22267"/>
                  <a:pt x="8326" y="22227"/>
                  <a:pt x="8106" y="22187"/>
                </a:cubicBezTo>
                <a:cubicBezTo>
                  <a:pt x="7861" y="22161"/>
                  <a:pt x="7616" y="22128"/>
                  <a:pt x="7378" y="22128"/>
                </a:cubicBezTo>
                <a:cubicBezTo>
                  <a:pt x="7164" y="22128"/>
                  <a:pt x="6956" y="22154"/>
                  <a:pt x="6759" y="22236"/>
                </a:cubicBezTo>
                <a:cubicBezTo>
                  <a:pt x="5314" y="22799"/>
                  <a:pt x="5779" y="25296"/>
                  <a:pt x="4433" y="26056"/>
                </a:cubicBezTo>
                <a:cubicBezTo>
                  <a:pt x="3894" y="26349"/>
                  <a:pt x="3233" y="26276"/>
                  <a:pt x="2645" y="26423"/>
                </a:cubicBezTo>
                <a:cubicBezTo>
                  <a:pt x="1127" y="26790"/>
                  <a:pt x="392" y="28553"/>
                  <a:pt x="294" y="30096"/>
                </a:cubicBezTo>
                <a:cubicBezTo>
                  <a:pt x="196" y="31639"/>
                  <a:pt x="490" y="33255"/>
                  <a:pt x="0" y="34724"/>
                </a:cubicBezTo>
                <a:lnTo>
                  <a:pt x="55441" y="34724"/>
                </a:lnTo>
                <a:lnTo>
                  <a:pt x="55441" y="1"/>
                </a:lnTo>
                <a:close/>
              </a:path>
            </a:pathLst>
          </a:custGeom>
          <a:gradFill>
            <a:gsLst>
              <a:gs pos="0">
                <a:srgbClr val="FEAA92">
                  <a:alpha val="43921"/>
                </a:srgbClr>
              </a:gs>
              <a:gs pos="100000">
                <a:srgbClr val="41233D">
                  <a:alpha val="38823"/>
                </a:srgbClr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140789" y="40249"/>
            <a:ext cx="8826866" cy="2812742"/>
            <a:chOff x="140789" y="40249"/>
            <a:chExt cx="8826866" cy="2812742"/>
          </a:xfrm>
        </p:grpSpPr>
        <p:grpSp>
          <p:nvGrpSpPr>
            <p:cNvPr id="15" name="Google Shape;15;p2"/>
            <p:cNvGrpSpPr/>
            <p:nvPr/>
          </p:nvGrpSpPr>
          <p:grpSpPr>
            <a:xfrm>
              <a:off x="8630603" y="1360899"/>
              <a:ext cx="203168" cy="203853"/>
              <a:chOff x="4677000" y="539500"/>
              <a:chExt cx="484773" cy="486523"/>
            </a:xfrm>
          </p:grpSpPr>
          <p:sp>
            <p:nvSpPr>
              <p:cNvPr id="16" name="Google Shape;16;p2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1" name="Google Shape;21;p2"/>
            <p:cNvGrpSpPr/>
            <p:nvPr/>
          </p:nvGrpSpPr>
          <p:grpSpPr>
            <a:xfrm>
              <a:off x="4686103" y="335649"/>
              <a:ext cx="203168" cy="203853"/>
              <a:chOff x="4677000" y="539500"/>
              <a:chExt cx="484773" cy="486523"/>
            </a:xfrm>
          </p:grpSpPr>
          <p:sp>
            <p:nvSpPr>
              <p:cNvPr id="22" name="Google Shape;22;p2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" name="Google Shape;27;p2"/>
            <p:cNvGrpSpPr/>
            <p:nvPr/>
          </p:nvGrpSpPr>
          <p:grpSpPr>
            <a:xfrm>
              <a:off x="463553" y="2377424"/>
              <a:ext cx="203168" cy="203853"/>
              <a:chOff x="4677000" y="539500"/>
              <a:chExt cx="484773" cy="486523"/>
            </a:xfrm>
          </p:grpSpPr>
          <p:sp>
            <p:nvSpPr>
              <p:cNvPr id="28" name="Google Shape;28;p2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" name="Google Shape;33;p2"/>
            <p:cNvGrpSpPr/>
            <p:nvPr/>
          </p:nvGrpSpPr>
          <p:grpSpPr>
            <a:xfrm>
              <a:off x="6762603" y="208674"/>
              <a:ext cx="203168" cy="203853"/>
              <a:chOff x="4677000" y="539500"/>
              <a:chExt cx="484773" cy="486523"/>
            </a:xfrm>
          </p:grpSpPr>
          <p:sp>
            <p:nvSpPr>
              <p:cNvPr id="34" name="Google Shape;34;p2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2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" name="Google Shape;39;p2"/>
            <p:cNvGrpSpPr/>
            <p:nvPr/>
          </p:nvGrpSpPr>
          <p:grpSpPr>
            <a:xfrm>
              <a:off x="8644893" y="2529113"/>
              <a:ext cx="322762" cy="323878"/>
              <a:chOff x="4677000" y="539500"/>
              <a:chExt cx="484773" cy="486523"/>
            </a:xfrm>
          </p:grpSpPr>
          <p:sp>
            <p:nvSpPr>
              <p:cNvPr id="40" name="Google Shape;40;p2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43;p2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44;p2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5" name="Google Shape;45;p2"/>
            <p:cNvGrpSpPr/>
            <p:nvPr/>
          </p:nvGrpSpPr>
          <p:grpSpPr>
            <a:xfrm>
              <a:off x="976178" y="335649"/>
              <a:ext cx="203168" cy="203853"/>
              <a:chOff x="4677000" y="539500"/>
              <a:chExt cx="484773" cy="486523"/>
            </a:xfrm>
          </p:grpSpPr>
          <p:sp>
            <p:nvSpPr>
              <p:cNvPr id="46" name="Google Shape;46;p2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48;p2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49;p2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50;p2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" name="Google Shape;51;p2"/>
            <p:cNvGrpSpPr/>
            <p:nvPr/>
          </p:nvGrpSpPr>
          <p:grpSpPr>
            <a:xfrm>
              <a:off x="2661728" y="40249"/>
              <a:ext cx="203168" cy="203853"/>
              <a:chOff x="4677000" y="539500"/>
              <a:chExt cx="484773" cy="486523"/>
            </a:xfrm>
          </p:grpSpPr>
          <p:sp>
            <p:nvSpPr>
              <p:cNvPr id="52" name="Google Shape;52;p2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2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7" name="Google Shape;57;p2"/>
            <p:cNvGrpSpPr/>
            <p:nvPr/>
          </p:nvGrpSpPr>
          <p:grpSpPr>
            <a:xfrm>
              <a:off x="140789" y="1300909"/>
              <a:ext cx="322762" cy="323830"/>
              <a:chOff x="4677000" y="539500"/>
              <a:chExt cx="484773" cy="486523"/>
            </a:xfrm>
          </p:grpSpPr>
          <p:sp>
            <p:nvSpPr>
              <p:cNvPr id="58" name="Google Shape;58;p2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2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2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3" name="Google Shape;63;p2"/>
          <p:cNvSpPr txBox="1">
            <a:spLocks noGrp="1"/>
          </p:cNvSpPr>
          <p:nvPr>
            <p:ph type="ctrTitle"/>
          </p:nvPr>
        </p:nvSpPr>
        <p:spPr>
          <a:xfrm>
            <a:off x="726450" y="763450"/>
            <a:ext cx="3678600" cy="172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100"/>
              <a:buNone/>
              <a:defRPr sz="41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64" name="Google Shape;64;p2"/>
          <p:cNvSpPr txBox="1">
            <a:spLocks noGrp="1"/>
          </p:cNvSpPr>
          <p:nvPr>
            <p:ph type="subTitle" idx="1"/>
          </p:nvPr>
        </p:nvSpPr>
        <p:spPr>
          <a:xfrm>
            <a:off x="726450" y="3224950"/>
            <a:ext cx="3678600" cy="60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lt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grpSp>
        <p:nvGrpSpPr>
          <p:cNvPr id="65" name="Google Shape;65;p2"/>
          <p:cNvGrpSpPr/>
          <p:nvPr/>
        </p:nvGrpSpPr>
        <p:grpSpPr>
          <a:xfrm>
            <a:off x="0" y="4103000"/>
            <a:ext cx="9144140" cy="1517253"/>
            <a:chOff x="0" y="4103000"/>
            <a:chExt cx="9144140" cy="1517253"/>
          </a:xfrm>
        </p:grpSpPr>
        <p:sp>
          <p:nvSpPr>
            <p:cNvPr id="66" name="Google Shape;66;p2"/>
            <p:cNvSpPr/>
            <p:nvPr/>
          </p:nvSpPr>
          <p:spPr>
            <a:xfrm>
              <a:off x="0" y="4103000"/>
              <a:ext cx="7142550" cy="1296650"/>
            </a:xfrm>
            <a:custGeom>
              <a:avLst/>
              <a:gdLst/>
              <a:ahLst/>
              <a:cxnLst/>
              <a:rect l="l" t="t" r="r" b="b"/>
              <a:pathLst>
                <a:path w="285702" h="51866" extrusionOk="0">
                  <a:moveTo>
                    <a:pt x="96189" y="1543"/>
                  </a:moveTo>
                  <a:cubicBezTo>
                    <a:pt x="83675" y="2841"/>
                    <a:pt x="71431" y="4922"/>
                    <a:pt x="58869" y="5951"/>
                  </a:cubicBezTo>
                  <a:lnTo>
                    <a:pt x="58869" y="5951"/>
                  </a:lnTo>
                  <a:cubicBezTo>
                    <a:pt x="39205" y="7567"/>
                    <a:pt x="18880" y="6489"/>
                    <a:pt x="24" y="2816"/>
                  </a:cubicBezTo>
                  <a:lnTo>
                    <a:pt x="24" y="2816"/>
                  </a:lnTo>
                  <a:lnTo>
                    <a:pt x="0" y="51865"/>
                  </a:lnTo>
                  <a:lnTo>
                    <a:pt x="285701" y="51865"/>
                  </a:lnTo>
                  <a:lnTo>
                    <a:pt x="285701" y="22455"/>
                  </a:lnTo>
                  <a:cubicBezTo>
                    <a:pt x="264225" y="20398"/>
                    <a:pt x="242651" y="18317"/>
                    <a:pt x="222032" y="14228"/>
                  </a:cubicBezTo>
                  <a:lnTo>
                    <a:pt x="222032" y="14228"/>
                  </a:lnTo>
                  <a:cubicBezTo>
                    <a:pt x="207560" y="11362"/>
                    <a:pt x="193675" y="7518"/>
                    <a:pt x="179129" y="4800"/>
                  </a:cubicBezTo>
                  <a:lnTo>
                    <a:pt x="179129" y="4800"/>
                  </a:lnTo>
                  <a:cubicBezTo>
                    <a:pt x="162061" y="1616"/>
                    <a:pt x="144161" y="0"/>
                    <a:pt x="126260" y="0"/>
                  </a:cubicBezTo>
                  <a:lnTo>
                    <a:pt x="126260" y="0"/>
                  </a:lnTo>
                  <a:cubicBezTo>
                    <a:pt x="116171" y="0"/>
                    <a:pt x="106106" y="514"/>
                    <a:pt x="96189" y="1543"/>
                  </a:cubicBezTo>
                </a:path>
              </a:pathLst>
            </a:custGeom>
            <a:gradFill>
              <a:gsLst>
                <a:gs pos="0">
                  <a:schemeClr val="accent1"/>
                </a:gs>
                <a:gs pos="54000">
                  <a:srgbClr val="2D152B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4275" y="4549900"/>
              <a:ext cx="5372860" cy="849750"/>
            </a:xfrm>
            <a:custGeom>
              <a:avLst/>
              <a:gdLst/>
              <a:ahLst/>
              <a:cxnLst/>
              <a:rect l="l" t="t" r="r" b="b"/>
              <a:pathLst>
                <a:path w="169384" h="33990" extrusionOk="0">
                  <a:moveTo>
                    <a:pt x="16481" y="49"/>
                  </a:moveTo>
                  <a:cubicBezTo>
                    <a:pt x="10236" y="319"/>
                    <a:pt x="4702" y="1323"/>
                    <a:pt x="0" y="2547"/>
                  </a:cubicBezTo>
                  <a:lnTo>
                    <a:pt x="0" y="2547"/>
                  </a:lnTo>
                  <a:lnTo>
                    <a:pt x="0" y="33989"/>
                  </a:lnTo>
                  <a:lnTo>
                    <a:pt x="165025" y="33989"/>
                  </a:lnTo>
                  <a:lnTo>
                    <a:pt x="169384" y="15281"/>
                  </a:lnTo>
                  <a:cubicBezTo>
                    <a:pt x="130301" y="27696"/>
                    <a:pt x="105250" y="24292"/>
                    <a:pt x="89381" y="18562"/>
                  </a:cubicBezTo>
                  <a:lnTo>
                    <a:pt x="89381" y="18562"/>
                  </a:lnTo>
                  <a:cubicBezTo>
                    <a:pt x="85316" y="17093"/>
                    <a:pt x="71579" y="11754"/>
                    <a:pt x="51841" y="6049"/>
                  </a:cubicBezTo>
                  <a:lnTo>
                    <a:pt x="51841" y="6049"/>
                  </a:lnTo>
                  <a:cubicBezTo>
                    <a:pt x="36610" y="1641"/>
                    <a:pt x="28113" y="0"/>
                    <a:pt x="19542" y="0"/>
                  </a:cubicBezTo>
                  <a:lnTo>
                    <a:pt x="19542" y="0"/>
                  </a:lnTo>
                  <a:cubicBezTo>
                    <a:pt x="18513" y="0"/>
                    <a:pt x="17509" y="0"/>
                    <a:pt x="16481" y="49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4000">
                  <a:srgbClr val="2D152B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3084635" y="4103000"/>
              <a:ext cx="6059506" cy="1517253"/>
            </a:xfrm>
            <a:custGeom>
              <a:avLst/>
              <a:gdLst/>
              <a:ahLst/>
              <a:cxnLst/>
              <a:rect l="l" t="t" r="r" b="b"/>
              <a:pathLst>
                <a:path w="176315" h="56519" extrusionOk="0">
                  <a:moveTo>
                    <a:pt x="1" y="56518"/>
                  </a:moveTo>
                  <a:lnTo>
                    <a:pt x="176314" y="56029"/>
                  </a:lnTo>
                  <a:lnTo>
                    <a:pt x="176314" y="98"/>
                  </a:lnTo>
                  <a:cubicBezTo>
                    <a:pt x="174404" y="25"/>
                    <a:pt x="172494" y="0"/>
                    <a:pt x="170559" y="0"/>
                  </a:cubicBezTo>
                  <a:lnTo>
                    <a:pt x="170559" y="0"/>
                  </a:lnTo>
                  <a:cubicBezTo>
                    <a:pt x="91977" y="0"/>
                    <a:pt x="1" y="56518"/>
                    <a:pt x="1" y="56518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4000">
                  <a:srgbClr val="2D152B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9" name="Google Shape;69;p2"/>
          <p:cNvSpPr txBox="1">
            <a:spLocks noGrp="1"/>
          </p:cNvSpPr>
          <p:nvPr>
            <p:ph type="ctrTitle" idx="2"/>
          </p:nvPr>
        </p:nvSpPr>
        <p:spPr>
          <a:xfrm>
            <a:off x="726450" y="2492350"/>
            <a:ext cx="3678600" cy="73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47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4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5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  <a:defRPr sz="1200"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AutoNum type="alphaLcPeriod"/>
              <a:defRPr/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AutoNum type="romanLcPeriod"/>
              <a:defRPr/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AutoNum type="arabicPeriod"/>
              <a:defRPr/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AutoNum type="alphaLcPeriod"/>
              <a:defRPr/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AutoNum type="romanLcPeriod"/>
              <a:defRPr/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AutoNum type="arabicPeriod"/>
              <a:defRPr/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AutoNum type="alphaLcPeriod"/>
              <a:defRPr/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Darker Grotesque SemiBold"/>
              <a:buAutoNum type="romanLcPeriod"/>
              <a:defRPr/>
            </a:lvl9pPr>
          </a:lstStyle>
          <a:p>
            <a:endParaRPr/>
          </a:p>
        </p:txBody>
      </p:sp>
      <p:grpSp>
        <p:nvGrpSpPr>
          <p:cNvPr id="111" name="Google Shape;111;p4"/>
          <p:cNvGrpSpPr/>
          <p:nvPr/>
        </p:nvGrpSpPr>
        <p:grpSpPr>
          <a:xfrm>
            <a:off x="129428" y="335649"/>
            <a:ext cx="8940468" cy="4370278"/>
            <a:chOff x="129428" y="335649"/>
            <a:chExt cx="8940468" cy="4370278"/>
          </a:xfrm>
        </p:grpSpPr>
        <p:grpSp>
          <p:nvGrpSpPr>
            <p:cNvPr id="112" name="Google Shape;112;p4"/>
            <p:cNvGrpSpPr/>
            <p:nvPr/>
          </p:nvGrpSpPr>
          <p:grpSpPr>
            <a:xfrm>
              <a:off x="272289" y="377180"/>
              <a:ext cx="323586" cy="324657"/>
              <a:chOff x="4677000" y="539500"/>
              <a:chExt cx="484773" cy="486523"/>
            </a:xfrm>
          </p:grpSpPr>
          <p:sp>
            <p:nvSpPr>
              <p:cNvPr id="113" name="Google Shape;113;p4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4;p4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5;p4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6;p4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4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8" name="Google Shape;118;p4"/>
            <p:cNvGrpSpPr/>
            <p:nvPr/>
          </p:nvGrpSpPr>
          <p:grpSpPr>
            <a:xfrm>
              <a:off x="129428" y="1152474"/>
              <a:ext cx="203168" cy="203853"/>
              <a:chOff x="4677000" y="539500"/>
              <a:chExt cx="484773" cy="486523"/>
            </a:xfrm>
          </p:grpSpPr>
          <p:sp>
            <p:nvSpPr>
              <p:cNvPr id="119" name="Google Shape;119;p4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4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121;p4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" name="Google Shape;122;p4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" name="Google Shape;123;p4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4" name="Google Shape;124;p4"/>
            <p:cNvGrpSpPr/>
            <p:nvPr/>
          </p:nvGrpSpPr>
          <p:grpSpPr>
            <a:xfrm>
              <a:off x="8653056" y="929654"/>
              <a:ext cx="370415" cy="371655"/>
              <a:chOff x="4677000" y="539500"/>
              <a:chExt cx="484773" cy="486523"/>
            </a:xfrm>
          </p:grpSpPr>
          <p:sp>
            <p:nvSpPr>
              <p:cNvPr id="125" name="Google Shape;125;p4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" name="Google Shape;126;p4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" name="Google Shape;127;p4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" name="Google Shape;128;p4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" name="Google Shape;129;p4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0" name="Google Shape;130;p4"/>
            <p:cNvGrpSpPr/>
            <p:nvPr/>
          </p:nvGrpSpPr>
          <p:grpSpPr>
            <a:xfrm>
              <a:off x="8329191" y="335649"/>
              <a:ext cx="203168" cy="203853"/>
              <a:chOff x="4677000" y="539500"/>
              <a:chExt cx="484773" cy="486523"/>
            </a:xfrm>
          </p:grpSpPr>
          <p:sp>
            <p:nvSpPr>
              <p:cNvPr id="131" name="Google Shape;131;p4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" name="Google Shape;132;p4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" name="Google Shape;133;p4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" name="Google Shape;134;p4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" name="Google Shape;135;p4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6" name="Google Shape;136;p4"/>
            <p:cNvGrpSpPr/>
            <p:nvPr/>
          </p:nvGrpSpPr>
          <p:grpSpPr>
            <a:xfrm>
              <a:off x="8430778" y="4400149"/>
              <a:ext cx="203168" cy="203853"/>
              <a:chOff x="4677000" y="539500"/>
              <a:chExt cx="484773" cy="486523"/>
            </a:xfrm>
          </p:grpSpPr>
          <p:sp>
            <p:nvSpPr>
              <p:cNvPr id="137" name="Google Shape;137;p4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138;p4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39;p4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140;p4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" name="Google Shape;141;p4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2" name="Google Shape;142;p4"/>
            <p:cNvGrpSpPr/>
            <p:nvPr/>
          </p:nvGrpSpPr>
          <p:grpSpPr>
            <a:xfrm>
              <a:off x="129428" y="3524399"/>
              <a:ext cx="203168" cy="203853"/>
              <a:chOff x="4677000" y="539500"/>
              <a:chExt cx="484773" cy="486523"/>
            </a:xfrm>
          </p:grpSpPr>
          <p:sp>
            <p:nvSpPr>
              <p:cNvPr id="143" name="Google Shape;143;p4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44;p4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4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4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4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" name="Google Shape;148;p4"/>
            <p:cNvGrpSpPr/>
            <p:nvPr/>
          </p:nvGrpSpPr>
          <p:grpSpPr>
            <a:xfrm>
              <a:off x="332503" y="4502074"/>
              <a:ext cx="203168" cy="203853"/>
              <a:chOff x="4677000" y="539500"/>
              <a:chExt cx="484773" cy="486523"/>
            </a:xfrm>
          </p:grpSpPr>
          <p:sp>
            <p:nvSpPr>
              <p:cNvPr id="149" name="Google Shape;149;p4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4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4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4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4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4" name="Google Shape;154;p4"/>
            <p:cNvGrpSpPr/>
            <p:nvPr/>
          </p:nvGrpSpPr>
          <p:grpSpPr>
            <a:xfrm>
              <a:off x="392703" y="2342799"/>
              <a:ext cx="203168" cy="203853"/>
              <a:chOff x="4677000" y="539500"/>
              <a:chExt cx="484773" cy="486523"/>
            </a:xfrm>
          </p:grpSpPr>
          <p:sp>
            <p:nvSpPr>
              <p:cNvPr id="155" name="Google Shape;155;p4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4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4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4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" name="Google Shape;159;p4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0" name="Google Shape;160;p4"/>
            <p:cNvGrpSpPr/>
            <p:nvPr/>
          </p:nvGrpSpPr>
          <p:grpSpPr>
            <a:xfrm>
              <a:off x="8496303" y="2012624"/>
              <a:ext cx="203168" cy="203853"/>
              <a:chOff x="4677000" y="539500"/>
              <a:chExt cx="484773" cy="486523"/>
            </a:xfrm>
          </p:grpSpPr>
          <p:sp>
            <p:nvSpPr>
              <p:cNvPr id="161" name="Google Shape;161;p4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4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163;p4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164;p4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4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6" name="Google Shape;166;p4"/>
            <p:cNvGrpSpPr/>
            <p:nvPr/>
          </p:nvGrpSpPr>
          <p:grpSpPr>
            <a:xfrm>
              <a:off x="8699481" y="3292879"/>
              <a:ext cx="370415" cy="371655"/>
              <a:chOff x="4677000" y="539500"/>
              <a:chExt cx="484773" cy="486523"/>
            </a:xfrm>
          </p:grpSpPr>
          <p:sp>
            <p:nvSpPr>
              <p:cNvPr id="167" name="Google Shape;167;p4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4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" name="Google Shape;169;p4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170;p4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4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6"/>
          <p:cNvSpPr/>
          <p:nvPr/>
        </p:nvSpPr>
        <p:spPr>
          <a:xfrm>
            <a:off x="7187750" y="3508013"/>
            <a:ext cx="2844689" cy="2191987"/>
          </a:xfrm>
          <a:custGeom>
            <a:avLst/>
            <a:gdLst/>
            <a:ahLst/>
            <a:cxnLst/>
            <a:rect l="l" t="t" r="r" b="b"/>
            <a:pathLst>
              <a:path w="100965" h="77799" extrusionOk="0">
                <a:moveTo>
                  <a:pt x="100964" y="1"/>
                </a:moveTo>
                <a:cubicBezTo>
                  <a:pt x="97462" y="760"/>
                  <a:pt x="94205" y="3013"/>
                  <a:pt x="92173" y="6466"/>
                </a:cubicBezTo>
                <a:cubicBezTo>
                  <a:pt x="90905" y="8633"/>
                  <a:pt x="89528" y="11495"/>
                  <a:pt x="87450" y="11495"/>
                </a:cubicBezTo>
                <a:cubicBezTo>
                  <a:pt x="87321" y="11495"/>
                  <a:pt x="87189" y="11484"/>
                  <a:pt x="87055" y="11461"/>
                </a:cubicBezTo>
                <a:cubicBezTo>
                  <a:pt x="86247" y="11339"/>
                  <a:pt x="85561" y="10800"/>
                  <a:pt x="84851" y="10408"/>
                </a:cubicBezTo>
                <a:cubicBezTo>
                  <a:pt x="84037" y="9990"/>
                  <a:pt x="83169" y="9797"/>
                  <a:pt x="82293" y="9797"/>
                </a:cubicBezTo>
                <a:cubicBezTo>
                  <a:pt x="80298" y="9797"/>
                  <a:pt x="78268" y="10799"/>
                  <a:pt x="76770" y="12416"/>
                </a:cubicBezTo>
                <a:cubicBezTo>
                  <a:pt x="74639" y="14743"/>
                  <a:pt x="73489" y="18146"/>
                  <a:pt x="73023" y="21550"/>
                </a:cubicBezTo>
                <a:cubicBezTo>
                  <a:pt x="72827" y="22971"/>
                  <a:pt x="72460" y="24758"/>
                  <a:pt x="71260" y="24954"/>
                </a:cubicBezTo>
                <a:cubicBezTo>
                  <a:pt x="71188" y="24967"/>
                  <a:pt x="71117" y="24973"/>
                  <a:pt x="71046" y="24973"/>
                </a:cubicBezTo>
                <a:cubicBezTo>
                  <a:pt x="70441" y="24973"/>
                  <a:pt x="69868" y="24547"/>
                  <a:pt x="69277" y="24415"/>
                </a:cubicBezTo>
                <a:cubicBezTo>
                  <a:pt x="69121" y="24381"/>
                  <a:pt x="68970" y="24365"/>
                  <a:pt x="68822" y="24365"/>
                </a:cubicBezTo>
                <a:cubicBezTo>
                  <a:pt x="66535" y="24365"/>
                  <a:pt x="65186" y="28252"/>
                  <a:pt x="62885" y="29264"/>
                </a:cubicBezTo>
                <a:cubicBezTo>
                  <a:pt x="62028" y="29656"/>
                  <a:pt x="61073" y="29582"/>
                  <a:pt x="60167" y="29705"/>
                </a:cubicBezTo>
                <a:cubicBezTo>
                  <a:pt x="57694" y="30023"/>
                  <a:pt x="55367" y="31615"/>
                  <a:pt x="53923" y="33990"/>
                </a:cubicBezTo>
                <a:cubicBezTo>
                  <a:pt x="53261" y="35068"/>
                  <a:pt x="52747" y="36316"/>
                  <a:pt x="51866" y="37125"/>
                </a:cubicBezTo>
                <a:cubicBezTo>
                  <a:pt x="51021" y="37869"/>
                  <a:pt x="49983" y="38095"/>
                  <a:pt x="48914" y="38095"/>
                </a:cubicBezTo>
                <a:cubicBezTo>
                  <a:pt x="48156" y="38095"/>
                  <a:pt x="47382" y="37981"/>
                  <a:pt x="46650" y="37859"/>
                </a:cubicBezTo>
                <a:cubicBezTo>
                  <a:pt x="44087" y="37417"/>
                  <a:pt x="41497" y="36960"/>
                  <a:pt x="38910" y="36960"/>
                </a:cubicBezTo>
                <a:cubicBezTo>
                  <a:pt x="38061" y="36960"/>
                  <a:pt x="37212" y="37010"/>
                  <a:pt x="36365" y="37125"/>
                </a:cubicBezTo>
                <a:cubicBezTo>
                  <a:pt x="32961" y="37590"/>
                  <a:pt x="29508" y="39279"/>
                  <a:pt x="27402" y="42512"/>
                </a:cubicBezTo>
                <a:cubicBezTo>
                  <a:pt x="26937" y="43247"/>
                  <a:pt x="26496" y="44104"/>
                  <a:pt x="25810" y="44520"/>
                </a:cubicBezTo>
                <a:cubicBezTo>
                  <a:pt x="25387" y="44767"/>
                  <a:pt x="24931" y="44839"/>
                  <a:pt x="24462" y="44839"/>
                </a:cubicBezTo>
                <a:cubicBezTo>
                  <a:pt x="23953" y="44839"/>
                  <a:pt x="23430" y="44754"/>
                  <a:pt x="22921" y="44716"/>
                </a:cubicBezTo>
                <a:cubicBezTo>
                  <a:pt x="22762" y="44705"/>
                  <a:pt x="22604" y="44700"/>
                  <a:pt x="22446" y="44700"/>
                </a:cubicBezTo>
                <a:cubicBezTo>
                  <a:pt x="19321" y="44700"/>
                  <a:pt x="16417" y="46725"/>
                  <a:pt x="13713" y="48683"/>
                </a:cubicBezTo>
                <a:cubicBezTo>
                  <a:pt x="9159" y="52013"/>
                  <a:pt x="4579" y="55344"/>
                  <a:pt x="0" y="58674"/>
                </a:cubicBezTo>
                <a:lnTo>
                  <a:pt x="60485" y="77799"/>
                </a:lnTo>
                <a:lnTo>
                  <a:pt x="100964" y="61637"/>
                </a:lnTo>
                <a:lnTo>
                  <a:pt x="100964" y="1"/>
                </a:lnTo>
                <a:close/>
              </a:path>
            </a:pathLst>
          </a:custGeom>
          <a:gradFill>
            <a:gsLst>
              <a:gs pos="0">
                <a:srgbClr val="FEAA92">
                  <a:alpha val="43921"/>
                </a:srgbClr>
              </a:gs>
              <a:gs pos="100000">
                <a:srgbClr val="41233D">
                  <a:alpha val="38823"/>
                </a:srgbClr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9" name="Google Shape;229;p6"/>
          <p:cNvSpPr/>
          <p:nvPr/>
        </p:nvSpPr>
        <p:spPr>
          <a:xfrm>
            <a:off x="7508650" y="4181675"/>
            <a:ext cx="2108182" cy="1320418"/>
          </a:xfrm>
          <a:custGeom>
            <a:avLst/>
            <a:gdLst/>
            <a:ahLst/>
            <a:cxnLst/>
            <a:rect l="l" t="t" r="r" b="b"/>
            <a:pathLst>
              <a:path w="55442" h="34725" extrusionOk="0">
                <a:moveTo>
                  <a:pt x="55441" y="1"/>
                </a:moveTo>
                <a:cubicBezTo>
                  <a:pt x="53311" y="784"/>
                  <a:pt x="51547" y="2253"/>
                  <a:pt x="50886" y="4384"/>
                </a:cubicBezTo>
                <a:cubicBezTo>
                  <a:pt x="50666" y="5118"/>
                  <a:pt x="50445" y="6025"/>
                  <a:pt x="49735" y="6269"/>
                </a:cubicBezTo>
                <a:cubicBezTo>
                  <a:pt x="49619" y="6307"/>
                  <a:pt x="49506" y="6325"/>
                  <a:pt x="49397" y="6325"/>
                </a:cubicBezTo>
                <a:cubicBezTo>
                  <a:pt x="48516" y="6325"/>
                  <a:pt x="47856" y="5190"/>
                  <a:pt x="47311" y="4384"/>
                </a:cubicBezTo>
                <a:cubicBezTo>
                  <a:pt x="46451" y="3138"/>
                  <a:pt x="45001" y="2567"/>
                  <a:pt x="43517" y="2567"/>
                </a:cubicBezTo>
                <a:cubicBezTo>
                  <a:pt x="41325" y="2567"/>
                  <a:pt x="39060" y="3814"/>
                  <a:pt x="38520" y="5976"/>
                </a:cubicBezTo>
                <a:cubicBezTo>
                  <a:pt x="38348" y="6759"/>
                  <a:pt x="38324" y="7592"/>
                  <a:pt x="37883" y="8253"/>
                </a:cubicBezTo>
                <a:cubicBezTo>
                  <a:pt x="37294" y="9163"/>
                  <a:pt x="36288" y="9378"/>
                  <a:pt x="35173" y="9378"/>
                </a:cubicBezTo>
                <a:cubicBezTo>
                  <a:pt x="34248" y="9378"/>
                  <a:pt x="33248" y="9230"/>
                  <a:pt x="32349" y="9208"/>
                </a:cubicBezTo>
                <a:cubicBezTo>
                  <a:pt x="32295" y="9207"/>
                  <a:pt x="32241" y="9206"/>
                  <a:pt x="32187" y="9206"/>
                </a:cubicBezTo>
                <a:cubicBezTo>
                  <a:pt x="29378" y="9206"/>
                  <a:pt x="26648" y="11070"/>
                  <a:pt x="25615" y="13689"/>
                </a:cubicBezTo>
                <a:cubicBezTo>
                  <a:pt x="24227" y="12347"/>
                  <a:pt x="22349" y="11727"/>
                  <a:pt x="20441" y="11727"/>
                </a:cubicBezTo>
                <a:cubicBezTo>
                  <a:pt x="17197" y="11727"/>
                  <a:pt x="13866" y="13520"/>
                  <a:pt x="12710" y="16603"/>
                </a:cubicBezTo>
                <a:cubicBezTo>
                  <a:pt x="11852" y="18881"/>
                  <a:pt x="11338" y="22211"/>
                  <a:pt x="8889" y="22260"/>
                </a:cubicBezTo>
                <a:cubicBezTo>
                  <a:pt x="8840" y="22264"/>
                  <a:pt x="8791" y="22267"/>
                  <a:pt x="8743" y="22267"/>
                </a:cubicBezTo>
                <a:cubicBezTo>
                  <a:pt x="8529" y="22267"/>
                  <a:pt x="8326" y="22227"/>
                  <a:pt x="8106" y="22187"/>
                </a:cubicBezTo>
                <a:cubicBezTo>
                  <a:pt x="7861" y="22161"/>
                  <a:pt x="7616" y="22128"/>
                  <a:pt x="7378" y="22128"/>
                </a:cubicBezTo>
                <a:cubicBezTo>
                  <a:pt x="7164" y="22128"/>
                  <a:pt x="6956" y="22154"/>
                  <a:pt x="6759" y="22236"/>
                </a:cubicBezTo>
                <a:cubicBezTo>
                  <a:pt x="5314" y="22799"/>
                  <a:pt x="5779" y="25296"/>
                  <a:pt x="4433" y="26056"/>
                </a:cubicBezTo>
                <a:cubicBezTo>
                  <a:pt x="3894" y="26349"/>
                  <a:pt x="3233" y="26276"/>
                  <a:pt x="2645" y="26423"/>
                </a:cubicBezTo>
                <a:cubicBezTo>
                  <a:pt x="1127" y="26790"/>
                  <a:pt x="392" y="28553"/>
                  <a:pt x="294" y="30096"/>
                </a:cubicBezTo>
                <a:cubicBezTo>
                  <a:pt x="196" y="31639"/>
                  <a:pt x="490" y="33255"/>
                  <a:pt x="0" y="34724"/>
                </a:cubicBezTo>
                <a:lnTo>
                  <a:pt x="55441" y="34724"/>
                </a:lnTo>
                <a:lnTo>
                  <a:pt x="55441" y="1"/>
                </a:lnTo>
                <a:close/>
              </a:path>
            </a:pathLst>
          </a:custGeom>
          <a:gradFill>
            <a:gsLst>
              <a:gs pos="0">
                <a:srgbClr val="FEAA92">
                  <a:alpha val="43921"/>
                </a:srgbClr>
              </a:gs>
              <a:gs pos="100000">
                <a:srgbClr val="41233D">
                  <a:alpha val="38823"/>
                </a:srgbClr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0" name="Google Shape;230;p6"/>
          <p:cNvSpPr/>
          <p:nvPr/>
        </p:nvSpPr>
        <p:spPr>
          <a:xfrm>
            <a:off x="-688225" y="3523838"/>
            <a:ext cx="2525325" cy="1801125"/>
          </a:xfrm>
          <a:custGeom>
            <a:avLst/>
            <a:gdLst/>
            <a:ahLst/>
            <a:cxnLst/>
            <a:rect l="l" t="t" r="r" b="b"/>
            <a:pathLst>
              <a:path w="101013" h="72045" extrusionOk="0">
                <a:moveTo>
                  <a:pt x="0" y="50"/>
                </a:moveTo>
                <a:lnTo>
                  <a:pt x="0" y="72044"/>
                </a:lnTo>
                <a:lnTo>
                  <a:pt x="14840" y="72044"/>
                </a:lnTo>
                <a:lnTo>
                  <a:pt x="101013" y="62322"/>
                </a:lnTo>
                <a:cubicBezTo>
                  <a:pt x="98074" y="57670"/>
                  <a:pt x="92564" y="54780"/>
                  <a:pt x="87055" y="54976"/>
                </a:cubicBezTo>
                <a:lnTo>
                  <a:pt x="87055" y="54976"/>
                </a:lnTo>
                <a:cubicBezTo>
                  <a:pt x="85610" y="55025"/>
                  <a:pt x="84092" y="55270"/>
                  <a:pt x="82745" y="54707"/>
                </a:cubicBezTo>
                <a:lnTo>
                  <a:pt x="82745" y="54707"/>
                </a:lnTo>
                <a:cubicBezTo>
                  <a:pt x="81300" y="54119"/>
                  <a:pt x="80321" y="52699"/>
                  <a:pt x="78851" y="52160"/>
                </a:cubicBezTo>
                <a:lnTo>
                  <a:pt x="78851" y="52160"/>
                </a:lnTo>
                <a:cubicBezTo>
                  <a:pt x="77480" y="51646"/>
                  <a:pt x="75913" y="52013"/>
                  <a:pt x="74541" y="51523"/>
                </a:cubicBezTo>
                <a:lnTo>
                  <a:pt x="74541" y="51523"/>
                </a:lnTo>
                <a:cubicBezTo>
                  <a:pt x="70721" y="50128"/>
                  <a:pt x="71211" y="43565"/>
                  <a:pt x="67440" y="41998"/>
                </a:cubicBezTo>
                <a:lnTo>
                  <a:pt x="67440" y="41998"/>
                </a:lnTo>
                <a:cubicBezTo>
                  <a:pt x="65824" y="41336"/>
                  <a:pt x="64085" y="41875"/>
                  <a:pt x="62346" y="42438"/>
                </a:cubicBezTo>
                <a:lnTo>
                  <a:pt x="62346" y="42438"/>
                </a:lnTo>
                <a:cubicBezTo>
                  <a:pt x="60828" y="42904"/>
                  <a:pt x="59285" y="43393"/>
                  <a:pt x="57767" y="43051"/>
                </a:cubicBezTo>
                <a:lnTo>
                  <a:pt x="57767" y="43051"/>
                </a:lnTo>
                <a:cubicBezTo>
                  <a:pt x="55196" y="42463"/>
                  <a:pt x="53800" y="39769"/>
                  <a:pt x="52502" y="37467"/>
                </a:cubicBezTo>
                <a:lnTo>
                  <a:pt x="52502" y="37467"/>
                </a:lnTo>
                <a:cubicBezTo>
                  <a:pt x="51204" y="35141"/>
                  <a:pt x="49123" y="32668"/>
                  <a:pt x="46503" y="33059"/>
                </a:cubicBezTo>
                <a:lnTo>
                  <a:pt x="46503" y="33059"/>
                </a:lnTo>
                <a:cubicBezTo>
                  <a:pt x="47629" y="28750"/>
                  <a:pt x="45744" y="23828"/>
                  <a:pt x="42046" y="21379"/>
                </a:cubicBezTo>
                <a:lnTo>
                  <a:pt x="42046" y="21379"/>
                </a:lnTo>
                <a:cubicBezTo>
                  <a:pt x="38348" y="18906"/>
                  <a:pt x="33083" y="19101"/>
                  <a:pt x="29557" y="21795"/>
                </a:cubicBezTo>
                <a:lnTo>
                  <a:pt x="29557" y="21795"/>
                </a:lnTo>
                <a:cubicBezTo>
                  <a:pt x="28308" y="19567"/>
                  <a:pt x="26276" y="17779"/>
                  <a:pt x="23900" y="16824"/>
                </a:cubicBezTo>
                <a:lnTo>
                  <a:pt x="23900" y="16824"/>
                </a:lnTo>
                <a:cubicBezTo>
                  <a:pt x="24929" y="14571"/>
                  <a:pt x="25982" y="12245"/>
                  <a:pt x="26178" y="9772"/>
                </a:cubicBezTo>
                <a:lnTo>
                  <a:pt x="26178" y="9772"/>
                </a:lnTo>
                <a:cubicBezTo>
                  <a:pt x="26398" y="7298"/>
                  <a:pt x="25565" y="4605"/>
                  <a:pt x="23508" y="3209"/>
                </a:cubicBezTo>
                <a:lnTo>
                  <a:pt x="23508" y="3209"/>
                </a:lnTo>
                <a:cubicBezTo>
                  <a:pt x="21500" y="1837"/>
                  <a:pt x="19003" y="2033"/>
                  <a:pt x="16505" y="2229"/>
                </a:cubicBezTo>
                <a:lnTo>
                  <a:pt x="16505" y="2229"/>
                </a:lnTo>
                <a:cubicBezTo>
                  <a:pt x="15427" y="2327"/>
                  <a:pt x="14325" y="2425"/>
                  <a:pt x="13272" y="2376"/>
                </a:cubicBezTo>
                <a:lnTo>
                  <a:pt x="13272" y="2376"/>
                </a:lnTo>
                <a:cubicBezTo>
                  <a:pt x="9134" y="2205"/>
                  <a:pt x="4800" y="1"/>
                  <a:pt x="857" y="1"/>
                </a:cubicBezTo>
                <a:lnTo>
                  <a:pt x="857" y="1"/>
                </a:lnTo>
                <a:cubicBezTo>
                  <a:pt x="563" y="1"/>
                  <a:pt x="294" y="25"/>
                  <a:pt x="0" y="50"/>
                </a:cubicBezTo>
                <a:close/>
              </a:path>
            </a:pathLst>
          </a:custGeom>
          <a:gradFill>
            <a:gsLst>
              <a:gs pos="0">
                <a:srgbClr val="FEAA92">
                  <a:alpha val="43921"/>
                </a:srgbClr>
              </a:gs>
              <a:gs pos="100000">
                <a:srgbClr val="41233D">
                  <a:alpha val="38823"/>
                </a:srgbClr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6"/>
          <p:cNvSpPr/>
          <p:nvPr/>
        </p:nvSpPr>
        <p:spPr>
          <a:xfrm>
            <a:off x="-688225" y="4052788"/>
            <a:ext cx="2091900" cy="1319300"/>
          </a:xfrm>
          <a:custGeom>
            <a:avLst/>
            <a:gdLst/>
            <a:ahLst/>
            <a:cxnLst/>
            <a:rect l="l" t="t" r="r" b="b"/>
            <a:pathLst>
              <a:path w="83676" h="52772" extrusionOk="0">
                <a:moveTo>
                  <a:pt x="9134" y="0"/>
                </a:moveTo>
                <a:cubicBezTo>
                  <a:pt x="8840" y="0"/>
                  <a:pt x="8546" y="0"/>
                  <a:pt x="8252" y="49"/>
                </a:cubicBezTo>
                <a:cubicBezTo>
                  <a:pt x="5045" y="417"/>
                  <a:pt x="2057" y="3233"/>
                  <a:pt x="2253" y="6441"/>
                </a:cubicBezTo>
                <a:cubicBezTo>
                  <a:pt x="1518" y="6147"/>
                  <a:pt x="759" y="5975"/>
                  <a:pt x="0" y="5902"/>
                </a:cubicBezTo>
                <a:lnTo>
                  <a:pt x="0" y="50788"/>
                </a:lnTo>
                <a:lnTo>
                  <a:pt x="3208" y="52772"/>
                </a:lnTo>
                <a:lnTo>
                  <a:pt x="83675" y="47825"/>
                </a:lnTo>
                <a:cubicBezTo>
                  <a:pt x="81373" y="43858"/>
                  <a:pt x="78802" y="39622"/>
                  <a:pt x="74590" y="37810"/>
                </a:cubicBezTo>
                <a:cubicBezTo>
                  <a:pt x="72803" y="37026"/>
                  <a:pt x="70819" y="36732"/>
                  <a:pt x="69032" y="35924"/>
                </a:cubicBezTo>
                <a:cubicBezTo>
                  <a:pt x="67170" y="35091"/>
                  <a:pt x="65554" y="33671"/>
                  <a:pt x="63571" y="33181"/>
                </a:cubicBezTo>
                <a:cubicBezTo>
                  <a:pt x="63106" y="33065"/>
                  <a:pt x="62630" y="33010"/>
                  <a:pt x="62154" y="33010"/>
                </a:cubicBezTo>
                <a:cubicBezTo>
                  <a:pt x="59920" y="33010"/>
                  <a:pt x="57682" y="34235"/>
                  <a:pt x="56592" y="36193"/>
                </a:cubicBezTo>
                <a:cubicBezTo>
                  <a:pt x="55588" y="33573"/>
                  <a:pt x="54559" y="30904"/>
                  <a:pt x="52723" y="28823"/>
                </a:cubicBezTo>
                <a:cubicBezTo>
                  <a:pt x="51154" y="27048"/>
                  <a:pt x="48890" y="25742"/>
                  <a:pt x="46575" y="25742"/>
                </a:cubicBezTo>
                <a:cubicBezTo>
                  <a:pt x="46143" y="25742"/>
                  <a:pt x="45709" y="25788"/>
                  <a:pt x="45278" y="25884"/>
                </a:cubicBezTo>
                <a:cubicBezTo>
                  <a:pt x="43295" y="26325"/>
                  <a:pt x="41605" y="27794"/>
                  <a:pt x="39597" y="28063"/>
                </a:cubicBezTo>
                <a:cubicBezTo>
                  <a:pt x="39333" y="28102"/>
                  <a:pt x="39070" y="28121"/>
                  <a:pt x="38810" y="28121"/>
                </a:cubicBezTo>
                <a:cubicBezTo>
                  <a:pt x="36609" y="28121"/>
                  <a:pt x="34550" y="26814"/>
                  <a:pt x="32667" y="25566"/>
                </a:cubicBezTo>
                <a:cubicBezTo>
                  <a:pt x="34161" y="23533"/>
                  <a:pt x="35336" y="21158"/>
                  <a:pt x="35263" y="18660"/>
                </a:cubicBezTo>
                <a:cubicBezTo>
                  <a:pt x="35214" y="16162"/>
                  <a:pt x="33622" y="13567"/>
                  <a:pt x="31198" y="13003"/>
                </a:cubicBezTo>
                <a:cubicBezTo>
                  <a:pt x="30488" y="12832"/>
                  <a:pt x="29728" y="12832"/>
                  <a:pt x="29092" y="12538"/>
                </a:cubicBezTo>
                <a:cubicBezTo>
                  <a:pt x="28186" y="12122"/>
                  <a:pt x="27647" y="11240"/>
                  <a:pt x="26839" y="10653"/>
                </a:cubicBezTo>
                <a:cubicBezTo>
                  <a:pt x="26107" y="10119"/>
                  <a:pt x="25288" y="9901"/>
                  <a:pt x="24432" y="9901"/>
                </a:cubicBezTo>
                <a:cubicBezTo>
                  <a:pt x="22537" y="9901"/>
                  <a:pt x="20461" y="10969"/>
                  <a:pt x="18758" y="12048"/>
                </a:cubicBezTo>
                <a:cubicBezTo>
                  <a:pt x="20521" y="9477"/>
                  <a:pt x="19052" y="5853"/>
                  <a:pt x="16872" y="3625"/>
                </a:cubicBezTo>
                <a:cubicBezTo>
                  <a:pt x="14840" y="1543"/>
                  <a:pt x="12024" y="0"/>
                  <a:pt x="9134" y="0"/>
                </a:cubicBezTo>
                <a:close/>
              </a:path>
            </a:pathLst>
          </a:custGeom>
          <a:gradFill>
            <a:gsLst>
              <a:gs pos="0">
                <a:srgbClr val="FEAA92">
                  <a:alpha val="43921"/>
                </a:srgbClr>
              </a:gs>
              <a:gs pos="100000">
                <a:srgbClr val="41233D">
                  <a:alpha val="38823"/>
                </a:srgbClr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2" name="Google Shape;232;p6"/>
          <p:cNvGrpSpPr/>
          <p:nvPr/>
        </p:nvGrpSpPr>
        <p:grpSpPr>
          <a:xfrm>
            <a:off x="0" y="4604000"/>
            <a:ext cx="9143893" cy="1093724"/>
            <a:chOff x="0" y="4305950"/>
            <a:chExt cx="9143893" cy="1093724"/>
          </a:xfrm>
        </p:grpSpPr>
        <p:sp>
          <p:nvSpPr>
            <p:cNvPr id="233" name="Google Shape;233;p6"/>
            <p:cNvSpPr/>
            <p:nvPr/>
          </p:nvSpPr>
          <p:spPr>
            <a:xfrm>
              <a:off x="0" y="4305950"/>
              <a:ext cx="9143893" cy="1093724"/>
            </a:xfrm>
            <a:custGeom>
              <a:avLst/>
              <a:gdLst/>
              <a:ahLst/>
              <a:cxnLst/>
              <a:rect l="l" t="t" r="r" b="b"/>
              <a:pathLst>
                <a:path w="285702" h="51866" extrusionOk="0">
                  <a:moveTo>
                    <a:pt x="96189" y="1543"/>
                  </a:moveTo>
                  <a:cubicBezTo>
                    <a:pt x="83675" y="2841"/>
                    <a:pt x="71431" y="4922"/>
                    <a:pt x="58869" y="5951"/>
                  </a:cubicBezTo>
                  <a:lnTo>
                    <a:pt x="58869" y="5951"/>
                  </a:lnTo>
                  <a:cubicBezTo>
                    <a:pt x="39205" y="7567"/>
                    <a:pt x="18880" y="6489"/>
                    <a:pt x="24" y="2816"/>
                  </a:cubicBezTo>
                  <a:lnTo>
                    <a:pt x="24" y="2816"/>
                  </a:lnTo>
                  <a:lnTo>
                    <a:pt x="0" y="51865"/>
                  </a:lnTo>
                  <a:lnTo>
                    <a:pt x="285701" y="51865"/>
                  </a:lnTo>
                  <a:lnTo>
                    <a:pt x="285701" y="22455"/>
                  </a:lnTo>
                  <a:cubicBezTo>
                    <a:pt x="264225" y="20398"/>
                    <a:pt x="242651" y="18317"/>
                    <a:pt x="222032" y="14228"/>
                  </a:cubicBezTo>
                  <a:lnTo>
                    <a:pt x="222032" y="14228"/>
                  </a:lnTo>
                  <a:cubicBezTo>
                    <a:pt x="207560" y="11362"/>
                    <a:pt x="193675" y="7518"/>
                    <a:pt x="179129" y="4800"/>
                  </a:cubicBezTo>
                  <a:lnTo>
                    <a:pt x="179129" y="4800"/>
                  </a:lnTo>
                  <a:cubicBezTo>
                    <a:pt x="162061" y="1616"/>
                    <a:pt x="144161" y="0"/>
                    <a:pt x="126260" y="0"/>
                  </a:cubicBezTo>
                  <a:lnTo>
                    <a:pt x="126260" y="0"/>
                  </a:lnTo>
                  <a:cubicBezTo>
                    <a:pt x="116171" y="0"/>
                    <a:pt x="106106" y="514"/>
                    <a:pt x="96189" y="1543"/>
                  </a:cubicBezTo>
                </a:path>
              </a:pathLst>
            </a:custGeom>
            <a:gradFill>
              <a:gsLst>
                <a:gs pos="0">
                  <a:schemeClr val="accent1"/>
                </a:gs>
                <a:gs pos="54000">
                  <a:srgbClr val="2D152B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6"/>
            <p:cNvSpPr/>
            <p:nvPr/>
          </p:nvSpPr>
          <p:spPr>
            <a:xfrm>
              <a:off x="4275" y="4549900"/>
              <a:ext cx="4234600" cy="849750"/>
            </a:xfrm>
            <a:custGeom>
              <a:avLst/>
              <a:gdLst/>
              <a:ahLst/>
              <a:cxnLst/>
              <a:rect l="l" t="t" r="r" b="b"/>
              <a:pathLst>
                <a:path w="169384" h="33990" extrusionOk="0">
                  <a:moveTo>
                    <a:pt x="16481" y="49"/>
                  </a:moveTo>
                  <a:cubicBezTo>
                    <a:pt x="10236" y="319"/>
                    <a:pt x="4702" y="1323"/>
                    <a:pt x="0" y="2547"/>
                  </a:cubicBezTo>
                  <a:lnTo>
                    <a:pt x="0" y="2547"/>
                  </a:lnTo>
                  <a:lnTo>
                    <a:pt x="0" y="33989"/>
                  </a:lnTo>
                  <a:lnTo>
                    <a:pt x="165025" y="33989"/>
                  </a:lnTo>
                  <a:lnTo>
                    <a:pt x="169384" y="15281"/>
                  </a:lnTo>
                  <a:cubicBezTo>
                    <a:pt x="130301" y="27696"/>
                    <a:pt x="105250" y="24292"/>
                    <a:pt x="89381" y="18562"/>
                  </a:cubicBezTo>
                  <a:lnTo>
                    <a:pt x="89381" y="18562"/>
                  </a:lnTo>
                  <a:cubicBezTo>
                    <a:pt x="85316" y="17093"/>
                    <a:pt x="71579" y="11754"/>
                    <a:pt x="51841" y="6049"/>
                  </a:cubicBezTo>
                  <a:lnTo>
                    <a:pt x="51841" y="6049"/>
                  </a:lnTo>
                  <a:cubicBezTo>
                    <a:pt x="36610" y="1641"/>
                    <a:pt x="28113" y="0"/>
                    <a:pt x="19542" y="0"/>
                  </a:cubicBezTo>
                  <a:lnTo>
                    <a:pt x="19542" y="0"/>
                  </a:lnTo>
                  <a:cubicBezTo>
                    <a:pt x="18513" y="0"/>
                    <a:pt x="17509" y="0"/>
                    <a:pt x="16481" y="49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4000">
                  <a:srgbClr val="2D152B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5" name="Google Shape;235;p6"/>
          <p:cNvGrpSpPr/>
          <p:nvPr/>
        </p:nvGrpSpPr>
        <p:grpSpPr>
          <a:xfrm>
            <a:off x="551427" y="377180"/>
            <a:ext cx="323586" cy="324657"/>
            <a:chOff x="4677000" y="539500"/>
            <a:chExt cx="484773" cy="486523"/>
          </a:xfrm>
        </p:grpSpPr>
        <p:sp>
          <p:nvSpPr>
            <p:cNvPr id="236" name="Google Shape;236;p6"/>
            <p:cNvSpPr/>
            <p:nvPr/>
          </p:nvSpPr>
          <p:spPr>
            <a:xfrm>
              <a:off x="4920192" y="757023"/>
              <a:ext cx="241581" cy="51478"/>
            </a:xfrm>
            <a:custGeom>
              <a:avLst/>
              <a:gdLst/>
              <a:ahLst/>
              <a:cxnLst/>
              <a:rect l="l" t="t" r="r" b="b"/>
              <a:pathLst>
                <a:path w="3454" h="736" extrusionOk="0">
                  <a:moveTo>
                    <a:pt x="1" y="736"/>
                  </a:moveTo>
                  <a:lnTo>
                    <a:pt x="3454" y="736"/>
                  </a:lnTo>
                  <a:lnTo>
                    <a:pt x="3454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6"/>
            <p:cNvSpPr/>
            <p:nvPr/>
          </p:nvSpPr>
          <p:spPr>
            <a:xfrm>
              <a:off x="4677000" y="757023"/>
              <a:ext cx="243260" cy="51478"/>
            </a:xfrm>
            <a:custGeom>
              <a:avLst/>
              <a:gdLst/>
              <a:ahLst/>
              <a:cxnLst/>
              <a:rect l="l" t="t" r="r" b="b"/>
              <a:pathLst>
                <a:path w="3478" h="736" extrusionOk="0">
                  <a:moveTo>
                    <a:pt x="1" y="736"/>
                  </a:moveTo>
                  <a:lnTo>
                    <a:pt x="3478" y="736"/>
                  </a:lnTo>
                  <a:lnTo>
                    <a:pt x="3478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6"/>
            <p:cNvSpPr/>
            <p:nvPr/>
          </p:nvSpPr>
          <p:spPr>
            <a:xfrm>
              <a:off x="4894523" y="539500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6"/>
            <p:cNvSpPr/>
            <p:nvPr/>
          </p:nvSpPr>
          <p:spPr>
            <a:xfrm>
              <a:off x="4894523" y="808432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6"/>
            <p:cNvSpPr/>
            <p:nvPr/>
          </p:nvSpPr>
          <p:spPr>
            <a:xfrm>
              <a:off x="4894523" y="757023"/>
              <a:ext cx="49729" cy="49799"/>
            </a:xfrm>
            <a:custGeom>
              <a:avLst/>
              <a:gdLst/>
              <a:ahLst/>
              <a:cxnLst/>
              <a:rect l="l" t="t" r="r" b="b"/>
              <a:pathLst>
                <a:path w="711" h="712" extrusionOk="0">
                  <a:moveTo>
                    <a:pt x="343" y="1"/>
                  </a:moveTo>
                  <a:cubicBezTo>
                    <a:pt x="147" y="1"/>
                    <a:pt x="0" y="148"/>
                    <a:pt x="0" y="368"/>
                  </a:cubicBezTo>
                  <a:cubicBezTo>
                    <a:pt x="0" y="564"/>
                    <a:pt x="147" y="711"/>
                    <a:pt x="343" y="711"/>
                  </a:cubicBezTo>
                  <a:cubicBezTo>
                    <a:pt x="539" y="711"/>
                    <a:pt x="711" y="564"/>
                    <a:pt x="711" y="368"/>
                  </a:cubicBezTo>
                  <a:cubicBezTo>
                    <a:pt x="711" y="148"/>
                    <a:pt x="539" y="1"/>
                    <a:pt x="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1" name="Google Shape;241;p6"/>
          <p:cNvGrpSpPr/>
          <p:nvPr/>
        </p:nvGrpSpPr>
        <p:grpSpPr>
          <a:xfrm>
            <a:off x="348253" y="1445649"/>
            <a:ext cx="203168" cy="203853"/>
            <a:chOff x="4677000" y="539500"/>
            <a:chExt cx="484773" cy="486523"/>
          </a:xfrm>
        </p:grpSpPr>
        <p:sp>
          <p:nvSpPr>
            <p:cNvPr id="242" name="Google Shape;242;p6"/>
            <p:cNvSpPr/>
            <p:nvPr/>
          </p:nvSpPr>
          <p:spPr>
            <a:xfrm>
              <a:off x="4920192" y="757023"/>
              <a:ext cx="241581" cy="51478"/>
            </a:xfrm>
            <a:custGeom>
              <a:avLst/>
              <a:gdLst/>
              <a:ahLst/>
              <a:cxnLst/>
              <a:rect l="l" t="t" r="r" b="b"/>
              <a:pathLst>
                <a:path w="3454" h="736" extrusionOk="0">
                  <a:moveTo>
                    <a:pt x="1" y="736"/>
                  </a:moveTo>
                  <a:lnTo>
                    <a:pt x="3454" y="736"/>
                  </a:lnTo>
                  <a:lnTo>
                    <a:pt x="3454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6"/>
            <p:cNvSpPr/>
            <p:nvPr/>
          </p:nvSpPr>
          <p:spPr>
            <a:xfrm>
              <a:off x="4677000" y="757023"/>
              <a:ext cx="243260" cy="51478"/>
            </a:xfrm>
            <a:custGeom>
              <a:avLst/>
              <a:gdLst/>
              <a:ahLst/>
              <a:cxnLst/>
              <a:rect l="l" t="t" r="r" b="b"/>
              <a:pathLst>
                <a:path w="3478" h="736" extrusionOk="0">
                  <a:moveTo>
                    <a:pt x="1" y="736"/>
                  </a:moveTo>
                  <a:lnTo>
                    <a:pt x="3478" y="736"/>
                  </a:lnTo>
                  <a:lnTo>
                    <a:pt x="3478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6"/>
            <p:cNvSpPr/>
            <p:nvPr/>
          </p:nvSpPr>
          <p:spPr>
            <a:xfrm>
              <a:off x="4894523" y="539500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6"/>
            <p:cNvSpPr/>
            <p:nvPr/>
          </p:nvSpPr>
          <p:spPr>
            <a:xfrm>
              <a:off x="4894523" y="808432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6"/>
            <p:cNvSpPr/>
            <p:nvPr/>
          </p:nvSpPr>
          <p:spPr>
            <a:xfrm>
              <a:off x="4894523" y="757023"/>
              <a:ext cx="49729" cy="49799"/>
            </a:xfrm>
            <a:custGeom>
              <a:avLst/>
              <a:gdLst/>
              <a:ahLst/>
              <a:cxnLst/>
              <a:rect l="l" t="t" r="r" b="b"/>
              <a:pathLst>
                <a:path w="711" h="712" extrusionOk="0">
                  <a:moveTo>
                    <a:pt x="343" y="1"/>
                  </a:moveTo>
                  <a:cubicBezTo>
                    <a:pt x="147" y="1"/>
                    <a:pt x="0" y="148"/>
                    <a:pt x="0" y="368"/>
                  </a:cubicBezTo>
                  <a:cubicBezTo>
                    <a:pt x="0" y="564"/>
                    <a:pt x="147" y="711"/>
                    <a:pt x="343" y="711"/>
                  </a:cubicBezTo>
                  <a:cubicBezTo>
                    <a:pt x="539" y="711"/>
                    <a:pt x="711" y="564"/>
                    <a:pt x="711" y="368"/>
                  </a:cubicBezTo>
                  <a:cubicBezTo>
                    <a:pt x="711" y="148"/>
                    <a:pt x="539" y="1"/>
                    <a:pt x="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7" name="Google Shape;247;p6"/>
          <p:cNvGrpSpPr/>
          <p:nvPr/>
        </p:nvGrpSpPr>
        <p:grpSpPr>
          <a:xfrm>
            <a:off x="373628" y="2851599"/>
            <a:ext cx="203168" cy="203853"/>
            <a:chOff x="4677000" y="539500"/>
            <a:chExt cx="484773" cy="486523"/>
          </a:xfrm>
        </p:grpSpPr>
        <p:sp>
          <p:nvSpPr>
            <p:cNvPr id="248" name="Google Shape;248;p6"/>
            <p:cNvSpPr/>
            <p:nvPr/>
          </p:nvSpPr>
          <p:spPr>
            <a:xfrm>
              <a:off x="4920192" y="757023"/>
              <a:ext cx="241581" cy="51478"/>
            </a:xfrm>
            <a:custGeom>
              <a:avLst/>
              <a:gdLst/>
              <a:ahLst/>
              <a:cxnLst/>
              <a:rect l="l" t="t" r="r" b="b"/>
              <a:pathLst>
                <a:path w="3454" h="736" extrusionOk="0">
                  <a:moveTo>
                    <a:pt x="1" y="736"/>
                  </a:moveTo>
                  <a:lnTo>
                    <a:pt x="3454" y="736"/>
                  </a:lnTo>
                  <a:lnTo>
                    <a:pt x="3454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6"/>
            <p:cNvSpPr/>
            <p:nvPr/>
          </p:nvSpPr>
          <p:spPr>
            <a:xfrm>
              <a:off x="4677000" y="757023"/>
              <a:ext cx="243260" cy="51478"/>
            </a:xfrm>
            <a:custGeom>
              <a:avLst/>
              <a:gdLst/>
              <a:ahLst/>
              <a:cxnLst/>
              <a:rect l="l" t="t" r="r" b="b"/>
              <a:pathLst>
                <a:path w="3478" h="736" extrusionOk="0">
                  <a:moveTo>
                    <a:pt x="1" y="736"/>
                  </a:moveTo>
                  <a:lnTo>
                    <a:pt x="3478" y="736"/>
                  </a:lnTo>
                  <a:lnTo>
                    <a:pt x="3478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6"/>
            <p:cNvSpPr/>
            <p:nvPr/>
          </p:nvSpPr>
          <p:spPr>
            <a:xfrm>
              <a:off x="4894523" y="539500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6"/>
            <p:cNvSpPr/>
            <p:nvPr/>
          </p:nvSpPr>
          <p:spPr>
            <a:xfrm>
              <a:off x="4894523" y="808432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6"/>
            <p:cNvSpPr/>
            <p:nvPr/>
          </p:nvSpPr>
          <p:spPr>
            <a:xfrm>
              <a:off x="4894523" y="757023"/>
              <a:ext cx="49729" cy="49799"/>
            </a:xfrm>
            <a:custGeom>
              <a:avLst/>
              <a:gdLst/>
              <a:ahLst/>
              <a:cxnLst/>
              <a:rect l="l" t="t" r="r" b="b"/>
              <a:pathLst>
                <a:path w="711" h="712" extrusionOk="0">
                  <a:moveTo>
                    <a:pt x="343" y="1"/>
                  </a:moveTo>
                  <a:cubicBezTo>
                    <a:pt x="147" y="1"/>
                    <a:pt x="0" y="148"/>
                    <a:pt x="0" y="368"/>
                  </a:cubicBezTo>
                  <a:cubicBezTo>
                    <a:pt x="0" y="564"/>
                    <a:pt x="147" y="711"/>
                    <a:pt x="343" y="711"/>
                  </a:cubicBezTo>
                  <a:cubicBezTo>
                    <a:pt x="539" y="711"/>
                    <a:pt x="711" y="564"/>
                    <a:pt x="711" y="368"/>
                  </a:cubicBezTo>
                  <a:cubicBezTo>
                    <a:pt x="711" y="148"/>
                    <a:pt x="539" y="1"/>
                    <a:pt x="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3" name="Google Shape;253;p6"/>
          <p:cNvGrpSpPr/>
          <p:nvPr/>
        </p:nvGrpSpPr>
        <p:grpSpPr>
          <a:xfrm>
            <a:off x="8448302" y="2008343"/>
            <a:ext cx="323586" cy="324657"/>
            <a:chOff x="4677000" y="539500"/>
            <a:chExt cx="484773" cy="486523"/>
          </a:xfrm>
        </p:grpSpPr>
        <p:sp>
          <p:nvSpPr>
            <p:cNvPr id="254" name="Google Shape;254;p6"/>
            <p:cNvSpPr/>
            <p:nvPr/>
          </p:nvSpPr>
          <p:spPr>
            <a:xfrm>
              <a:off x="4920192" y="757023"/>
              <a:ext cx="241581" cy="51478"/>
            </a:xfrm>
            <a:custGeom>
              <a:avLst/>
              <a:gdLst/>
              <a:ahLst/>
              <a:cxnLst/>
              <a:rect l="l" t="t" r="r" b="b"/>
              <a:pathLst>
                <a:path w="3454" h="736" extrusionOk="0">
                  <a:moveTo>
                    <a:pt x="1" y="736"/>
                  </a:moveTo>
                  <a:lnTo>
                    <a:pt x="3454" y="736"/>
                  </a:lnTo>
                  <a:lnTo>
                    <a:pt x="3454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6"/>
            <p:cNvSpPr/>
            <p:nvPr/>
          </p:nvSpPr>
          <p:spPr>
            <a:xfrm>
              <a:off x="4677000" y="757023"/>
              <a:ext cx="243260" cy="51478"/>
            </a:xfrm>
            <a:custGeom>
              <a:avLst/>
              <a:gdLst/>
              <a:ahLst/>
              <a:cxnLst/>
              <a:rect l="l" t="t" r="r" b="b"/>
              <a:pathLst>
                <a:path w="3478" h="736" extrusionOk="0">
                  <a:moveTo>
                    <a:pt x="1" y="736"/>
                  </a:moveTo>
                  <a:lnTo>
                    <a:pt x="3478" y="736"/>
                  </a:lnTo>
                  <a:lnTo>
                    <a:pt x="3478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6"/>
            <p:cNvSpPr/>
            <p:nvPr/>
          </p:nvSpPr>
          <p:spPr>
            <a:xfrm>
              <a:off x="4894523" y="539500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6"/>
            <p:cNvSpPr/>
            <p:nvPr/>
          </p:nvSpPr>
          <p:spPr>
            <a:xfrm>
              <a:off x="4894523" y="808432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6"/>
            <p:cNvSpPr/>
            <p:nvPr/>
          </p:nvSpPr>
          <p:spPr>
            <a:xfrm>
              <a:off x="4894523" y="757023"/>
              <a:ext cx="49729" cy="49799"/>
            </a:xfrm>
            <a:custGeom>
              <a:avLst/>
              <a:gdLst/>
              <a:ahLst/>
              <a:cxnLst/>
              <a:rect l="l" t="t" r="r" b="b"/>
              <a:pathLst>
                <a:path w="711" h="712" extrusionOk="0">
                  <a:moveTo>
                    <a:pt x="343" y="1"/>
                  </a:moveTo>
                  <a:cubicBezTo>
                    <a:pt x="147" y="1"/>
                    <a:pt x="0" y="148"/>
                    <a:pt x="0" y="368"/>
                  </a:cubicBezTo>
                  <a:cubicBezTo>
                    <a:pt x="0" y="564"/>
                    <a:pt x="147" y="711"/>
                    <a:pt x="343" y="711"/>
                  </a:cubicBezTo>
                  <a:cubicBezTo>
                    <a:pt x="539" y="711"/>
                    <a:pt x="711" y="564"/>
                    <a:pt x="711" y="368"/>
                  </a:cubicBezTo>
                  <a:cubicBezTo>
                    <a:pt x="711" y="148"/>
                    <a:pt x="539" y="1"/>
                    <a:pt x="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9" name="Google Shape;259;p6"/>
          <p:cNvGrpSpPr/>
          <p:nvPr/>
        </p:nvGrpSpPr>
        <p:grpSpPr>
          <a:xfrm>
            <a:off x="8461153" y="629449"/>
            <a:ext cx="203168" cy="203853"/>
            <a:chOff x="4677000" y="539500"/>
            <a:chExt cx="484773" cy="486523"/>
          </a:xfrm>
        </p:grpSpPr>
        <p:sp>
          <p:nvSpPr>
            <p:cNvPr id="260" name="Google Shape;260;p6"/>
            <p:cNvSpPr/>
            <p:nvPr/>
          </p:nvSpPr>
          <p:spPr>
            <a:xfrm>
              <a:off x="4920192" y="757023"/>
              <a:ext cx="241581" cy="51478"/>
            </a:xfrm>
            <a:custGeom>
              <a:avLst/>
              <a:gdLst/>
              <a:ahLst/>
              <a:cxnLst/>
              <a:rect l="l" t="t" r="r" b="b"/>
              <a:pathLst>
                <a:path w="3454" h="736" extrusionOk="0">
                  <a:moveTo>
                    <a:pt x="1" y="736"/>
                  </a:moveTo>
                  <a:lnTo>
                    <a:pt x="3454" y="736"/>
                  </a:lnTo>
                  <a:lnTo>
                    <a:pt x="3454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6"/>
            <p:cNvSpPr/>
            <p:nvPr/>
          </p:nvSpPr>
          <p:spPr>
            <a:xfrm>
              <a:off x="4677000" y="757023"/>
              <a:ext cx="243260" cy="51478"/>
            </a:xfrm>
            <a:custGeom>
              <a:avLst/>
              <a:gdLst/>
              <a:ahLst/>
              <a:cxnLst/>
              <a:rect l="l" t="t" r="r" b="b"/>
              <a:pathLst>
                <a:path w="3478" h="736" extrusionOk="0">
                  <a:moveTo>
                    <a:pt x="1" y="736"/>
                  </a:moveTo>
                  <a:lnTo>
                    <a:pt x="3478" y="736"/>
                  </a:lnTo>
                  <a:lnTo>
                    <a:pt x="3478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6"/>
            <p:cNvSpPr/>
            <p:nvPr/>
          </p:nvSpPr>
          <p:spPr>
            <a:xfrm>
              <a:off x="4894523" y="539500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6"/>
            <p:cNvSpPr/>
            <p:nvPr/>
          </p:nvSpPr>
          <p:spPr>
            <a:xfrm>
              <a:off x="4894523" y="808432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6"/>
            <p:cNvSpPr/>
            <p:nvPr/>
          </p:nvSpPr>
          <p:spPr>
            <a:xfrm>
              <a:off x="4894523" y="757023"/>
              <a:ext cx="49729" cy="49799"/>
            </a:xfrm>
            <a:custGeom>
              <a:avLst/>
              <a:gdLst/>
              <a:ahLst/>
              <a:cxnLst/>
              <a:rect l="l" t="t" r="r" b="b"/>
              <a:pathLst>
                <a:path w="711" h="712" extrusionOk="0">
                  <a:moveTo>
                    <a:pt x="343" y="1"/>
                  </a:moveTo>
                  <a:cubicBezTo>
                    <a:pt x="147" y="1"/>
                    <a:pt x="0" y="148"/>
                    <a:pt x="0" y="368"/>
                  </a:cubicBezTo>
                  <a:cubicBezTo>
                    <a:pt x="0" y="564"/>
                    <a:pt x="147" y="711"/>
                    <a:pt x="343" y="711"/>
                  </a:cubicBezTo>
                  <a:cubicBezTo>
                    <a:pt x="539" y="711"/>
                    <a:pt x="711" y="564"/>
                    <a:pt x="711" y="368"/>
                  </a:cubicBezTo>
                  <a:cubicBezTo>
                    <a:pt x="711" y="148"/>
                    <a:pt x="539" y="1"/>
                    <a:pt x="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5" name="Google Shape;265;p6"/>
          <p:cNvGrpSpPr/>
          <p:nvPr/>
        </p:nvGrpSpPr>
        <p:grpSpPr>
          <a:xfrm>
            <a:off x="8775278" y="3633549"/>
            <a:ext cx="203168" cy="203853"/>
            <a:chOff x="4677000" y="539500"/>
            <a:chExt cx="484773" cy="486523"/>
          </a:xfrm>
        </p:grpSpPr>
        <p:sp>
          <p:nvSpPr>
            <p:cNvPr id="266" name="Google Shape;266;p6"/>
            <p:cNvSpPr/>
            <p:nvPr/>
          </p:nvSpPr>
          <p:spPr>
            <a:xfrm>
              <a:off x="4920192" y="757023"/>
              <a:ext cx="241581" cy="51478"/>
            </a:xfrm>
            <a:custGeom>
              <a:avLst/>
              <a:gdLst/>
              <a:ahLst/>
              <a:cxnLst/>
              <a:rect l="l" t="t" r="r" b="b"/>
              <a:pathLst>
                <a:path w="3454" h="736" extrusionOk="0">
                  <a:moveTo>
                    <a:pt x="1" y="736"/>
                  </a:moveTo>
                  <a:lnTo>
                    <a:pt x="3454" y="736"/>
                  </a:lnTo>
                  <a:lnTo>
                    <a:pt x="3454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6"/>
            <p:cNvSpPr/>
            <p:nvPr/>
          </p:nvSpPr>
          <p:spPr>
            <a:xfrm>
              <a:off x="4677000" y="757023"/>
              <a:ext cx="243260" cy="51478"/>
            </a:xfrm>
            <a:custGeom>
              <a:avLst/>
              <a:gdLst/>
              <a:ahLst/>
              <a:cxnLst/>
              <a:rect l="l" t="t" r="r" b="b"/>
              <a:pathLst>
                <a:path w="3478" h="736" extrusionOk="0">
                  <a:moveTo>
                    <a:pt x="1" y="736"/>
                  </a:moveTo>
                  <a:lnTo>
                    <a:pt x="3478" y="736"/>
                  </a:lnTo>
                  <a:lnTo>
                    <a:pt x="3478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6"/>
            <p:cNvSpPr/>
            <p:nvPr/>
          </p:nvSpPr>
          <p:spPr>
            <a:xfrm>
              <a:off x="4894523" y="539500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6"/>
            <p:cNvSpPr/>
            <p:nvPr/>
          </p:nvSpPr>
          <p:spPr>
            <a:xfrm>
              <a:off x="4894523" y="808432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6"/>
            <p:cNvSpPr/>
            <p:nvPr/>
          </p:nvSpPr>
          <p:spPr>
            <a:xfrm>
              <a:off x="4894523" y="757023"/>
              <a:ext cx="49729" cy="49799"/>
            </a:xfrm>
            <a:custGeom>
              <a:avLst/>
              <a:gdLst/>
              <a:ahLst/>
              <a:cxnLst/>
              <a:rect l="l" t="t" r="r" b="b"/>
              <a:pathLst>
                <a:path w="711" h="712" extrusionOk="0">
                  <a:moveTo>
                    <a:pt x="343" y="1"/>
                  </a:moveTo>
                  <a:cubicBezTo>
                    <a:pt x="147" y="1"/>
                    <a:pt x="0" y="148"/>
                    <a:pt x="0" y="368"/>
                  </a:cubicBezTo>
                  <a:cubicBezTo>
                    <a:pt x="0" y="564"/>
                    <a:pt x="147" y="711"/>
                    <a:pt x="343" y="711"/>
                  </a:cubicBezTo>
                  <a:cubicBezTo>
                    <a:pt x="539" y="711"/>
                    <a:pt x="711" y="564"/>
                    <a:pt x="711" y="368"/>
                  </a:cubicBezTo>
                  <a:cubicBezTo>
                    <a:pt x="711" y="148"/>
                    <a:pt x="539" y="1"/>
                    <a:pt x="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1" name="Google Shape;271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7"/>
          <p:cNvSpPr/>
          <p:nvPr/>
        </p:nvSpPr>
        <p:spPr>
          <a:xfrm>
            <a:off x="5247775" y="2873950"/>
            <a:ext cx="4935300" cy="4935300"/>
          </a:xfrm>
          <a:prstGeom prst="ellipse">
            <a:avLst/>
          </a:prstGeom>
          <a:gradFill>
            <a:gsLst>
              <a:gs pos="0">
                <a:schemeClr val="accent2"/>
              </a:gs>
              <a:gs pos="23000">
                <a:schemeClr val="dk1"/>
              </a:gs>
              <a:gs pos="63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7"/>
          <p:cNvSpPr txBox="1">
            <a:spLocks noGrp="1"/>
          </p:cNvSpPr>
          <p:nvPr>
            <p:ph type="title"/>
          </p:nvPr>
        </p:nvSpPr>
        <p:spPr>
          <a:xfrm>
            <a:off x="720000" y="726375"/>
            <a:ext cx="3557700" cy="108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0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75" name="Google Shape;275;p7"/>
          <p:cNvSpPr txBox="1">
            <a:spLocks noGrp="1"/>
          </p:cNvSpPr>
          <p:nvPr>
            <p:ph type="body" idx="1"/>
          </p:nvPr>
        </p:nvSpPr>
        <p:spPr>
          <a:xfrm>
            <a:off x="725715" y="1807425"/>
            <a:ext cx="3557700" cy="260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🟄"/>
              <a:defRPr sz="1400"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76" name="Google Shape;276;p7"/>
          <p:cNvSpPr/>
          <p:nvPr/>
        </p:nvSpPr>
        <p:spPr>
          <a:xfrm>
            <a:off x="6782050" y="3099825"/>
            <a:ext cx="2844689" cy="2191987"/>
          </a:xfrm>
          <a:custGeom>
            <a:avLst/>
            <a:gdLst/>
            <a:ahLst/>
            <a:cxnLst/>
            <a:rect l="l" t="t" r="r" b="b"/>
            <a:pathLst>
              <a:path w="100965" h="77799" extrusionOk="0">
                <a:moveTo>
                  <a:pt x="100964" y="1"/>
                </a:moveTo>
                <a:cubicBezTo>
                  <a:pt x="97462" y="760"/>
                  <a:pt x="94205" y="3013"/>
                  <a:pt x="92173" y="6466"/>
                </a:cubicBezTo>
                <a:cubicBezTo>
                  <a:pt x="90905" y="8633"/>
                  <a:pt x="89528" y="11495"/>
                  <a:pt x="87450" y="11495"/>
                </a:cubicBezTo>
                <a:cubicBezTo>
                  <a:pt x="87321" y="11495"/>
                  <a:pt x="87189" y="11484"/>
                  <a:pt x="87055" y="11461"/>
                </a:cubicBezTo>
                <a:cubicBezTo>
                  <a:pt x="86247" y="11339"/>
                  <a:pt x="85561" y="10800"/>
                  <a:pt x="84851" y="10408"/>
                </a:cubicBezTo>
                <a:cubicBezTo>
                  <a:pt x="84037" y="9990"/>
                  <a:pt x="83169" y="9797"/>
                  <a:pt x="82293" y="9797"/>
                </a:cubicBezTo>
                <a:cubicBezTo>
                  <a:pt x="80298" y="9797"/>
                  <a:pt x="78268" y="10799"/>
                  <a:pt x="76770" y="12416"/>
                </a:cubicBezTo>
                <a:cubicBezTo>
                  <a:pt x="74639" y="14743"/>
                  <a:pt x="73489" y="18146"/>
                  <a:pt x="73023" y="21550"/>
                </a:cubicBezTo>
                <a:cubicBezTo>
                  <a:pt x="72827" y="22971"/>
                  <a:pt x="72460" y="24758"/>
                  <a:pt x="71260" y="24954"/>
                </a:cubicBezTo>
                <a:cubicBezTo>
                  <a:pt x="71188" y="24967"/>
                  <a:pt x="71117" y="24973"/>
                  <a:pt x="71046" y="24973"/>
                </a:cubicBezTo>
                <a:cubicBezTo>
                  <a:pt x="70441" y="24973"/>
                  <a:pt x="69868" y="24547"/>
                  <a:pt x="69277" y="24415"/>
                </a:cubicBezTo>
                <a:cubicBezTo>
                  <a:pt x="69121" y="24381"/>
                  <a:pt x="68970" y="24365"/>
                  <a:pt x="68822" y="24365"/>
                </a:cubicBezTo>
                <a:cubicBezTo>
                  <a:pt x="66535" y="24365"/>
                  <a:pt x="65186" y="28252"/>
                  <a:pt x="62885" y="29264"/>
                </a:cubicBezTo>
                <a:cubicBezTo>
                  <a:pt x="62028" y="29656"/>
                  <a:pt x="61073" y="29582"/>
                  <a:pt x="60167" y="29705"/>
                </a:cubicBezTo>
                <a:cubicBezTo>
                  <a:pt x="57694" y="30023"/>
                  <a:pt x="55367" y="31615"/>
                  <a:pt x="53923" y="33990"/>
                </a:cubicBezTo>
                <a:cubicBezTo>
                  <a:pt x="53261" y="35068"/>
                  <a:pt x="52747" y="36316"/>
                  <a:pt x="51866" y="37125"/>
                </a:cubicBezTo>
                <a:cubicBezTo>
                  <a:pt x="51021" y="37869"/>
                  <a:pt x="49983" y="38095"/>
                  <a:pt x="48914" y="38095"/>
                </a:cubicBezTo>
                <a:cubicBezTo>
                  <a:pt x="48156" y="38095"/>
                  <a:pt x="47382" y="37981"/>
                  <a:pt x="46650" y="37859"/>
                </a:cubicBezTo>
                <a:cubicBezTo>
                  <a:pt x="44087" y="37417"/>
                  <a:pt x="41497" y="36960"/>
                  <a:pt x="38910" y="36960"/>
                </a:cubicBezTo>
                <a:cubicBezTo>
                  <a:pt x="38061" y="36960"/>
                  <a:pt x="37212" y="37010"/>
                  <a:pt x="36365" y="37125"/>
                </a:cubicBezTo>
                <a:cubicBezTo>
                  <a:pt x="32961" y="37590"/>
                  <a:pt x="29508" y="39279"/>
                  <a:pt x="27402" y="42512"/>
                </a:cubicBezTo>
                <a:cubicBezTo>
                  <a:pt x="26937" y="43247"/>
                  <a:pt x="26496" y="44104"/>
                  <a:pt x="25810" y="44520"/>
                </a:cubicBezTo>
                <a:cubicBezTo>
                  <a:pt x="25387" y="44767"/>
                  <a:pt x="24931" y="44839"/>
                  <a:pt x="24462" y="44839"/>
                </a:cubicBezTo>
                <a:cubicBezTo>
                  <a:pt x="23953" y="44839"/>
                  <a:pt x="23430" y="44754"/>
                  <a:pt x="22921" y="44716"/>
                </a:cubicBezTo>
                <a:cubicBezTo>
                  <a:pt x="22762" y="44705"/>
                  <a:pt x="22604" y="44700"/>
                  <a:pt x="22446" y="44700"/>
                </a:cubicBezTo>
                <a:cubicBezTo>
                  <a:pt x="19321" y="44700"/>
                  <a:pt x="16417" y="46725"/>
                  <a:pt x="13713" y="48683"/>
                </a:cubicBezTo>
                <a:cubicBezTo>
                  <a:pt x="9159" y="52013"/>
                  <a:pt x="4579" y="55344"/>
                  <a:pt x="0" y="58674"/>
                </a:cubicBezTo>
                <a:lnTo>
                  <a:pt x="60485" y="77799"/>
                </a:lnTo>
                <a:lnTo>
                  <a:pt x="100964" y="61637"/>
                </a:lnTo>
                <a:lnTo>
                  <a:pt x="100964" y="1"/>
                </a:lnTo>
                <a:close/>
              </a:path>
            </a:pathLst>
          </a:custGeom>
          <a:gradFill>
            <a:gsLst>
              <a:gs pos="0">
                <a:srgbClr val="FEAA92">
                  <a:alpha val="43921"/>
                </a:srgbClr>
              </a:gs>
              <a:gs pos="100000">
                <a:srgbClr val="41233D">
                  <a:alpha val="38823"/>
                </a:srgbClr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7" name="Google Shape;277;p7"/>
          <p:cNvSpPr/>
          <p:nvPr/>
        </p:nvSpPr>
        <p:spPr>
          <a:xfrm>
            <a:off x="7268025" y="3830075"/>
            <a:ext cx="2108182" cy="1320418"/>
          </a:xfrm>
          <a:custGeom>
            <a:avLst/>
            <a:gdLst/>
            <a:ahLst/>
            <a:cxnLst/>
            <a:rect l="l" t="t" r="r" b="b"/>
            <a:pathLst>
              <a:path w="55442" h="34725" extrusionOk="0">
                <a:moveTo>
                  <a:pt x="55441" y="1"/>
                </a:moveTo>
                <a:cubicBezTo>
                  <a:pt x="53311" y="784"/>
                  <a:pt x="51547" y="2253"/>
                  <a:pt x="50886" y="4384"/>
                </a:cubicBezTo>
                <a:cubicBezTo>
                  <a:pt x="50666" y="5118"/>
                  <a:pt x="50445" y="6025"/>
                  <a:pt x="49735" y="6269"/>
                </a:cubicBezTo>
                <a:cubicBezTo>
                  <a:pt x="49619" y="6307"/>
                  <a:pt x="49506" y="6325"/>
                  <a:pt x="49397" y="6325"/>
                </a:cubicBezTo>
                <a:cubicBezTo>
                  <a:pt x="48516" y="6325"/>
                  <a:pt x="47856" y="5190"/>
                  <a:pt x="47311" y="4384"/>
                </a:cubicBezTo>
                <a:cubicBezTo>
                  <a:pt x="46451" y="3138"/>
                  <a:pt x="45001" y="2567"/>
                  <a:pt x="43517" y="2567"/>
                </a:cubicBezTo>
                <a:cubicBezTo>
                  <a:pt x="41325" y="2567"/>
                  <a:pt x="39060" y="3814"/>
                  <a:pt x="38520" y="5976"/>
                </a:cubicBezTo>
                <a:cubicBezTo>
                  <a:pt x="38348" y="6759"/>
                  <a:pt x="38324" y="7592"/>
                  <a:pt x="37883" y="8253"/>
                </a:cubicBezTo>
                <a:cubicBezTo>
                  <a:pt x="37294" y="9163"/>
                  <a:pt x="36288" y="9378"/>
                  <a:pt x="35173" y="9378"/>
                </a:cubicBezTo>
                <a:cubicBezTo>
                  <a:pt x="34248" y="9378"/>
                  <a:pt x="33248" y="9230"/>
                  <a:pt x="32349" y="9208"/>
                </a:cubicBezTo>
                <a:cubicBezTo>
                  <a:pt x="32295" y="9207"/>
                  <a:pt x="32241" y="9206"/>
                  <a:pt x="32187" y="9206"/>
                </a:cubicBezTo>
                <a:cubicBezTo>
                  <a:pt x="29378" y="9206"/>
                  <a:pt x="26648" y="11070"/>
                  <a:pt x="25615" y="13689"/>
                </a:cubicBezTo>
                <a:cubicBezTo>
                  <a:pt x="24227" y="12347"/>
                  <a:pt x="22349" y="11727"/>
                  <a:pt x="20441" y="11727"/>
                </a:cubicBezTo>
                <a:cubicBezTo>
                  <a:pt x="17197" y="11727"/>
                  <a:pt x="13866" y="13520"/>
                  <a:pt x="12710" y="16603"/>
                </a:cubicBezTo>
                <a:cubicBezTo>
                  <a:pt x="11852" y="18881"/>
                  <a:pt x="11338" y="22211"/>
                  <a:pt x="8889" y="22260"/>
                </a:cubicBezTo>
                <a:cubicBezTo>
                  <a:pt x="8840" y="22264"/>
                  <a:pt x="8791" y="22267"/>
                  <a:pt x="8743" y="22267"/>
                </a:cubicBezTo>
                <a:cubicBezTo>
                  <a:pt x="8529" y="22267"/>
                  <a:pt x="8326" y="22227"/>
                  <a:pt x="8106" y="22187"/>
                </a:cubicBezTo>
                <a:cubicBezTo>
                  <a:pt x="7861" y="22161"/>
                  <a:pt x="7616" y="22128"/>
                  <a:pt x="7378" y="22128"/>
                </a:cubicBezTo>
                <a:cubicBezTo>
                  <a:pt x="7164" y="22128"/>
                  <a:pt x="6956" y="22154"/>
                  <a:pt x="6759" y="22236"/>
                </a:cubicBezTo>
                <a:cubicBezTo>
                  <a:pt x="5314" y="22799"/>
                  <a:pt x="5779" y="25296"/>
                  <a:pt x="4433" y="26056"/>
                </a:cubicBezTo>
                <a:cubicBezTo>
                  <a:pt x="3894" y="26349"/>
                  <a:pt x="3233" y="26276"/>
                  <a:pt x="2645" y="26423"/>
                </a:cubicBezTo>
                <a:cubicBezTo>
                  <a:pt x="1127" y="26790"/>
                  <a:pt x="392" y="28553"/>
                  <a:pt x="294" y="30096"/>
                </a:cubicBezTo>
                <a:cubicBezTo>
                  <a:pt x="196" y="31639"/>
                  <a:pt x="490" y="33255"/>
                  <a:pt x="0" y="34724"/>
                </a:cubicBezTo>
                <a:lnTo>
                  <a:pt x="55441" y="34724"/>
                </a:lnTo>
                <a:lnTo>
                  <a:pt x="55441" y="1"/>
                </a:lnTo>
                <a:close/>
              </a:path>
            </a:pathLst>
          </a:custGeom>
          <a:gradFill>
            <a:gsLst>
              <a:gs pos="0">
                <a:srgbClr val="FEAA92">
                  <a:alpha val="43921"/>
                </a:srgbClr>
              </a:gs>
              <a:gs pos="100000">
                <a:srgbClr val="41233D">
                  <a:alpha val="38823"/>
                </a:srgbClr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7"/>
          <p:cNvSpPr/>
          <p:nvPr/>
        </p:nvSpPr>
        <p:spPr>
          <a:xfrm>
            <a:off x="-639400" y="3382138"/>
            <a:ext cx="2525325" cy="1801125"/>
          </a:xfrm>
          <a:custGeom>
            <a:avLst/>
            <a:gdLst/>
            <a:ahLst/>
            <a:cxnLst/>
            <a:rect l="l" t="t" r="r" b="b"/>
            <a:pathLst>
              <a:path w="101013" h="72045" extrusionOk="0">
                <a:moveTo>
                  <a:pt x="0" y="50"/>
                </a:moveTo>
                <a:lnTo>
                  <a:pt x="0" y="72044"/>
                </a:lnTo>
                <a:lnTo>
                  <a:pt x="14840" y="72044"/>
                </a:lnTo>
                <a:lnTo>
                  <a:pt x="101013" y="62322"/>
                </a:lnTo>
                <a:cubicBezTo>
                  <a:pt x="98074" y="57670"/>
                  <a:pt x="92564" y="54780"/>
                  <a:pt x="87055" y="54976"/>
                </a:cubicBezTo>
                <a:lnTo>
                  <a:pt x="87055" y="54976"/>
                </a:lnTo>
                <a:cubicBezTo>
                  <a:pt x="85610" y="55025"/>
                  <a:pt x="84092" y="55270"/>
                  <a:pt x="82745" y="54707"/>
                </a:cubicBezTo>
                <a:lnTo>
                  <a:pt x="82745" y="54707"/>
                </a:lnTo>
                <a:cubicBezTo>
                  <a:pt x="81300" y="54119"/>
                  <a:pt x="80321" y="52699"/>
                  <a:pt x="78851" y="52160"/>
                </a:cubicBezTo>
                <a:lnTo>
                  <a:pt x="78851" y="52160"/>
                </a:lnTo>
                <a:cubicBezTo>
                  <a:pt x="77480" y="51646"/>
                  <a:pt x="75913" y="52013"/>
                  <a:pt x="74541" y="51523"/>
                </a:cubicBezTo>
                <a:lnTo>
                  <a:pt x="74541" y="51523"/>
                </a:lnTo>
                <a:cubicBezTo>
                  <a:pt x="70721" y="50128"/>
                  <a:pt x="71211" y="43565"/>
                  <a:pt x="67440" y="41998"/>
                </a:cubicBezTo>
                <a:lnTo>
                  <a:pt x="67440" y="41998"/>
                </a:lnTo>
                <a:cubicBezTo>
                  <a:pt x="65824" y="41336"/>
                  <a:pt x="64085" y="41875"/>
                  <a:pt x="62346" y="42438"/>
                </a:cubicBezTo>
                <a:lnTo>
                  <a:pt x="62346" y="42438"/>
                </a:lnTo>
                <a:cubicBezTo>
                  <a:pt x="60828" y="42904"/>
                  <a:pt x="59285" y="43393"/>
                  <a:pt x="57767" y="43051"/>
                </a:cubicBezTo>
                <a:lnTo>
                  <a:pt x="57767" y="43051"/>
                </a:lnTo>
                <a:cubicBezTo>
                  <a:pt x="55196" y="42463"/>
                  <a:pt x="53800" y="39769"/>
                  <a:pt x="52502" y="37467"/>
                </a:cubicBezTo>
                <a:lnTo>
                  <a:pt x="52502" y="37467"/>
                </a:lnTo>
                <a:cubicBezTo>
                  <a:pt x="51204" y="35141"/>
                  <a:pt x="49123" y="32668"/>
                  <a:pt x="46503" y="33059"/>
                </a:cubicBezTo>
                <a:lnTo>
                  <a:pt x="46503" y="33059"/>
                </a:lnTo>
                <a:cubicBezTo>
                  <a:pt x="47629" y="28750"/>
                  <a:pt x="45744" y="23828"/>
                  <a:pt x="42046" y="21379"/>
                </a:cubicBezTo>
                <a:lnTo>
                  <a:pt x="42046" y="21379"/>
                </a:lnTo>
                <a:cubicBezTo>
                  <a:pt x="38348" y="18906"/>
                  <a:pt x="33083" y="19101"/>
                  <a:pt x="29557" y="21795"/>
                </a:cubicBezTo>
                <a:lnTo>
                  <a:pt x="29557" y="21795"/>
                </a:lnTo>
                <a:cubicBezTo>
                  <a:pt x="28308" y="19567"/>
                  <a:pt x="26276" y="17779"/>
                  <a:pt x="23900" y="16824"/>
                </a:cubicBezTo>
                <a:lnTo>
                  <a:pt x="23900" y="16824"/>
                </a:lnTo>
                <a:cubicBezTo>
                  <a:pt x="24929" y="14571"/>
                  <a:pt x="25982" y="12245"/>
                  <a:pt x="26178" y="9772"/>
                </a:cubicBezTo>
                <a:lnTo>
                  <a:pt x="26178" y="9772"/>
                </a:lnTo>
                <a:cubicBezTo>
                  <a:pt x="26398" y="7298"/>
                  <a:pt x="25565" y="4605"/>
                  <a:pt x="23508" y="3209"/>
                </a:cubicBezTo>
                <a:lnTo>
                  <a:pt x="23508" y="3209"/>
                </a:lnTo>
                <a:cubicBezTo>
                  <a:pt x="21500" y="1837"/>
                  <a:pt x="19003" y="2033"/>
                  <a:pt x="16505" y="2229"/>
                </a:cubicBezTo>
                <a:lnTo>
                  <a:pt x="16505" y="2229"/>
                </a:lnTo>
                <a:cubicBezTo>
                  <a:pt x="15427" y="2327"/>
                  <a:pt x="14325" y="2425"/>
                  <a:pt x="13272" y="2376"/>
                </a:cubicBezTo>
                <a:lnTo>
                  <a:pt x="13272" y="2376"/>
                </a:lnTo>
                <a:cubicBezTo>
                  <a:pt x="9134" y="2205"/>
                  <a:pt x="4800" y="1"/>
                  <a:pt x="857" y="1"/>
                </a:cubicBezTo>
                <a:lnTo>
                  <a:pt x="857" y="1"/>
                </a:lnTo>
                <a:cubicBezTo>
                  <a:pt x="563" y="1"/>
                  <a:pt x="294" y="25"/>
                  <a:pt x="0" y="50"/>
                </a:cubicBezTo>
                <a:close/>
              </a:path>
            </a:pathLst>
          </a:custGeom>
          <a:gradFill>
            <a:gsLst>
              <a:gs pos="0">
                <a:srgbClr val="FEAA92">
                  <a:alpha val="43921"/>
                </a:srgbClr>
              </a:gs>
              <a:gs pos="100000">
                <a:srgbClr val="41233D">
                  <a:alpha val="38823"/>
                </a:srgbClr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9" name="Google Shape;279;p7"/>
          <p:cNvSpPr/>
          <p:nvPr/>
        </p:nvSpPr>
        <p:spPr>
          <a:xfrm>
            <a:off x="-639400" y="3911088"/>
            <a:ext cx="2091900" cy="1319300"/>
          </a:xfrm>
          <a:custGeom>
            <a:avLst/>
            <a:gdLst/>
            <a:ahLst/>
            <a:cxnLst/>
            <a:rect l="l" t="t" r="r" b="b"/>
            <a:pathLst>
              <a:path w="83676" h="52772" extrusionOk="0">
                <a:moveTo>
                  <a:pt x="9134" y="0"/>
                </a:moveTo>
                <a:cubicBezTo>
                  <a:pt x="8840" y="0"/>
                  <a:pt x="8546" y="0"/>
                  <a:pt x="8252" y="49"/>
                </a:cubicBezTo>
                <a:cubicBezTo>
                  <a:pt x="5045" y="417"/>
                  <a:pt x="2057" y="3233"/>
                  <a:pt x="2253" y="6441"/>
                </a:cubicBezTo>
                <a:cubicBezTo>
                  <a:pt x="1518" y="6147"/>
                  <a:pt x="759" y="5975"/>
                  <a:pt x="0" y="5902"/>
                </a:cubicBezTo>
                <a:lnTo>
                  <a:pt x="0" y="50788"/>
                </a:lnTo>
                <a:lnTo>
                  <a:pt x="3208" y="52772"/>
                </a:lnTo>
                <a:lnTo>
                  <a:pt x="83675" y="47825"/>
                </a:lnTo>
                <a:cubicBezTo>
                  <a:pt x="81373" y="43858"/>
                  <a:pt x="78802" y="39622"/>
                  <a:pt x="74590" y="37810"/>
                </a:cubicBezTo>
                <a:cubicBezTo>
                  <a:pt x="72803" y="37026"/>
                  <a:pt x="70819" y="36732"/>
                  <a:pt x="69032" y="35924"/>
                </a:cubicBezTo>
                <a:cubicBezTo>
                  <a:pt x="67170" y="35091"/>
                  <a:pt x="65554" y="33671"/>
                  <a:pt x="63571" y="33181"/>
                </a:cubicBezTo>
                <a:cubicBezTo>
                  <a:pt x="63106" y="33065"/>
                  <a:pt x="62630" y="33010"/>
                  <a:pt x="62154" y="33010"/>
                </a:cubicBezTo>
                <a:cubicBezTo>
                  <a:pt x="59920" y="33010"/>
                  <a:pt x="57682" y="34235"/>
                  <a:pt x="56592" y="36193"/>
                </a:cubicBezTo>
                <a:cubicBezTo>
                  <a:pt x="55588" y="33573"/>
                  <a:pt x="54559" y="30904"/>
                  <a:pt x="52723" y="28823"/>
                </a:cubicBezTo>
                <a:cubicBezTo>
                  <a:pt x="51154" y="27048"/>
                  <a:pt x="48890" y="25742"/>
                  <a:pt x="46575" y="25742"/>
                </a:cubicBezTo>
                <a:cubicBezTo>
                  <a:pt x="46143" y="25742"/>
                  <a:pt x="45709" y="25788"/>
                  <a:pt x="45278" y="25884"/>
                </a:cubicBezTo>
                <a:cubicBezTo>
                  <a:pt x="43295" y="26325"/>
                  <a:pt x="41605" y="27794"/>
                  <a:pt x="39597" y="28063"/>
                </a:cubicBezTo>
                <a:cubicBezTo>
                  <a:pt x="39333" y="28102"/>
                  <a:pt x="39070" y="28121"/>
                  <a:pt x="38810" y="28121"/>
                </a:cubicBezTo>
                <a:cubicBezTo>
                  <a:pt x="36609" y="28121"/>
                  <a:pt x="34550" y="26814"/>
                  <a:pt x="32667" y="25566"/>
                </a:cubicBezTo>
                <a:cubicBezTo>
                  <a:pt x="34161" y="23533"/>
                  <a:pt x="35336" y="21158"/>
                  <a:pt x="35263" y="18660"/>
                </a:cubicBezTo>
                <a:cubicBezTo>
                  <a:pt x="35214" y="16162"/>
                  <a:pt x="33622" y="13567"/>
                  <a:pt x="31198" y="13003"/>
                </a:cubicBezTo>
                <a:cubicBezTo>
                  <a:pt x="30488" y="12832"/>
                  <a:pt x="29728" y="12832"/>
                  <a:pt x="29092" y="12538"/>
                </a:cubicBezTo>
                <a:cubicBezTo>
                  <a:pt x="28186" y="12122"/>
                  <a:pt x="27647" y="11240"/>
                  <a:pt x="26839" y="10653"/>
                </a:cubicBezTo>
                <a:cubicBezTo>
                  <a:pt x="26107" y="10119"/>
                  <a:pt x="25288" y="9901"/>
                  <a:pt x="24432" y="9901"/>
                </a:cubicBezTo>
                <a:cubicBezTo>
                  <a:pt x="22537" y="9901"/>
                  <a:pt x="20461" y="10969"/>
                  <a:pt x="18758" y="12048"/>
                </a:cubicBezTo>
                <a:cubicBezTo>
                  <a:pt x="20521" y="9477"/>
                  <a:pt x="19052" y="5853"/>
                  <a:pt x="16872" y="3625"/>
                </a:cubicBezTo>
                <a:cubicBezTo>
                  <a:pt x="14840" y="1543"/>
                  <a:pt x="12024" y="0"/>
                  <a:pt x="9134" y="0"/>
                </a:cubicBezTo>
                <a:close/>
              </a:path>
            </a:pathLst>
          </a:custGeom>
          <a:gradFill>
            <a:gsLst>
              <a:gs pos="0">
                <a:srgbClr val="FEAA92">
                  <a:alpha val="43921"/>
                </a:srgbClr>
              </a:gs>
              <a:gs pos="100000">
                <a:srgbClr val="41233D">
                  <a:alpha val="38823"/>
                </a:srgbClr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0" name="Google Shape;280;p7"/>
          <p:cNvGrpSpPr/>
          <p:nvPr/>
        </p:nvGrpSpPr>
        <p:grpSpPr>
          <a:xfrm flipH="1">
            <a:off x="0" y="4424475"/>
            <a:ext cx="9143934" cy="1517225"/>
            <a:chOff x="0" y="4103000"/>
            <a:chExt cx="9143934" cy="1517225"/>
          </a:xfrm>
        </p:grpSpPr>
        <p:sp>
          <p:nvSpPr>
            <p:cNvPr id="281" name="Google Shape;281;p7"/>
            <p:cNvSpPr/>
            <p:nvPr/>
          </p:nvSpPr>
          <p:spPr>
            <a:xfrm>
              <a:off x="0" y="4103000"/>
              <a:ext cx="7142550" cy="1296650"/>
            </a:xfrm>
            <a:custGeom>
              <a:avLst/>
              <a:gdLst/>
              <a:ahLst/>
              <a:cxnLst/>
              <a:rect l="l" t="t" r="r" b="b"/>
              <a:pathLst>
                <a:path w="285702" h="51866" extrusionOk="0">
                  <a:moveTo>
                    <a:pt x="96189" y="1543"/>
                  </a:moveTo>
                  <a:cubicBezTo>
                    <a:pt x="83675" y="2841"/>
                    <a:pt x="71431" y="4922"/>
                    <a:pt x="58869" y="5951"/>
                  </a:cubicBezTo>
                  <a:lnTo>
                    <a:pt x="58869" y="5951"/>
                  </a:lnTo>
                  <a:cubicBezTo>
                    <a:pt x="39205" y="7567"/>
                    <a:pt x="18880" y="6489"/>
                    <a:pt x="24" y="2816"/>
                  </a:cubicBezTo>
                  <a:lnTo>
                    <a:pt x="24" y="2816"/>
                  </a:lnTo>
                  <a:lnTo>
                    <a:pt x="0" y="51865"/>
                  </a:lnTo>
                  <a:lnTo>
                    <a:pt x="285701" y="51865"/>
                  </a:lnTo>
                  <a:lnTo>
                    <a:pt x="285701" y="22455"/>
                  </a:lnTo>
                  <a:cubicBezTo>
                    <a:pt x="264225" y="20398"/>
                    <a:pt x="242651" y="18317"/>
                    <a:pt x="222032" y="14228"/>
                  </a:cubicBezTo>
                  <a:lnTo>
                    <a:pt x="222032" y="14228"/>
                  </a:lnTo>
                  <a:cubicBezTo>
                    <a:pt x="207560" y="11362"/>
                    <a:pt x="193675" y="7518"/>
                    <a:pt x="179129" y="4800"/>
                  </a:cubicBezTo>
                  <a:lnTo>
                    <a:pt x="179129" y="4800"/>
                  </a:lnTo>
                  <a:cubicBezTo>
                    <a:pt x="162061" y="1616"/>
                    <a:pt x="144161" y="0"/>
                    <a:pt x="126260" y="0"/>
                  </a:cubicBezTo>
                  <a:lnTo>
                    <a:pt x="126260" y="0"/>
                  </a:lnTo>
                  <a:cubicBezTo>
                    <a:pt x="116171" y="0"/>
                    <a:pt x="106106" y="514"/>
                    <a:pt x="96189" y="1543"/>
                  </a:cubicBezTo>
                </a:path>
              </a:pathLst>
            </a:custGeom>
            <a:gradFill>
              <a:gsLst>
                <a:gs pos="0">
                  <a:schemeClr val="accent1"/>
                </a:gs>
                <a:gs pos="54000">
                  <a:srgbClr val="2D152B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7"/>
            <p:cNvSpPr/>
            <p:nvPr/>
          </p:nvSpPr>
          <p:spPr>
            <a:xfrm>
              <a:off x="4275" y="4549900"/>
              <a:ext cx="4234600" cy="849750"/>
            </a:xfrm>
            <a:custGeom>
              <a:avLst/>
              <a:gdLst/>
              <a:ahLst/>
              <a:cxnLst/>
              <a:rect l="l" t="t" r="r" b="b"/>
              <a:pathLst>
                <a:path w="169384" h="33990" extrusionOk="0">
                  <a:moveTo>
                    <a:pt x="16481" y="49"/>
                  </a:moveTo>
                  <a:cubicBezTo>
                    <a:pt x="10236" y="319"/>
                    <a:pt x="4702" y="1323"/>
                    <a:pt x="0" y="2547"/>
                  </a:cubicBezTo>
                  <a:lnTo>
                    <a:pt x="0" y="2547"/>
                  </a:lnTo>
                  <a:lnTo>
                    <a:pt x="0" y="33989"/>
                  </a:lnTo>
                  <a:lnTo>
                    <a:pt x="165025" y="33989"/>
                  </a:lnTo>
                  <a:lnTo>
                    <a:pt x="169384" y="15281"/>
                  </a:lnTo>
                  <a:cubicBezTo>
                    <a:pt x="130301" y="27696"/>
                    <a:pt x="105250" y="24292"/>
                    <a:pt x="89381" y="18562"/>
                  </a:cubicBezTo>
                  <a:lnTo>
                    <a:pt x="89381" y="18562"/>
                  </a:lnTo>
                  <a:cubicBezTo>
                    <a:pt x="85316" y="17093"/>
                    <a:pt x="71579" y="11754"/>
                    <a:pt x="51841" y="6049"/>
                  </a:cubicBezTo>
                  <a:lnTo>
                    <a:pt x="51841" y="6049"/>
                  </a:lnTo>
                  <a:cubicBezTo>
                    <a:pt x="36610" y="1641"/>
                    <a:pt x="28113" y="0"/>
                    <a:pt x="19542" y="0"/>
                  </a:cubicBezTo>
                  <a:lnTo>
                    <a:pt x="19542" y="0"/>
                  </a:lnTo>
                  <a:cubicBezTo>
                    <a:pt x="18513" y="0"/>
                    <a:pt x="17509" y="0"/>
                    <a:pt x="16481" y="49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4000">
                  <a:srgbClr val="2D152B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7"/>
            <p:cNvSpPr/>
            <p:nvPr/>
          </p:nvSpPr>
          <p:spPr>
            <a:xfrm>
              <a:off x="3500972" y="4207250"/>
              <a:ext cx="5642962" cy="1412975"/>
            </a:xfrm>
            <a:custGeom>
              <a:avLst/>
              <a:gdLst/>
              <a:ahLst/>
              <a:cxnLst/>
              <a:rect l="l" t="t" r="r" b="b"/>
              <a:pathLst>
                <a:path w="176315" h="56519" extrusionOk="0">
                  <a:moveTo>
                    <a:pt x="1" y="56518"/>
                  </a:moveTo>
                  <a:lnTo>
                    <a:pt x="176314" y="56029"/>
                  </a:lnTo>
                  <a:lnTo>
                    <a:pt x="176314" y="98"/>
                  </a:lnTo>
                  <a:cubicBezTo>
                    <a:pt x="174404" y="25"/>
                    <a:pt x="172494" y="0"/>
                    <a:pt x="170559" y="0"/>
                  </a:cubicBezTo>
                  <a:lnTo>
                    <a:pt x="170559" y="0"/>
                  </a:lnTo>
                  <a:cubicBezTo>
                    <a:pt x="91977" y="0"/>
                    <a:pt x="1" y="56518"/>
                    <a:pt x="1" y="56518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4000">
                  <a:srgbClr val="2D152B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4" name="Google Shape;284;p7"/>
          <p:cNvGrpSpPr/>
          <p:nvPr/>
        </p:nvGrpSpPr>
        <p:grpSpPr>
          <a:xfrm flipH="1">
            <a:off x="5041717" y="263287"/>
            <a:ext cx="203168" cy="203853"/>
            <a:chOff x="4677000" y="539500"/>
            <a:chExt cx="484773" cy="486523"/>
          </a:xfrm>
        </p:grpSpPr>
        <p:sp>
          <p:nvSpPr>
            <p:cNvPr id="285" name="Google Shape;285;p7"/>
            <p:cNvSpPr/>
            <p:nvPr/>
          </p:nvSpPr>
          <p:spPr>
            <a:xfrm>
              <a:off x="4920192" y="757023"/>
              <a:ext cx="241581" cy="51478"/>
            </a:xfrm>
            <a:custGeom>
              <a:avLst/>
              <a:gdLst/>
              <a:ahLst/>
              <a:cxnLst/>
              <a:rect l="l" t="t" r="r" b="b"/>
              <a:pathLst>
                <a:path w="3454" h="736" extrusionOk="0">
                  <a:moveTo>
                    <a:pt x="1" y="736"/>
                  </a:moveTo>
                  <a:lnTo>
                    <a:pt x="3454" y="736"/>
                  </a:lnTo>
                  <a:lnTo>
                    <a:pt x="3454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7"/>
            <p:cNvSpPr/>
            <p:nvPr/>
          </p:nvSpPr>
          <p:spPr>
            <a:xfrm>
              <a:off x="4677000" y="757023"/>
              <a:ext cx="243260" cy="51478"/>
            </a:xfrm>
            <a:custGeom>
              <a:avLst/>
              <a:gdLst/>
              <a:ahLst/>
              <a:cxnLst/>
              <a:rect l="l" t="t" r="r" b="b"/>
              <a:pathLst>
                <a:path w="3478" h="736" extrusionOk="0">
                  <a:moveTo>
                    <a:pt x="1" y="736"/>
                  </a:moveTo>
                  <a:lnTo>
                    <a:pt x="3478" y="736"/>
                  </a:lnTo>
                  <a:lnTo>
                    <a:pt x="3478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7"/>
            <p:cNvSpPr/>
            <p:nvPr/>
          </p:nvSpPr>
          <p:spPr>
            <a:xfrm>
              <a:off x="4894523" y="539500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7"/>
            <p:cNvSpPr/>
            <p:nvPr/>
          </p:nvSpPr>
          <p:spPr>
            <a:xfrm>
              <a:off x="4894523" y="808432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7"/>
            <p:cNvSpPr/>
            <p:nvPr/>
          </p:nvSpPr>
          <p:spPr>
            <a:xfrm>
              <a:off x="4894523" y="757023"/>
              <a:ext cx="49729" cy="49799"/>
            </a:xfrm>
            <a:custGeom>
              <a:avLst/>
              <a:gdLst/>
              <a:ahLst/>
              <a:cxnLst/>
              <a:rect l="l" t="t" r="r" b="b"/>
              <a:pathLst>
                <a:path w="711" h="712" extrusionOk="0">
                  <a:moveTo>
                    <a:pt x="343" y="1"/>
                  </a:moveTo>
                  <a:cubicBezTo>
                    <a:pt x="147" y="1"/>
                    <a:pt x="0" y="148"/>
                    <a:pt x="0" y="368"/>
                  </a:cubicBezTo>
                  <a:cubicBezTo>
                    <a:pt x="0" y="564"/>
                    <a:pt x="147" y="711"/>
                    <a:pt x="343" y="711"/>
                  </a:cubicBezTo>
                  <a:cubicBezTo>
                    <a:pt x="539" y="711"/>
                    <a:pt x="711" y="564"/>
                    <a:pt x="711" y="368"/>
                  </a:cubicBezTo>
                  <a:cubicBezTo>
                    <a:pt x="711" y="148"/>
                    <a:pt x="539" y="1"/>
                    <a:pt x="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0" name="Google Shape;290;p7"/>
          <p:cNvGrpSpPr/>
          <p:nvPr/>
        </p:nvGrpSpPr>
        <p:grpSpPr>
          <a:xfrm flipH="1">
            <a:off x="53302" y="877902"/>
            <a:ext cx="322762" cy="323830"/>
            <a:chOff x="4677000" y="539500"/>
            <a:chExt cx="484773" cy="486523"/>
          </a:xfrm>
        </p:grpSpPr>
        <p:sp>
          <p:nvSpPr>
            <p:cNvPr id="291" name="Google Shape;291;p7"/>
            <p:cNvSpPr/>
            <p:nvPr/>
          </p:nvSpPr>
          <p:spPr>
            <a:xfrm>
              <a:off x="4920192" y="757023"/>
              <a:ext cx="241581" cy="51478"/>
            </a:xfrm>
            <a:custGeom>
              <a:avLst/>
              <a:gdLst/>
              <a:ahLst/>
              <a:cxnLst/>
              <a:rect l="l" t="t" r="r" b="b"/>
              <a:pathLst>
                <a:path w="3454" h="736" extrusionOk="0">
                  <a:moveTo>
                    <a:pt x="1" y="736"/>
                  </a:moveTo>
                  <a:lnTo>
                    <a:pt x="3454" y="736"/>
                  </a:lnTo>
                  <a:lnTo>
                    <a:pt x="3454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7"/>
            <p:cNvSpPr/>
            <p:nvPr/>
          </p:nvSpPr>
          <p:spPr>
            <a:xfrm>
              <a:off x="4677000" y="757023"/>
              <a:ext cx="243260" cy="51478"/>
            </a:xfrm>
            <a:custGeom>
              <a:avLst/>
              <a:gdLst/>
              <a:ahLst/>
              <a:cxnLst/>
              <a:rect l="l" t="t" r="r" b="b"/>
              <a:pathLst>
                <a:path w="3478" h="736" extrusionOk="0">
                  <a:moveTo>
                    <a:pt x="1" y="736"/>
                  </a:moveTo>
                  <a:lnTo>
                    <a:pt x="3478" y="736"/>
                  </a:lnTo>
                  <a:lnTo>
                    <a:pt x="3478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7"/>
            <p:cNvSpPr/>
            <p:nvPr/>
          </p:nvSpPr>
          <p:spPr>
            <a:xfrm>
              <a:off x="4894523" y="539500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7"/>
            <p:cNvSpPr/>
            <p:nvPr/>
          </p:nvSpPr>
          <p:spPr>
            <a:xfrm>
              <a:off x="4894523" y="808432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7"/>
            <p:cNvSpPr/>
            <p:nvPr/>
          </p:nvSpPr>
          <p:spPr>
            <a:xfrm>
              <a:off x="4894523" y="757023"/>
              <a:ext cx="49729" cy="49799"/>
            </a:xfrm>
            <a:custGeom>
              <a:avLst/>
              <a:gdLst/>
              <a:ahLst/>
              <a:cxnLst/>
              <a:rect l="l" t="t" r="r" b="b"/>
              <a:pathLst>
                <a:path w="711" h="712" extrusionOk="0">
                  <a:moveTo>
                    <a:pt x="343" y="1"/>
                  </a:moveTo>
                  <a:cubicBezTo>
                    <a:pt x="147" y="1"/>
                    <a:pt x="0" y="148"/>
                    <a:pt x="0" y="368"/>
                  </a:cubicBezTo>
                  <a:cubicBezTo>
                    <a:pt x="0" y="564"/>
                    <a:pt x="147" y="711"/>
                    <a:pt x="343" y="711"/>
                  </a:cubicBezTo>
                  <a:cubicBezTo>
                    <a:pt x="539" y="711"/>
                    <a:pt x="711" y="564"/>
                    <a:pt x="711" y="368"/>
                  </a:cubicBezTo>
                  <a:cubicBezTo>
                    <a:pt x="711" y="148"/>
                    <a:pt x="539" y="1"/>
                    <a:pt x="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6" name="Google Shape;296;p7"/>
          <p:cNvGrpSpPr/>
          <p:nvPr/>
        </p:nvGrpSpPr>
        <p:grpSpPr>
          <a:xfrm flipH="1">
            <a:off x="233742" y="2858924"/>
            <a:ext cx="203168" cy="203853"/>
            <a:chOff x="4677000" y="539500"/>
            <a:chExt cx="484773" cy="486523"/>
          </a:xfrm>
        </p:grpSpPr>
        <p:sp>
          <p:nvSpPr>
            <p:cNvPr id="297" name="Google Shape;297;p7"/>
            <p:cNvSpPr/>
            <p:nvPr/>
          </p:nvSpPr>
          <p:spPr>
            <a:xfrm>
              <a:off x="4920192" y="757023"/>
              <a:ext cx="241581" cy="51478"/>
            </a:xfrm>
            <a:custGeom>
              <a:avLst/>
              <a:gdLst/>
              <a:ahLst/>
              <a:cxnLst/>
              <a:rect l="l" t="t" r="r" b="b"/>
              <a:pathLst>
                <a:path w="3454" h="736" extrusionOk="0">
                  <a:moveTo>
                    <a:pt x="1" y="736"/>
                  </a:moveTo>
                  <a:lnTo>
                    <a:pt x="3454" y="736"/>
                  </a:lnTo>
                  <a:lnTo>
                    <a:pt x="3454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7"/>
            <p:cNvSpPr/>
            <p:nvPr/>
          </p:nvSpPr>
          <p:spPr>
            <a:xfrm>
              <a:off x="4677000" y="757023"/>
              <a:ext cx="243260" cy="51478"/>
            </a:xfrm>
            <a:custGeom>
              <a:avLst/>
              <a:gdLst/>
              <a:ahLst/>
              <a:cxnLst/>
              <a:rect l="l" t="t" r="r" b="b"/>
              <a:pathLst>
                <a:path w="3478" h="736" extrusionOk="0">
                  <a:moveTo>
                    <a:pt x="1" y="736"/>
                  </a:moveTo>
                  <a:lnTo>
                    <a:pt x="3478" y="736"/>
                  </a:lnTo>
                  <a:lnTo>
                    <a:pt x="3478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7"/>
            <p:cNvSpPr/>
            <p:nvPr/>
          </p:nvSpPr>
          <p:spPr>
            <a:xfrm>
              <a:off x="4894523" y="539500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7"/>
            <p:cNvSpPr/>
            <p:nvPr/>
          </p:nvSpPr>
          <p:spPr>
            <a:xfrm>
              <a:off x="4894523" y="808432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7"/>
            <p:cNvSpPr/>
            <p:nvPr/>
          </p:nvSpPr>
          <p:spPr>
            <a:xfrm>
              <a:off x="4894523" y="757023"/>
              <a:ext cx="49729" cy="49799"/>
            </a:xfrm>
            <a:custGeom>
              <a:avLst/>
              <a:gdLst/>
              <a:ahLst/>
              <a:cxnLst/>
              <a:rect l="l" t="t" r="r" b="b"/>
              <a:pathLst>
                <a:path w="711" h="712" extrusionOk="0">
                  <a:moveTo>
                    <a:pt x="343" y="1"/>
                  </a:moveTo>
                  <a:cubicBezTo>
                    <a:pt x="147" y="1"/>
                    <a:pt x="0" y="148"/>
                    <a:pt x="0" y="368"/>
                  </a:cubicBezTo>
                  <a:cubicBezTo>
                    <a:pt x="0" y="564"/>
                    <a:pt x="147" y="711"/>
                    <a:pt x="343" y="711"/>
                  </a:cubicBezTo>
                  <a:cubicBezTo>
                    <a:pt x="539" y="711"/>
                    <a:pt x="711" y="564"/>
                    <a:pt x="711" y="368"/>
                  </a:cubicBezTo>
                  <a:cubicBezTo>
                    <a:pt x="711" y="148"/>
                    <a:pt x="539" y="1"/>
                    <a:pt x="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2" name="Google Shape;302;p7"/>
          <p:cNvGrpSpPr/>
          <p:nvPr/>
        </p:nvGrpSpPr>
        <p:grpSpPr>
          <a:xfrm flipH="1">
            <a:off x="8739642" y="726387"/>
            <a:ext cx="203168" cy="203853"/>
            <a:chOff x="4677000" y="539500"/>
            <a:chExt cx="484773" cy="486523"/>
          </a:xfrm>
        </p:grpSpPr>
        <p:sp>
          <p:nvSpPr>
            <p:cNvPr id="303" name="Google Shape;303;p7"/>
            <p:cNvSpPr/>
            <p:nvPr/>
          </p:nvSpPr>
          <p:spPr>
            <a:xfrm>
              <a:off x="4920192" y="757023"/>
              <a:ext cx="241581" cy="51478"/>
            </a:xfrm>
            <a:custGeom>
              <a:avLst/>
              <a:gdLst/>
              <a:ahLst/>
              <a:cxnLst/>
              <a:rect l="l" t="t" r="r" b="b"/>
              <a:pathLst>
                <a:path w="3454" h="736" extrusionOk="0">
                  <a:moveTo>
                    <a:pt x="1" y="736"/>
                  </a:moveTo>
                  <a:lnTo>
                    <a:pt x="3454" y="736"/>
                  </a:lnTo>
                  <a:lnTo>
                    <a:pt x="3454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7"/>
            <p:cNvSpPr/>
            <p:nvPr/>
          </p:nvSpPr>
          <p:spPr>
            <a:xfrm>
              <a:off x="4677000" y="757023"/>
              <a:ext cx="243260" cy="51478"/>
            </a:xfrm>
            <a:custGeom>
              <a:avLst/>
              <a:gdLst/>
              <a:ahLst/>
              <a:cxnLst/>
              <a:rect l="l" t="t" r="r" b="b"/>
              <a:pathLst>
                <a:path w="3478" h="736" extrusionOk="0">
                  <a:moveTo>
                    <a:pt x="1" y="736"/>
                  </a:moveTo>
                  <a:lnTo>
                    <a:pt x="3478" y="736"/>
                  </a:lnTo>
                  <a:lnTo>
                    <a:pt x="3478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7"/>
            <p:cNvSpPr/>
            <p:nvPr/>
          </p:nvSpPr>
          <p:spPr>
            <a:xfrm>
              <a:off x="4894523" y="539500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7"/>
            <p:cNvSpPr/>
            <p:nvPr/>
          </p:nvSpPr>
          <p:spPr>
            <a:xfrm>
              <a:off x="4894523" y="808432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7"/>
            <p:cNvSpPr/>
            <p:nvPr/>
          </p:nvSpPr>
          <p:spPr>
            <a:xfrm>
              <a:off x="4894523" y="757023"/>
              <a:ext cx="49729" cy="49799"/>
            </a:xfrm>
            <a:custGeom>
              <a:avLst/>
              <a:gdLst/>
              <a:ahLst/>
              <a:cxnLst/>
              <a:rect l="l" t="t" r="r" b="b"/>
              <a:pathLst>
                <a:path w="711" h="712" extrusionOk="0">
                  <a:moveTo>
                    <a:pt x="343" y="1"/>
                  </a:moveTo>
                  <a:cubicBezTo>
                    <a:pt x="147" y="1"/>
                    <a:pt x="0" y="148"/>
                    <a:pt x="0" y="368"/>
                  </a:cubicBezTo>
                  <a:cubicBezTo>
                    <a:pt x="0" y="564"/>
                    <a:pt x="147" y="711"/>
                    <a:pt x="343" y="711"/>
                  </a:cubicBezTo>
                  <a:cubicBezTo>
                    <a:pt x="539" y="711"/>
                    <a:pt x="711" y="564"/>
                    <a:pt x="711" y="368"/>
                  </a:cubicBezTo>
                  <a:cubicBezTo>
                    <a:pt x="711" y="148"/>
                    <a:pt x="539" y="1"/>
                    <a:pt x="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8" name="Google Shape;308;p7"/>
          <p:cNvGrpSpPr/>
          <p:nvPr/>
        </p:nvGrpSpPr>
        <p:grpSpPr>
          <a:xfrm flipH="1">
            <a:off x="7184417" y="335637"/>
            <a:ext cx="203168" cy="203853"/>
            <a:chOff x="4677000" y="539500"/>
            <a:chExt cx="484773" cy="486523"/>
          </a:xfrm>
        </p:grpSpPr>
        <p:sp>
          <p:nvSpPr>
            <p:cNvPr id="309" name="Google Shape;309;p7"/>
            <p:cNvSpPr/>
            <p:nvPr/>
          </p:nvSpPr>
          <p:spPr>
            <a:xfrm>
              <a:off x="4920192" y="757023"/>
              <a:ext cx="241581" cy="51478"/>
            </a:xfrm>
            <a:custGeom>
              <a:avLst/>
              <a:gdLst/>
              <a:ahLst/>
              <a:cxnLst/>
              <a:rect l="l" t="t" r="r" b="b"/>
              <a:pathLst>
                <a:path w="3454" h="736" extrusionOk="0">
                  <a:moveTo>
                    <a:pt x="1" y="736"/>
                  </a:moveTo>
                  <a:lnTo>
                    <a:pt x="3454" y="736"/>
                  </a:lnTo>
                  <a:lnTo>
                    <a:pt x="3454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7"/>
            <p:cNvSpPr/>
            <p:nvPr/>
          </p:nvSpPr>
          <p:spPr>
            <a:xfrm>
              <a:off x="4677000" y="757023"/>
              <a:ext cx="243260" cy="51478"/>
            </a:xfrm>
            <a:custGeom>
              <a:avLst/>
              <a:gdLst/>
              <a:ahLst/>
              <a:cxnLst/>
              <a:rect l="l" t="t" r="r" b="b"/>
              <a:pathLst>
                <a:path w="3478" h="736" extrusionOk="0">
                  <a:moveTo>
                    <a:pt x="1" y="736"/>
                  </a:moveTo>
                  <a:lnTo>
                    <a:pt x="3478" y="736"/>
                  </a:lnTo>
                  <a:lnTo>
                    <a:pt x="3478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7"/>
            <p:cNvSpPr/>
            <p:nvPr/>
          </p:nvSpPr>
          <p:spPr>
            <a:xfrm>
              <a:off x="4894523" y="539500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7"/>
            <p:cNvSpPr/>
            <p:nvPr/>
          </p:nvSpPr>
          <p:spPr>
            <a:xfrm>
              <a:off x="4894523" y="808432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7"/>
            <p:cNvSpPr/>
            <p:nvPr/>
          </p:nvSpPr>
          <p:spPr>
            <a:xfrm>
              <a:off x="4894523" y="757023"/>
              <a:ext cx="49729" cy="49799"/>
            </a:xfrm>
            <a:custGeom>
              <a:avLst/>
              <a:gdLst/>
              <a:ahLst/>
              <a:cxnLst/>
              <a:rect l="l" t="t" r="r" b="b"/>
              <a:pathLst>
                <a:path w="711" h="712" extrusionOk="0">
                  <a:moveTo>
                    <a:pt x="343" y="1"/>
                  </a:moveTo>
                  <a:cubicBezTo>
                    <a:pt x="147" y="1"/>
                    <a:pt x="0" y="148"/>
                    <a:pt x="0" y="368"/>
                  </a:cubicBezTo>
                  <a:cubicBezTo>
                    <a:pt x="0" y="564"/>
                    <a:pt x="147" y="711"/>
                    <a:pt x="343" y="711"/>
                  </a:cubicBezTo>
                  <a:cubicBezTo>
                    <a:pt x="539" y="711"/>
                    <a:pt x="711" y="564"/>
                    <a:pt x="711" y="368"/>
                  </a:cubicBezTo>
                  <a:cubicBezTo>
                    <a:pt x="711" y="148"/>
                    <a:pt x="539" y="1"/>
                    <a:pt x="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4" name="Google Shape;314;p7"/>
          <p:cNvGrpSpPr/>
          <p:nvPr/>
        </p:nvGrpSpPr>
        <p:grpSpPr>
          <a:xfrm flipH="1">
            <a:off x="2295642" y="213249"/>
            <a:ext cx="203168" cy="203853"/>
            <a:chOff x="4677000" y="539500"/>
            <a:chExt cx="484773" cy="486523"/>
          </a:xfrm>
        </p:grpSpPr>
        <p:sp>
          <p:nvSpPr>
            <p:cNvPr id="315" name="Google Shape;315;p7"/>
            <p:cNvSpPr/>
            <p:nvPr/>
          </p:nvSpPr>
          <p:spPr>
            <a:xfrm>
              <a:off x="4920192" y="757023"/>
              <a:ext cx="241581" cy="51478"/>
            </a:xfrm>
            <a:custGeom>
              <a:avLst/>
              <a:gdLst/>
              <a:ahLst/>
              <a:cxnLst/>
              <a:rect l="l" t="t" r="r" b="b"/>
              <a:pathLst>
                <a:path w="3454" h="736" extrusionOk="0">
                  <a:moveTo>
                    <a:pt x="1" y="736"/>
                  </a:moveTo>
                  <a:lnTo>
                    <a:pt x="3454" y="736"/>
                  </a:lnTo>
                  <a:lnTo>
                    <a:pt x="3454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7"/>
            <p:cNvSpPr/>
            <p:nvPr/>
          </p:nvSpPr>
          <p:spPr>
            <a:xfrm>
              <a:off x="4677000" y="757023"/>
              <a:ext cx="243260" cy="51478"/>
            </a:xfrm>
            <a:custGeom>
              <a:avLst/>
              <a:gdLst/>
              <a:ahLst/>
              <a:cxnLst/>
              <a:rect l="l" t="t" r="r" b="b"/>
              <a:pathLst>
                <a:path w="3478" h="736" extrusionOk="0">
                  <a:moveTo>
                    <a:pt x="1" y="736"/>
                  </a:moveTo>
                  <a:lnTo>
                    <a:pt x="3478" y="736"/>
                  </a:lnTo>
                  <a:lnTo>
                    <a:pt x="3478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7"/>
            <p:cNvSpPr/>
            <p:nvPr/>
          </p:nvSpPr>
          <p:spPr>
            <a:xfrm>
              <a:off x="4894523" y="539500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7"/>
            <p:cNvSpPr/>
            <p:nvPr/>
          </p:nvSpPr>
          <p:spPr>
            <a:xfrm>
              <a:off x="4894523" y="808432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7"/>
            <p:cNvSpPr/>
            <p:nvPr/>
          </p:nvSpPr>
          <p:spPr>
            <a:xfrm>
              <a:off x="4894523" y="757023"/>
              <a:ext cx="49729" cy="49799"/>
            </a:xfrm>
            <a:custGeom>
              <a:avLst/>
              <a:gdLst/>
              <a:ahLst/>
              <a:cxnLst/>
              <a:rect l="l" t="t" r="r" b="b"/>
              <a:pathLst>
                <a:path w="711" h="712" extrusionOk="0">
                  <a:moveTo>
                    <a:pt x="343" y="1"/>
                  </a:moveTo>
                  <a:cubicBezTo>
                    <a:pt x="147" y="1"/>
                    <a:pt x="0" y="148"/>
                    <a:pt x="0" y="368"/>
                  </a:cubicBezTo>
                  <a:cubicBezTo>
                    <a:pt x="0" y="564"/>
                    <a:pt x="147" y="711"/>
                    <a:pt x="343" y="711"/>
                  </a:cubicBezTo>
                  <a:cubicBezTo>
                    <a:pt x="539" y="711"/>
                    <a:pt x="711" y="564"/>
                    <a:pt x="711" y="368"/>
                  </a:cubicBezTo>
                  <a:cubicBezTo>
                    <a:pt x="711" y="148"/>
                    <a:pt x="539" y="1"/>
                    <a:pt x="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9"/>
          <p:cNvSpPr/>
          <p:nvPr/>
        </p:nvSpPr>
        <p:spPr>
          <a:xfrm flipH="1">
            <a:off x="7561375" y="3549588"/>
            <a:ext cx="2091900" cy="1319300"/>
          </a:xfrm>
          <a:custGeom>
            <a:avLst/>
            <a:gdLst/>
            <a:ahLst/>
            <a:cxnLst/>
            <a:rect l="l" t="t" r="r" b="b"/>
            <a:pathLst>
              <a:path w="83676" h="52772" extrusionOk="0">
                <a:moveTo>
                  <a:pt x="9134" y="0"/>
                </a:moveTo>
                <a:cubicBezTo>
                  <a:pt x="8840" y="0"/>
                  <a:pt x="8546" y="0"/>
                  <a:pt x="8252" y="49"/>
                </a:cubicBezTo>
                <a:cubicBezTo>
                  <a:pt x="5045" y="417"/>
                  <a:pt x="2057" y="3233"/>
                  <a:pt x="2253" y="6441"/>
                </a:cubicBezTo>
                <a:cubicBezTo>
                  <a:pt x="1518" y="6147"/>
                  <a:pt x="759" y="5975"/>
                  <a:pt x="0" y="5902"/>
                </a:cubicBezTo>
                <a:lnTo>
                  <a:pt x="0" y="50788"/>
                </a:lnTo>
                <a:lnTo>
                  <a:pt x="3208" y="52772"/>
                </a:lnTo>
                <a:lnTo>
                  <a:pt x="83675" y="47825"/>
                </a:lnTo>
                <a:cubicBezTo>
                  <a:pt x="81373" y="43858"/>
                  <a:pt x="78802" y="39622"/>
                  <a:pt x="74590" y="37810"/>
                </a:cubicBezTo>
                <a:cubicBezTo>
                  <a:pt x="72803" y="37026"/>
                  <a:pt x="70819" y="36732"/>
                  <a:pt x="69032" y="35924"/>
                </a:cubicBezTo>
                <a:cubicBezTo>
                  <a:pt x="67170" y="35091"/>
                  <a:pt x="65554" y="33671"/>
                  <a:pt x="63571" y="33181"/>
                </a:cubicBezTo>
                <a:cubicBezTo>
                  <a:pt x="63106" y="33065"/>
                  <a:pt x="62630" y="33010"/>
                  <a:pt x="62154" y="33010"/>
                </a:cubicBezTo>
                <a:cubicBezTo>
                  <a:pt x="59920" y="33010"/>
                  <a:pt x="57682" y="34235"/>
                  <a:pt x="56592" y="36193"/>
                </a:cubicBezTo>
                <a:cubicBezTo>
                  <a:pt x="55588" y="33573"/>
                  <a:pt x="54559" y="30904"/>
                  <a:pt x="52723" y="28823"/>
                </a:cubicBezTo>
                <a:cubicBezTo>
                  <a:pt x="51154" y="27048"/>
                  <a:pt x="48890" y="25742"/>
                  <a:pt x="46575" y="25742"/>
                </a:cubicBezTo>
                <a:cubicBezTo>
                  <a:pt x="46143" y="25742"/>
                  <a:pt x="45709" y="25788"/>
                  <a:pt x="45278" y="25884"/>
                </a:cubicBezTo>
                <a:cubicBezTo>
                  <a:pt x="43295" y="26325"/>
                  <a:pt x="41605" y="27794"/>
                  <a:pt x="39597" y="28063"/>
                </a:cubicBezTo>
                <a:cubicBezTo>
                  <a:pt x="39333" y="28102"/>
                  <a:pt x="39070" y="28121"/>
                  <a:pt x="38810" y="28121"/>
                </a:cubicBezTo>
                <a:cubicBezTo>
                  <a:pt x="36609" y="28121"/>
                  <a:pt x="34550" y="26814"/>
                  <a:pt x="32667" y="25566"/>
                </a:cubicBezTo>
                <a:cubicBezTo>
                  <a:pt x="34161" y="23533"/>
                  <a:pt x="35336" y="21158"/>
                  <a:pt x="35263" y="18660"/>
                </a:cubicBezTo>
                <a:cubicBezTo>
                  <a:pt x="35214" y="16162"/>
                  <a:pt x="33622" y="13567"/>
                  <a:pt x="31198" y="13003"/>
                </a:cubicBezTo>
                <a:cubicBezTo>
                  <a:pt x="30488" y="12832"/>
                  <a:pt x="29728" y="12832"/>
                  <a:pt x="29092" y="12538"/>
                </a:cubicBezTo>
                <a:cubicBezTo>
                  <a:pt x="28186" y="12122"/>
                  <a:pt x="27647" y="11240"/>
                  <a:pt x="26839" y="10653"/>
                </a:cubicBezTo>
                <a:cubicBezTo>
                  <a:pt x="26107" y="10119"/>
                  <a:pt x="25288" y="9901"/>
                  <a:pt x="24432" y="9901"/>
                </a:cubicBezTo>
                <a:cubicBezTo>
                  <a:pt x="22537" y="9901"/>
                  <a:pt x="20461" y="10969"/>
                  <a:pt x="18758" y="12048"/>
                </a:cubicBezTo>
                <a:cubicBezTo>
                  <a:pt x="20521" y="9477"/>
                  <a:pt x="19052" y="5853"/>
                  <a:pt x="16872" y="3625"/>
                </a:cubicBezTo>
                <a:cubicBezTo>
                  <a:pt x="14840" y="1543"/>
                  <a:pt x="12024" y="0"/>
                  <a:pt x="9134" y="0"/>
                </a:cubicBezTo>
                <a:close/>
              </a:path>
            </a:pathLst>
          </a:custGeom>
          <a:gradFill>
            <a:gsLst>
              <a:gs pos="0">
                <a:srgbClr val="FEAA92">
                  <a:alpha val="43921"/>
                </a:srgbClr>
              </a:gs>
              <a:gs pos="100000">
                <a:srgbClr val="41233D">
                  <a:alpha val="38823"/>
                </a:srgbClr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6" name="Google Shape;376;p9"/>
          <p:cNvSpPr/>
          <p:nvPr/>
        </p:nvSpPr>
        <p:spPr>
          <a:xfrm flipH="1">
            <a:off x="7127950" y="3020638"/>
            <a:ext cx="2525325" cy="1801125"/>
          </a:xfrm>
          <a:custGeom>
            <a:avLst/>
            <a:gdLst/>
            <a:ahLst/>
            <a:cxnLst/>
            <a:rect l="l" t="t" r="r" b="b"/>
            <a:pathLst>
              <a:path w="101013" h="72045" extrusionOk="0">
                <a:moveTo>
                  <a:pt x="0" y="50"/>
                </a:moveTo>
                <a:lnTo>
                  <a:pt x="0" y="72044"/>
                </a:lnTo>
                <a:lnTo>
                  <a:pt x="14840" y="72044"/>
                </a:lnTo>
                <a:lnTo>
                  <a:pt x="101013" y="62322"/>
                </a:lnTo>
                <a:cubicBezTo>
                  <a:pt x="98074" y="57670"/>
                  <a:pt x="92564" y="54780"/>
                  <a:pt x="87055" y="54976"/>
                </a:cubicBezTo>
                <a:lnTo>
                  <a:pt x="87055" y="54976"/>
                </a:lnTo>
                <a:cubicBezTo>
                  <a:pt x="85610" y="55025"/>
                  <a:pt x="84092" y="55270"/>
                  <a:pt x="82745" y="54707"/>
                </a:cubicBezTo>
                <a:lnTo>
                  <a:pt x="82745" y="54707"/>
                </a:lnTo>
                <a:cubicBezTo>
                  <a:pt x="81300" y="54119"/>
                  <a:pt x="80321" y="52699"/>
                  <a:pt x="78851" y="52160"/>
                </a:cubicBezTo>
                <a:lnTo>
                  <a:pt x="78851" y="52160"/>
                </a:lnTo>
                <a:cubicBezTo>
                  <a:pt x="77480" y="51646"/>
                  <a:pt x="75913" y="52013"/>
                  <a:pt x="74541" y="51523"/>
                </a:cubicBezTo>
                <a:lnTo>
                  <a:pt x="74541" y="51523"/>
                </a:lnTo>
                <a:cubicBezTo>
                  <a:pt x="70721" y="50128"/>
                  <a:pt x="71211" y="43565"/>
                  <a:pt x="67440" y="41998"/>
                </a:cubicBezTo>
                <a:lnTo>
                  <a:pt x="67440" y="41998"/>
                </a:lnTo>
                <a:cubicBezTo>
                  <a:pt x="65824" y="41336"/>
                  <a:pt x="64085" y="41875"/>
                  <a:pt x="62346" y="42438"/>
                </a:cubicBezTo>
                <a:lnTo>
                  <a:pt x="62346" y="42438"/>
                </a:lnTo>
                <a:cubicBezTo>
                  <a:pt x="60828" y="42904"/>
                  <a:pt x="59285" y="43393"/>
                  <a:pt x="57767" y="43051"/>
                </a:cubicBezTo>
                <a:lnTo>
                  <a:pt x="57767" y="43051"/>
                </a:lnTo>
                <a:cubicBezTo>
                  <a:pt x="55196" y="42463"/>
                  <a:pt x="53800" y="39769"/>
                  <a:pt x="52502" y="37467"/>
                </a:cubicBezTo>
                <a:lnTo>
                  <a:pt x="52502" y="37467"/>
                </a:lnTo>
                <a:cubicBezTo>
                  <a:pt x="51204" y="35141"/>
                  <a:pt x="49123" y="32668"/>
                  <a:pt x="46503" y="33059"/>
                </a:cubicBezTo>
                <a:lnTo>
                  <a:pt x="46503" y="33059"/>
                </a:lnTo>
                <a:cubicBezTo>
                  <a:pt x="47629" y="28750"/>
                  <a:pt x="45744" y="23828"/>
                  <a:pt x="42046" y="21379"/>
                </a:cubicBezTo>
                <a:lnTo>
                  <a:pt x="42046" y="21379"/>
                </a:lnTo>
                <a:cubicBezTo>
                  <a:pt x="38348" y="18906"/>
                  <a:pt x="33083" y="19101"/>
                  <a:pt x="29557" y="21795"/>
                </a:cubicBezTo>
                <a:lnTo>
                  <a:pt x="29557" y="21795"/>
                </a:lnTo>
                <a:cubicBezTo>
                  <a:pt x="28308" y="19567"/>
                  <a:pt x="26276" y="17779"/>
                  <a:pt x="23900" y="16824"/>
                </a:cubicBezTo>
                <a:lnTo>
                  <a:pt x="23900" y="16824"/>
                </a:lnTo>
                <a:cubicBezTo>
                  <a:pt x="24929" y="14571"/>
                  <a:pt x="25982" y="12245"/>
                  <a:pt x="26178" y="9772"/>
                </a:cubicBezTo>
                <a:lnTo>
                  <a:pt x="26178" y="9772"/>
                </a:lnTo>
                <a:cubicBezTo>
                  <a:pt x="26398" y="7298"/>
                  <a:pt x="25565" y="4605"/>
                  <a:pt x="23508" y="3209"/>
                </a:cubicBezTo>
                <a:lnTo>
                  <a:pt x="23508" y="3209"/>
                </a:lnTo>
                <a:cubicBezTo>
                  <a:pt x="21500" y="1837"/>
                  <a:pt x="19003" y="2033"/>
                  <a:pt x="16505" y="2229"/>
                </a:cubicBezTo>
                <a:lnTo>
                  <a:pt x="16505" y="2229"/>
                </a:lnTo>
                <a:cubicBezTo>
                  <a:pt x="15427" y="2327"/>
                  <a:pt x="14325" y="2425"/>
                  <a:pt x="13272" y="2376"/>
                </a:cubicBezTo>
                <a:lnTo>
                  <a:pt x="13272" y="2376"/>
                </a:lnTo>
                <a:cubicBezTo>
                  <a:pt x="9134" y="2205"/>
                  <a:pt x="4800" y="1"/>
                  <a:pt x="857" y="1"/>
                </a:cubicBezTo>
                <a:lnTo>
                  <a:pt x="857" y="1"/>
                </a:lnTo>
                <a:cubicBezTo>
                  <a:pt x="563" y="1"/>
                  <a:pt x="294" y="25"/>
                  <a:pt x="0" y="50"/>
                </a:cubicBezTo>
                <a:close/>
              </a:path>
            </a:pathLst>
          </a:custGeom>
          <a:gradFill>
            <a:gsLst>
              <a:gs pos="0">
                <a:srgbClr val="FEAA92">
                  <a:alpha val="43921"/>
                </a:srgbClr>
              </a:gs>
              <a:gs pos="100000">
                <a:srgbClr val="41233D">
                  <a:alpha val="38823"/>
                </a:srgbClr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9"/>
          <p:cNvSpPr/>
          <p:nvPr/>
        </p:nvSpPr>
        <p:spPr>
          <a:xfrm>
            <a:off x="-2877323" y="3020650"/>
            <a:ext cx="5254500" cy="5254500"/>
          </a:xfrm>
          <a:prstGeom prst="ellipse">
            <a:avLst/>
          </a:prstGeom>
          <a:gradFill>
            <a:gsLst>
              <a:gs pos="0">
                <a:schemeClr val="accent2"/>
              </a:gs>
              <a:gs pos="15000">
                <a:srgbClr val="F29F70"/>
              </a:gs>
              <a:gs pos="44000">
                <a:srgbClr val="FBCEAF">
                  <a:alpha val="62352"/>
                </a:srgbClr>
              </a:gs>
              <a:gs pos="67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8" name="Google Shape;378;p9"/>
          <p:cNvGrpSpPr/>
          <p:nvPr/>
        </p:nvGrpSpPr>
        <p:grpSpPr>
          <a:xfrm>
            <a:off x="185" y="4196475"/>
            <a:ext cx="10108140" cy="1632438"/>
            <a:chOff x="185" y="4196475"/>
            <a:chExt cx="10108140" cy="1632438"/>
          </a:xfrm>
        </p:grpSpPr>
        <p:sp>
          <p:nvSpPr>
            <p:cNvPr id="379" name="Google Shape;379;p9"/>
            <p:cNvSpPr/>
            <p:nvPr/>
          </p:nvSpPr>
          <p:spPr>
            <a:xfrm flipH="1">
              <a:off x="2965775" y="4196475"/>
              <a:ext cx="7142550" cy="1417498"/>
            </a:xfrm>
            <a:custGeom>
              <a:avLst/>
              <a:gdLst/>
              <a:ahLst/>
              <a:cxnLst/>
              <a:rect l="l" t="t" r="r" b="b"/>
              <a:pathLst>
                <a:path w="285702" h="51866" extrusionOk="0">
                  <a:moveTo>
                    <a:pt x="96189" y="1543"/>
                  </a:moveTo>
                  <a:cubicBezTo>
                    <a:pt x="83675" y="2841"/>
                    <a:pt x="71431" y="4922"/>
                    <a:pt x="58869" y="5951"/>
                  </a:cubicBezTo>
                  <a:lnTo>
                    <a:pt x="58869" y="5951"/>
                  </a:lnTo>
                  <a:cubicBezTo>
                    <a:pt x="39205" y="7567"/>
                    <a:pt x="18880" y="6489"/>
                    <a:pt x="24" y="2816"/>
                  </a:cubicBezTo>
                  <a:lnTo>
                    <a:pt x="24" y="2816"/>
                  </a:lnTo>
                  <a:lnTo>
                    <a:pt x="0" y="51865"/>
                  </a:lnTo>
                  <a:lnTo>
                    <a:pt x="285701" y="51865"/>
                  </a:lnTo>
                  <a:lnTo>
                    <a:pt x="285701" y="22455"/>
                  </a:lnTo>
                  <a:cubicBezTo>
                    <a:pt x="264225" y="20398"/>
                    <a:pt x="242651" y="18317"/>
                    <a:pt x="222032" y="14228"/>
                  </a:cubicBezTo>
                  <a:lnTo>
                    <a:pt x="222032" y="14228"/>
                  </a:lnTo>
                  <a:cubicBezTo>
                    <a:pt x="207560" y="11362"/>
                    <a:pt x="193675" y="7518"/>
                    <a:pt x="179129" y="4800"/>
                  </a:cubicBezTo>
                  <a:lnTo>
                    <a:pt x="179129" y="4800"/>
                  </a:lnTo>
                  <a:cubicBezTo>
                    <a:pt x="162061" y="1616"/>
                    <a:pt x="144161" y="0"/>
                    <a:pt x="126260" y="0"/>
                  </a:cubicBezTo>
                  <a:lnTo>
                    <a:pt x="126260" y="0"/>
                  </a:lnTo>
                  <a:cubicBezTo>
                    <a:pt x="116171" y="0"/>
                    <a:pt x="106106" y="514"/>
                    <a:pt x="96189" y="1543"/>
                  </a:cubicBezTo>
                </a:path>
              </a:pathLst>
            </a:custGeom>
            <a:gradFill>
              <a:gsLst>
                <a:gs pos="0">
                  <a:schemeClr val="accent1"/>
                </a:gs>
                <a:gs pos="54000">
                  <a:srgbClr val="2D152B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80" name="Google Shape;380;p9"/>
            <p:cNvGrpSpPr/>
            <p:nvPr/>
          </p:nvGrpSpPr>
          <p:grpSpPr>
            <a:xfrm flipH="1">
              <a:off x="185" y="4604144"/>
              <a:ext cx="9456214" cy="1224769"/>
              <a:chOff x="-312466" y="4207250"/>
              <a:chExt cx="9456214" cy="1300042"/>
            </a:xfrm>
          </p:grpSpPr>
          <p:sp>
            <p:nvSpPr>
              <p:cNvPr id="381" name="Google Shape;381;p9"/>
              <p:cNvSpPr/>
              <p:nvPr/>
            </p:nvSpPr>
            <p:spPr>
              <a:xfrm>
                <a:off x="4289" y="4207250"/>
                <a:ext cx="6762656" cy="849750"/>
              </a:xfrm>
              <a:custGeom>
                <a:avLst/>
                <a:gdLst/>
                <a:ahLst/>
                <a:cxnLst/>
                <a:rect l="l" t="t" r="r" b="b"/>
                <a:pathLst>
                  <a:path w="169384" h="33990" extrusionOk="0">
                    <a:moveTo>
                      <a:pt x="16481" y="49"/>
                    </a:moveTo>
                    <a:cubicBezTo>
                      <a:pt x="10236" y="319"/>
                      <a:pt x="4702" y="1323"/>
                      <a:pt x="0" y="2547"/>
                    </a:cubicBezTo>
                    <a:lnTo>
                      <a:pt x="0" y="2547"/>
                    </a:lnTo>
                    <a:lnTo>
                      <a:pt x="0" y="33989"/>
                    </a:lnTo>
                    <a:lnTo>
                      <a:pt x="165025" y="33989"/>
                    </a:lnTo>
                    <a:lnTo>
                      <a:pt x="169384" y="15281"/>
                    </a:lnTo>
                    <a:cubicBezTo>
                      <a:pt x="130301" y="27696"/>
                      <a:pt x="105250" y="24292"/>
                      <a:pt x="89381" y="18562"/>
                    </a:cubicBezTo>
                    <a:lnTo>
                      <a:pt x="89381" y="18562"/>
                    </a:lnTo>
                    <a:cubicBezTo>
                      <a:pt x="85316" y="17093"/>
                      <a:pt x="71579" y="11754"/>
                      <a:pt x="51841" y="6049"/>
                    </a:cubicBezTo>
                    <a:lnTo>
                      <a:pt x="51841" y="6049"/>
                    </a:lnTo>
                    <a:cubicBezTo>
                      <a:pt x="36610" y="1641"/>
                      <a:pt x="28113" y="0"/>
                      <a:pt x="19542" y="0"/>
                    </a:cubicBezTo>
                    <a:lnTo>
                      <a:pt x="19542" y="0"/>
                    </a:lnTo>
                    <a:cubicBezTo>
                      <a:pt x="18513" y="0"/>
                      <a:pt x="17509" y="0"/>
                      <a:pt x="16481" y="49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54000">
                    <a:srgbClr val="2D152B"/>
                  </a:gs>
                  <a:gs pos="100000">
                    <a:schemeClr val="lt2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" name="Google Shape;382;p9"/>
              <p:cNvSpPr/>
              <p:nvPr/>
            </p:nvSpPr>
            <p:spPr>
              <a:xfrm>
                <a:off x="-312466" y="4282525"/>
                <a:ext cx="9456214" cy="1224767"/>
              </a:xfrm>
              <a:custGeom>
                <a:avLst/>
                <a:gdLst/>
                <a:ahLst/>
                <a:cxnLst/>
                <a:rect l="l" t="t" r="r" b="b"/>
                <a:pathLst>
                  <a:path w="176315" h="56519" extrusionOk="0">
                    <a:moveTo>
                      <a:pt x="1" y="56518"/>
                    </a:moveTo>
                    <a:lnTo>
                      <a:pt x="176314" y="56029"/>
                    </a:lnTo>
                    <a:lnTo>
                      <a:pt x="176314" y="98"/>
                    </a:lnTo>
                    <a:cubicBezTo>
                      <a:pt x="174404" y="25"/>
                      <a:pt x="172494" y="0"/>
                      <a:pt x="170559" y="0"/>
                    </a:cubicBezTo>
                    <a:lnTo>
                      <a:pt x="170559" y="0"/>
                    </a:lnTo>
                    <a:cubicBezTo>
                      <a:pt x="91977" y="0"/>
                      <a:pt x="1" y="56518"/>
                      <a:pt x="1" y="56518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54000">
                    <a:srgbClr val="2D152B"/>
                  </a:gs>
                  <a:gs pos="100000">
                    <a:schemeClr val="lt2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83" name="Google Shape;383;p9"/>
          <p:cNvSpPr/>
          <p:nvPr/>
        </p:nvSpPr>
        <p:spPr>
          <a:xfrm>
            <a:off x="4208700" y="-3704900"/>
            <a:ext cx="4935300" cy="4935300"/>
          </a:xfrm>
          <a:prstGeom prst="ellipse">
            <a:avLst/>
          </a:prstGeom>
          <a:gradFill>
            <a:gsLst>
              <a:gs pos="0">
                <a:schemeClr val="accent2"/>
              </a:gs>
              <a:gs pos="23000">
                <a:schemeClr val="dk1"/>
              </a:gs>
              <a:gs pos="63000">
                <a:srgbClr val="FFFFFF">
                  <a:alpha val="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4" name="Google Shape;384;p9"/>
          <p:cNvGrpSpPr/>
          <p:nvPr/>
        </p:nvGrpSpPr>
        <p:grpSpPr>
          <a:xfrm>
            <a:off x="177" y="335637"/>
            <a:ext cx="9053695" cy="2884550"/>
            <a:chOff x="177" y="335637"/>
            <a:chExt cx="9053695" cy="2884550"/>
          </a:xfrm>
        </p:grpSpPr>
        <p:grpSp>
          <p:nvGrpSpPr>
            <p:cNvPr id="385" name="Google Shape;385;p9"/>
            <p:cNvGrpSpPr/>
            <p:nvPr/>
          </p:nvGrpSpPr>
          <p:grpSpPr>
            <a:xfrm>
              <a:off x="6163528" y="335637"/>
              <a:ext cx="203168" cy="203853"/>
              <a:chOff x="4677000" y="539500"/>
              <a:chExt cx="484773" cy="486523"/>
            </a:xfrm>
          </p:grpSpPr>
          <p:sp>
            <p:nvSpPr>
              <p:cNvPr id="386" name="Google Shape;386;p9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7" name="Google Shape;387;p9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8" name="Google Shape;388;p9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9" name="Google Shape;389;p9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0" name="Google Shape;390;p9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1" name="Google Shape;391;p9"/>
            <p:cNvGrpSpPr/>
            <p:nvPr/>
          </p:nvGrpSpPr>
          <p:grpSpPr>
            <a:xfrm>
              <a:off x="8691614" y="377168"/>
              <a:ext cx="323586" cy="324657"/>
              <a:chOff x="4677000" y="539500"/>
              <a:chExt cx="484773" cy="486523"/>
            </a:xfrm>
          </p:grpSpPr>
          <p:sp>
            <p:nvSpPr>
              <p:cNvPr id="392" name="Google Shape;392;p9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393;p9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" name="Google Shape;394;p9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" name="Google Shape;395;p9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" name="Google Shape;396;p9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7" name="Google Shape;397;p9"/>
            <p:cNvGrpSpPr/>
            <p:nvPr/>
          </p:nvGrpSpPr>
          <p:grpSpPr>
            <a:xfrm>
              <a:off x="323778" y="1026537"/>
              <a:ext cx="203168" cy="203853"/>
              <a:chOff x="4677000" y="539500"/>
              <a:chExt cx="484773" cy="486523"/>
            </a:xfrm>
          </p:grpSpPr>
          <p:sp>
            <p:nvSpPr>
              <p:cNvPr id="398" name="Google Shape;398;p9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" name="Google Shape;399;p9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" name="Google Shape;400;p9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" name="Google Shape;401;p9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" name="Google Shape;402;p9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3" name="Google Shape;403;p9"/>
            <p:cNvGrpSpPr/>
            <p:nvPr/>
          </p:nvGrpSpPr>
          <p:grpSpPr>
            <a:xfrm>
              <a:off x="177" y="2895530"/>
              <a:ext cx="323586" cy="324657"/>
              <a:chOff x="4677000" y="539500"/>
              <a:chExt cx="484773" cy="486523"/>
            </a:xfrm>
          </p:grpSpPr>
          <p:sp>
            <p:nvSpPr>
              <p:cNvPr id="404" name="Google Shape;404;p9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" name="Google Shape;405;p9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" name="Google Shape;406;p9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7" name="Google Shape;407;p9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8" name="Google Shape;408;p9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9" name="Google Shape;409;p9"/>
            <p:cNvGrpSpPr/>
            <p:nvPr/>
          </p:nvGrpSpPr>
          <p:grpSpPr>
            <a:xfrm>
              <a:off x="8850703" y="2288074"/>
              <a:ext cx="203168" cy="203853"/>
              <a:chOff x="4677000" y="539500"/>
              <a:chExt cx="484773" cy="486523"/>
            </a:xfrm>
          </p:grpSpPr>
          <p:sp>
            <p:nvSpPr>
              <p:cNvPr id="410" name="Google Shape;410;p9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9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9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9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4" name="Google Shape;414;p9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15" name="Google Shape;415;p9"/>
          <p:cNvSpPr txBox="1">
            <a:spLocks noGrp="1"/>
          </p:cNvSpPr>
          <p:nvPr>
            <p:ph type="title"/>
          </p:nvPr>
        </p:nvSpPr>
        <p:spPr>
          <a:xfrm>
            <a:off x="4252975" y="1547850"/>
            <a:ext cx="4177800" cy="6951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4000"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16" name="Google Shape;416;p9"/>
          <p:cNvSpPr txBox="1">
            <a:spLocks noGrp="1"/>
          </p:cNvSpPr>
          <p:nvPr>
            <p:ph type="subTitle" idx="1"/>
          </p:nvPr>
        </p:nvSpPr>
        <p:spPr>
          <a:xfrm>
            <a:off x="4252975" y="2242950"/>
            <a:ext cx="4177800" cy="135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6"/>
        </a:solidFill>
        <a:effectLst/>
      </p:bgPr>
    </p:bg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" name="Google Shape;955;p21"/>
          <p:cNvSpPr/>
          <p:nvPr/>
        </p:nvSpPr>
        <p:spPr>
          <a:xfrm>
            <a:off x="6782050" y="3099825"/>
            <a:ext cx="2844689" cy="2191987"/>
          </a:xfrm>
          <a:custGeom>
            <a:avLst/>
            <a:gdLst/>
            <a:ahLst/>
            <a:cxnLst/>
            <a:rect l="l" t="t" r="r" b="b"/>
            <a:pathLst>
              <a:path w="100965" h="77799" extrusionOk="0">
                <a:moveTo>
                  <a:pt x="100964" y="1"/>
                </a:moveTo>
                <a:cubicBezTo>
                  <a:pt x="97462" y="760"/>
                  <a:pt x="94205" y="3013"/>
                  <a:pt x="92173" y="6466"/>
                </a:cubicBezTo>
                <a:cubicBezTo>
                  <a:pt x="90905" y="8633"/>
                  <a:pt x="89528" y="11495"/>
                  <a:pt x="87450" y="11495"/>
                </a:cubicBezTo>
                <a:cubicBezTo>
                  <a:pt x="87321" y="11495"/>
                  <a:pt x="87189" y="11484"/>
                  <a:pt x="87055" y="11461"/>
                </a:cubicBezTo>
                <a:cubicBezTo>
                  <a:pt x="86247" y="11339"/>
                  <a:pt x="85561" y="10800"/>
                  <a:pt x="84851" y="10408"/>
                </a:cubicBezTo>
                <a:cubicBezTo>
                  <a:pt x="84037" y="9990"/>
                  <a:pt x="83169" y="9797"/>
                  <a:pt x="82293" y="9797"/>
                </a:cubicBezTo>
                <a:cubicBezTo>
                  <a:pt x="80298" y="9797"/>
                  <a:pt x="78268" y="10799"/>
                  <a:pt x="76770" y="12416"/>
                </a:cubicBezTo>
                <a:cubicBezTo>
                  <a:pt x="74639" y="14743"/>
                  <a:pt x="73489" y="18146"/>
                  <a:pt x="73023" y="21550"/>
                </a:cubicBezTo>
                <a:cubicBezTo>
                  <a:pt x="72827" y="22971"/>
                  <a:pt x="72460" y="24758"/>
                  <a:pt x="71260" y="24954"/>
                </a:cubicBezTo>
                <a:cubicBezTo>
                  <a:pt x="71188" y="24967"/>
                  <a:pt x="71117" y="24973"/>
                  <a:pt x="71046" y="24973"/>
                </a:cubicBezTo>
                <a:cubicBezTo>
                  <a:pt x="70441" y="24973"/>
                  <a:pt x="69868" y="24547"/>
                  <a:pt x="69277" y="24415"/>
                </a:cubicBezTo>
                <a:cubicBezTo>
                  <a:pt x="69121" y="24381"/>
                  <a:pt x="68970" y="24365"/>
                  <a:pt x="68822" y="24365"/>
                </a:cubicBezTo>
                <a:cubicBezTo>
                  <a:pt x="66535" y="24365"/>
                  <a:pt x="65186" y="28252"/>
                  <a:pt x="62885" y="29264"/>
                </a:cubicBezTo>
                <a:cubicBezTo>
                  <a:pt x="62028" y="29656"/>
                  <a:pt x="61073" y="29582"/>
                  <a:pt x="60167" y="29705"/>
                </a:cubicBezTo>
                <a:cubicBezTo>
                  <a:pt x="57694" y="30023"/>
                  <a:pt x="55367" y="31615"/>
                  <a:pt x="53923" y="33990"/>
                </a:cubicBezTo>
                <a:cubicBezTo>
                  <a:pt x="53261" y="35068"/>
                  <a:pt x="52747" y="36316"/>
                  <a:pt x="51866" y="37125"/>
                </a:cubicBezTo>
                <a:cubicBezTo>
                  <a:pt x="51021" y="37869"/>
                  <a:pt x="49983" y="38095"/>
                  <a:pt x="48914" y="38095"/>
                </a:cubicBezTo>
                <a:cubicBezTo>
                  <a:pt x="48156" y="38095"/>
                  <a:pt x="47382" y="37981"/>
                  <a:pt x="46650" y="37859"/>
                </a:cubicBezTo>
                <a:cubicBezTo>
                  <a:pt x="44087" y="37417"/>
                  <a:pt x="41497" y="36960"/>
                  <a:pt x="38910" y="36960"/>
                </a:cubicBezTo>
                <a:cubicBezTo>
                  <a:pt x="38061" y="36960"/>
                  <a:pt x="37212" y="37010"/>
                  <a:pt x="36365" y="37125"/>
                </a:cubicBezTo>
                <a:cubicBezTo>
                  <a:pt x="32961" y="37590"/>
                  <a:pt x="29508" y="39279"/>
                  <a:pt x="27402" y="42512"/>
                </a:cubicBezTo>
                <a:cubicBezTo>
                  <a:pt x="26937" y="43247"/>
                  <a:pt x="26496" y="44104"/>
                  <a:pt x="25810" y="44520"/>
                </a:cubicBezTo>
                <a:cubicBezTo>
                  <a:pt x="25387" y="44767"/>
                  <a:pt x="24931" y="44839"/>
                  <a:pt x="24462" y="44839"/>
                </a:cubicBezTo>
                <a:cubicBezTo>
                  <a:pt x="23953" y="44839"/>
                  <a:pt x="23430" y="44754"/>
                  <a:pt x="22921" y="44716"/>
                </a:cubicBezTo>
                <a:cubicBezTo>
                  <a:pt x="22762" y="44705"/>
                  <a:pt x="22604" y="44700"/>
                  <a:pt x="22446" y="44700"/>
                </a:cubicBezTo>
                <a:cubicBezTo>
                  <a:pt x="19321" y="44700"/>
                  <a:pt x="16417" y="46725"/>
                  <a:pt x="13713" y="48683"/>
                </a:cubicBezTo>
                <a:cubicBezTo>
                  <a:pt x="9159" y="52013"/>
                  <a:pt x="4579" y="55344"/>
                  <a:pt x="0" y="58674"/>
                </a:cubicBezTo>
                <a:lnTo>
                  <a:pt x="60485" y="77799"/>
                </a:lnTo>
                <a:lnTo>
                  <a:pt x="100964" y="61637"/>
                </a:lnTo>
                <a:lnTo>
                  <a:pt x="100964" y="1"/>
                </a:lnTo>
                <a:close/>
              </a:path>
            </a:pathLst>
          </a:custGeom>
          <a:gradFill>
            <a:gsLst>
              <a:gs pos="0">
                <a:srgbClr val="FEAA92">
                  <a:alpha val="43921"/>
                </a:srgbClr>
              </a:gs>
              <a:gs pos="100000">
                <a:srgbClr val="41233D">
                  <a:alpha val="38823"/>
                </a:srgbClr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6" name="Google Shape;956;p21"/>
          <p:cNvSpPr/>
          <p:nvPr/>
        </p:nvSpPr>
        <p:spPr>
          <a:xfrm>
            <a:off x="7268025" y="3830075"/>
            <a:ext cx="2108182" cy="1320418"/>
          </a:xfrm>
          <a:custGeom>
            <a:avLst/>
            <a:gdLst/>
            <a:ahLst/>
            <a:cxnLst/>
            <a:rect l="l" t="t" r="r" b="b"/>
            <a:pathLst>
              <a:path w="55442" h="34725" extrusionOk="0">
                <a:moveTo>
                  <a:pt x="55441" y="1"/>
                </a:moveTo>
                <a:cubicBezTo>
                  <a:pt x="53311" y="784"/>
                  <a:pt x="51547" y="2253"/>
                  <a:pt x="50886" y="4384"/>
                </a:cubicBezTo>
                <a:cubicBezTo>
                  <a:pt x="50666" y="5118"/>
                  <a:pt x="50445" y="6025"/>
                  <a:pt x="49735" y="6269"/>
                </a:cubicBezTo>
                <a:cubicBezTo>
                  <a:pt x="49619" y="6307"/>
                  <a:pt x="49506" y="6325"/>
                  <a:pt x="49397" y="6325"/>
                </a:cubicBezTo>
                <a:cubicBezTo>
                  <a:pt x="48516" y="6325"/>
                  <a:pt x="47856" y="5190"/>
                  <a:pt x="47311" y="4384"/>
                </a:cubicBezTo>
                <a:cubicBezTo>
                  <a:pt x="46451" y="3138"/>
                  <a:pt x="45001" y="2567"/>
                  <a:pt x="43517" y="2567"/>
                </a:cubicBezTo>
                <a:cubicBezTo>
                  <a:pt x="41325" y="2567"/>
                  <a:pt x="39060" y="3814"/>
                  <a:pt x="38520" y="5976"/>
                </a:cubicBezTo>
                <a:cubicBezTo>
                  <a:pt x="38348" y="6759"/>
                  <a:pt x="38324" y="7592"/>
                  <a:pt x="37883" y="8253"/>
                </a:cubicBezTo>
                <a:cubicBezTo>
                  <a:pt x="37294" y="9163"/>
                  <a:pt x="36288" y="9378"/>
                  <a:pt x="35173" y="9378"/>
                </a:cubicBezTo>
                <a:cubicBezTo>
                  <a:pt x="34248" y="9378"/>
                  <a:pt x="33248" y="9230"/>
                  <a:pt x="32349" y="9208"/>
                </a:cubicBezTo>
                <a:cubicBezTo>
                  <a:pt x="32295" y="9207"/>
                  <a:pt x="32241" y="9206"/>
                  <a:pt x="32187" y="9206"/>
                </a:cubicBezTo>
                <a:cubicBezTo>
                  <a:pt x="29378" y="9206"/>
                  <a:pt x="26648" y="11070"/>
                  <a:pt x="25615" y="13689"/>
                </a:cubicBezTo>
                <a:cubicBezTo>
                  <a:pt x="24227" y="12347"/>
                  <a:pt x="22349" y="11727"/>
                  <a:pt x="20441" y="11727"/>
                </a:cubicBezTo>
                <a:cubicBezTo>
                  <a:pt x="17197" y="11727"/>
                  <a:pt x="13866" y="13520"/>
                  <a:pt x="12710" y="16603"/>
                </a:cubicBezTo>
                <a:cubicBezTo>
                  <a:pt x="11852" y="18881"/>
                  <a:pt x="11338" y="22211"/>
                  <a:pt x="8889" y="22260"/>
                </a:cubicBezTo>
                <a:cubicBezTo>
                  <a:pt x="8840" y="22264"/>
                  <a:pt x="8791" y="22267"/>
                  <a:pt x="8743" y="22267"/>
                </a:cubicBezTo>
                <a:cubicBezTo>
                  <a:pt x="8529" y="22267"/>
                  <a:pt x="8326" y="22227"/>
                  <a:pt x="8106" y="22187"/>
                </a:cubicBezTo>
                <a:cubicBezTo>
                  <a:pt x="7861" y="22161"/>
                  <a:pt x="7616" y="22128"/>
                  <a:pt x="7378" y="22128"/>
                </a:cubicBezTo>
                <a:cubicBezTo>
                  <a:pt x="7164" y="22128"/>
                  <a:pt x="6956" y="22154"/>
                  <a:pt x="6759" y="22236"/>
                </a:cubicBezTo>
                <a:cubicBezTo>
                  <a:pt x="5314" y="22799"/>
                  <a:pt x="5779" y="25296"/>
                  <a:pt x="4433" y="26056"/>
                </a:cubicBezTo>
                <a:cubicBezTo>
                  <a:pt x="3894" y="26349"/>
                  <a:pt x="3233" y="26276"/>
                  <a:pt x="2645" y="26423"/>
                </a:cubicBezTo>
                <a:cubicBezTo>
                  <a:pt x="1127" y="26790"/>
                  <a:pt x="392" y="28553"/>
                  <a:pt x="294" y="30096"/>
                </a:cubicBezTo>
                <a:cubicBezTo>
                  <a:pt x="196" y="31639"/>
                  <a:pt x="490" y="33255"/>
                  <a:pt x="0" y="34724"/>
                </a:cubicBezTo>
                <a:lnTo>
                  <a:pt x="55441" y="34724"/>
                </a:lnTo>
                <a:lnTo>
                  <a:pt x="55441" y="1"/>
                </a:lnTo>
                <a:close/>
              </a:path>
            </a:pathLst>
          </a:custGeom>
          <a:gradFill>
            <a:gsLst>
              <a:gs pos="0">
                <a:srgbClr val="FEAA92">
                  <a:alpha val="43921"/>
                </a:srgbClr>
              </a:gs>
              <a:gs pos="100000">
                <a:srgbClr val="41233D">
                  <a:alpha val="38823"/>
                </a:srgbClr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7" name="Google Shape;957;p21"/>
          <p:cNvSpPr/>
          <p:nvPr/>
        </p:nvSpPr>
        <p:spPr>
          <a:xfrm>
            <a:off x="8503886" y="1011551"/>
            <a:ext cx="608580" cy="3898602"/>
          </a:xfrm>
          <a:custGeom>
            <a:avLst/>
            <a:gdLst/>
            <a:ahLst/>
            <a:cxnLst/>
            <a:rect l="l" t="t" r="r" b="b"/>
            <a:pathLst>
              <a:path w="20130" h="128954" extrusionOk="0">
                <a:moveTo>
                  <a:pt x="1" y="0"/>
                </a:moveTo>
                <a:lnTo>
                  <a:pt x="1" y="128953"/>
                </a:lnTo>
                <a:lnTo>
                  <a:pt x="20130" y="128953"/>
                </a:lnTo>
                <a:lnTo>
                  <a:pt x="20130" y="0"/>
                </a:lnTo>
                <a:close/>
              </a:path>
            </a:pathLst>
          </a:custGeom>
          <a:gradFill>
            <a:gsLst>
              <a:gs pos="0">
                <a:srgbClr val="E96F30">
                  <a:alpha val="23137"/>
                </a:srgbClr>
              </a:gs>
              <a:gs pos="100000">
                <a:srgbClr val="F7ECCB">
                  <a:alpha val="20392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8" name="Google Shape;958;p21"/>
          <p:cNvSpPr/>
          <p:nvPr/>
        </p:nvSpPr>
        <p:spPr>
          <a:xfrm>
            <a:off x="-361375" y="3295238"/>
            <a:ext cx="2525325" cy="1801125"/>
          </a:xfrm>
          <a:custGeom>
            <a:avLst/>
            <a:gdLst/>
            <a:ahLst/>
            <a:cxnLst/>
            <a:rect l="l" t="t" r="r" b="b"/>
            <a:pathLst>
              <a:path w="101013" h="72045" extrusionOk="0">
                <a:moveTo>
                  <a:pt x="0" y="50"/>
                </a:moveTo>
                <a:lnTo>
                  <a:pt x="0" y="72044"/>
                </a:lnTo>
                <a:lnTo>
                  <a:pt x="14840" y="72044"/>
                </a:lnTo>
                <a:lnTo>
                  <a:pt x="101013" y="62322"/>
                </a:lnTo>
                <a:cubicBezTo>
                  <a:pt x="98074" y="57670"/>
                  <a:pt x="92564" y="54780"/>
                  <a:pt x="87055" y="54976"/>
                </a:cubicBezTo>
                <a:lnTo>
                  <a:pt x="87055" y="54976"/>
                </a:lnTo>
                <a:cubicBezTo>
                  <a:pt x="85610" y="55025"/>
                  <a:pt x="84092" y="55270"/>
                  <a:pt x="82745" y="54707"/>
                </a:cubicBezTo>
                <a:lnTo>
                  <a:pt x="82745" y="54707"/>
                </a:lnTo>
                <a:cubicBezTo>
                  <a:pt x="81300" y="54119"/>
                  <a:pt x="80321" y="52699"/>
                  <a:pt x="78851" y="52160"/>
                </a:cubicBezTo>
                <a:lnTo>
                  <a:pt x="78851" y="52160"/>
                </a:lnTo>
                <a:cubicBezTo>
                  <a:pt x="77480" y="51646"/>
                  <a:pt x="75913" y="52013"/>
                  <a:pt x="74541" y="51523"/>
                </a:cubicBezTo>
                <a:lnTo>
                  <a:pt x="74541" y="51523"/>
                </a:lnTo>
                <a:cubicBezTo>
                  <a:pt x="70721" y="50128"/>
                  <a:pt x="71211" y="43565"/>
                  <a:pt x="67440" y="41998"/>
                </a:cubicBezTo>
                <a:lnTo>
                  <a:pt x="67440" y="41998"/>
                </a:lnTo>
                <a:cubicBezTo>
                  <a:pt x="65824" y="41336"/>
                  <a:pt x="64085" y="41875"/>
                  <a:pt x="62346" y="42438"/>
                </a:cubicBezTo>
                <a:lnTo>
                  <a:pt x="62346" y="42438"/>
                </a:lnTo>
                <a:cubicBezTo>
                  <a:pt x="60828" y="42904"/>
                  <a:pt x="59285" y="43393"/>
                  <a:pt x="57767" y="43051"/>
                </a:cubicBezTo>
                <a:lnTo>
                  <a:pt x="57767" y="43051"/>
                </a:lnTo>
                <a:cubicBezTo>
                  <a:pt x="55196" y="42463"/>
                  <a:pt x="53800" y="39769"/>
                  <a:pt x="52502" y="37467"/>
                </a:cubicBezTo>
                <a:lnTo>
                  <a:pt x="52502" y="37467"/>
                </a:lnTo>
                <a:cubicBezTo>
                  <a:pt x="51204" y="35141"/>
                  <a:pt x="49123" y="32668"/>
                  <a:pt x="46503" y="33059"/>
                </a:cubicBezTo>
                <a:lnTo>
                  <a:pt x="46503" y="33059"/>
                </a:lnTo>
                <a:cubicBezTo>
                  <a:pt x="47629" y="28750"/>
                  <a:pt x="45744" y="23828"/>
                  <a:pt x="42046" y="21379"/>
                </a:cubicBezTo>
                <a:lnTo>
                  <a:pt x="42046" y="21379"/>
                </a:lnTo>
                <a:cubicBezTo>
                  <a:pt x="38348" y="18906"/>
                  <a:pt x="33083" y="19101"/>
                  <a:pt x="29557" y="21795"/>
                </a:cubicBezTo>
                <a:lnTo>
                  <a:pt x="29557" y="21795"/>
                </a:lnTo>
                <a:cubicBezTo>
                  <a:pt x="28308" y="19567"/>
                  <a:pt x="26276" y="17779"/>
                  <a:pt x="23900" y="16824"/>
                </a:cubicBezTo>
                <a:lnTo>
                  <a:pt x="23900" y="16824"/>
                </a:lnTo>
                <a:cubicBezTo>
                  <a:pt x="24929" y="14571"/>
                  <a:pt x="25982" y="12245"/>
                  <a:pt x="26178" y="9772"/>
                </a:cubicBezTo>
                <a:lnTo>
                  <a:pt x="26178" y="9772"/>
                </a:lnTo>
                <a:cubicBezTo>
                  <a:pt x="26398" y="7298"/>
                  <a:pt x="25565" y="4605"/>
                  <a:pt x="23508" y="3209"/>
                </a:cubicBezTo>
                <a:lnTo>
                  <a:pt x="23508" y="3209"/>
                </a:lnTo>
                <a:cubicBezTo>
                  <a:pt x="21500" y="1837"/>
                  <a:pt x="19003" y="2033"/>
                  <a:pt x="16505" y="2229"/>
                </a:cubicBezTo>
                <a:lnTo>
                  <a:pt x="16505" y="2229"/>
                </a:lnTo>
                <a:cubicBezTo>
                  <a:pt x="15427" y="2327"/>
                  <a:pt x="14325" y="2425"/>
                  <a:pt x="13272" y="2376"/>
                </a:cubicBezTo>
                <a:lnTo>
                  <a:pt x="13272" y="2376"/>
                </a:lnTo>
                <a:cubicBezTo>
                  <a:pt x="9134" y="2205"/>
                  <a:pt x="4800" y="1"/>
                  <a:pt x="857" y="1"/>
                </a:cubicBezTo>
                <a:lnTo>
                  <a:pt x="857" y="1"/>
                </a:lnTo>
                <a:cubicBezTo>
                  <a:pt x="563" y="1"/>
                  <a:pt x="294" y="25"/>
                  <a:pt x="0" y="50"/>
                </a:cubicBezTo>
                <a:close/>
              </a:path>
            </a:pathLst>
          </a:custGeom>
          <a:gradFill>
            <a:gsLst>
              <a:gs pos="0">
                <a:srgbClr val="FEAA92">
                  <a:alpha val="43921"/>
                </a:srgbClr>
              </a:gs>
              <a:gs pos="100000">
                <a:srgbClr val="41233D">
                  <a:alpha val="38823"/>
                </a:srgbClr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9" name="Google Shape;959;p21"/>
          <p:cNvSpPr/>
          <p:nvPr/>
        </p:nvSpPr>
        <p:spPr>
          <a:xfrm>
            <a:off x="-361375" y="3824188"/>
            <a:ext cx="2091900" cy="1319300"/>
          </a:xfrm>
          <a:custGeom>
            <a:avLst/>
            <a:gdLst/>
            <a:ahLst/>
            <a:cxnLst/>
            <a:rect l="l" t="t" r="r" b="b"/>
            <a:pathLst>
              <a:path w="83676" h="52772" extrusionOk="0">
                <a:moveTo>
                  <a:pt x="9134" y="0"/>
                </a:moveTo>
                <a:cubicBezTo>
                  <a:pt x="8840" y="0"/>
                  <a:pt x="8546" y="0"/>
                  <a:pt x="8252" y="49"/>
                </a:cubicBezTo>
                <a:cubicBezTo>
                  <a:pt x="5045" y="417"/>
                  <a:pt x="2057" y="3233"/>
                  <a:pt x="2253" y="6441"/>
                </a:cubicBezTo>
                <a:cubicBezTo>
                  <a:pt x="1518" y="6147"/>
                  <a:pt x="759" y="5975"/>
                  <a:pt x="0" y="5902"/>
                </a:cubicBezTo>
                <a:lnTo>
                  <a:pt x="0" y="50788"/>
                </a:lnTo>
                <a:lnTo>
                  <a:pt x="3208" y="52772"/>
                </a:lnTo>
                <a:lnTo>
                  <a:pt x="83675" y="47825"/>
                </a:lnTo>
                <a:cubicBezTo>
                  <a:pt x="81373" y="43858"/>
                  <a:pt x="78802" y="39622"/>
                  <a:pt x="74590" y="37810"/>
                </a:cubicBezTo>
                <a:cubicBezTo>
                  <a:pt x="72803" y="37026"/>
                  <a:pt x="70819" y="36732"/>
                  <a:pt x="69032" y="35924"/>
                </a:cubicBezTo>
                <a:cubicBezTo>
                  <a:pt x="67170" y="35091"/>
                  <a:pt x="65554" y="33671"/>
                  <a:pt x="63571" y="33181"/>
                </a:cubicBezTo>
                <a:cubicBezTo>
                  <a:pt x="63106" y="33065"/>
                  <a:pt x="62630" y="33010"/>
                  <a:pt x="62154" y="33010"/>
                </a:cubicBezTo>
                <a:cubicBezTo>
                  <a:pt x="59920" y="33010"/>
                  <a:pt x="57682" y="34235"/>
                  <a:pt x="56592" y="36193"/>
                </a:cubicBezTo>
                <a:cubicBezTo>
                  <a:pt x="55588" y="33573"/>
                  <a:pt x="54559" y="30904"/>
                  <a:pt x="52723" y="28823"/>
                </a:cubicBezTo>
                <a:cubicBezTo>
                  <a:pt x="51154" y="27048"/>
                  <a:pt x="48890" y="25742"/>
                  <a:pt x="46575" y="25742"/>
                </a:cubicBezTo>
                <a:cubicBezTo>
                  <a:pt x="46143" y="25742"/>
                  <a:pt x="45709" y="25788"/>
                  <a:pt x="45278" y="25884"/>
                </a:cubicBezTo>
                <a:cubicBezTo>
                  <a:pt x="43295" y="26325"/>
                  <a:pt x="41605" y="27794"/>
                  <a:pt x="39597" y="28063"/>
                </a:cubicBezTo>
                <a:cubicBezTo>
                  <a:pt x="39333" y="28102"/>
                  <a:pt x="39070" y="28121"/>
                  <a:pt x="38810" y="28121"/>
                </a:cubicBezTo>
                <a:cubicBezTo>
                  <a:pt x="36609" y="28121"/>
                  <a:pt x="34550" y="26814"/>
                  <a:pt x="32667" y="25566"/>
                </a:cubicBezTo>
                <a:cubicBezTo>
                  <a:pt x="34161" y="23533"/>
                  <a:pt x="35336" y="21158"/>
                  <a:pt x="35263" y="18660"/>
                </a:cubicBezTo>
                <a:cubicBezTo>
                  <a:pt x="35214" y="16162"/>
                  <a:pt x="33622" y="13567"/>
                  <a:pt x="31198" y="13003"/>
                </a:cubicBezTo>
                <a:cubicBezTo>
                  <a:pt x="30488" y="12832"/>
                  <a:pt x="29728" y="12832"/>
                  <a:pt x="29092" y="12538"/>
                </a:cubicBezTo>
                <a:cubicBezTo>
                  <a:pt x="28186" y="12122"/>
                  <a:pt x="27647" y="11240"/>
                  <a:pt x="26839" y="10653"/>
                </a:cubicBezTo>
                <a:cubicBezTo>
                  <a:pt x="26107" y="10119"/>
                  <a:pt x="25288" y="9901"/>
                  <a:pt x="24432" y="9901"/>
                </a:cubicBezTo>
                <a:cubicBezTo>
                  <a:pt x="22537" y="9901"/>
                  <a:pt x="20461" y="10969"/>
                  <a:pt x="18758" y="12048"/>
                </a:cubicBezTo>
                <a:cubicBezTo>
                  <a:pt x="20521" y="9477"/>
                  <a:pt x="19052" y="5853"/>
                  <a:pt x="16872" y="3625"/>
                </a:cubicBezTo>
                <a:cubicBezTo>
                  <a:pt x="14840" y="1543"/>
                  <a:pt x="12024" y="0"/>
                  <a:pt x="9134" y="0"/>
                </a:cubicBezTo>
                <a:close/>
              </a:path>
            </a:pathLst>
          </a:custGeom>
          <a:gradFill>
            <a:gsLst>
              <a:gs pos="0">
                <a:srgbClr val="FEAA92">
                  <a:alpha val="43921"/>
                </a:srgbClr>
              </a:gs>
              <a:gs pos="100000">
                <a:srgbClr val="41233D">
                  <a:alpha val="38823"/>
                </a:srgbClr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0" name="Google Shape;960;p21"/>
          <p:cNvSpPr/>
          <p:nvPr/>
        </p:nvSpPr>
        <p:spPr>
          <a:xfrm>
            <a:off x="8369950" y="2338675"/>
            <a:ext cx="1050775" cy="2473725"/>
          </a:xfrm>
          <a:custGeom>
            <a:avLst/>
            <a:gdLst/>
            <a:ahLst/>
            <a:cxnLst/>
            <a:rect l="l" t="t" r="r" b="b"/>
            <a:pathLst>
              <a:path w="42031" h="98949" extrusionOk="0">
                <a:moveTo>
                  <a:pt x="38096" y="20276"/>
                </a:moveTo>
                <a:cubicBezTo>
                  <a:pt x="38121" y="20401"/>
                  <a:pt x="38171" y="20527"/>
                  <a:pt x="38196" y="20652"/>
                </a:cubicBezTo>
                <a:lnTo>
                  <a:pt x="38096" y="20677"/>
                </a:lnTo>
                <a:lnTo>
                  <a:pt x="38096" y="20276"/>
                </a:lnTo>
                <a:close/>
                <a:moveTo>
                  <a:pt x="19500" y="0"/>
                </a:moveTo>
                <a:lnTo>
                  <a:pt x="15189" y="1128"/>
                </a:lnTo>
                <a:lnTo>
                  <a:pt x="14863" y="19173"/>
                </a:lnTo>
                <a:lnTo>
                  <a:pt x="151" y="22883"/>
                </a:lnTo>
                <a:lnTo>
                  <a:pt x="151" y="28071"/>
                </a:lnTo>
                <a:lnTo>
                  <a:pt x="1" y="28121"/>
                </a:lnTo>
                <a:lnTo>
                  <a:pt x="2657" y="28923"/>
                </a:lnTo>
                <a:lnTo>
                  <a:pt x="14738" y="26842"/>
                </a:lnTo>
                <a:lnTo>
                  <a:pt x="13459" y="97144"/>
                </a:lnTo>
                <a:lnTo>
                  <a:pt x="19976" y="98597"/>
                </a:lnTo>
                <a:lnTo>
                  <a:pt x="19976" y="98948"/>
                </a:lnTo>
                <a:lnTo>
                  <a:pt x="23585" y="96893"/>
                </a:lnTo>
                <a:lnTo>
                  <a:pt x="21956" y="25614"/>
                </a:lnTo>
                <a:lnTo>
                  <a:pt x="42031" y="22181"/>
                </a:lnTo>
                <a:lnTo>
                  <a:pt x="41931" y="14812"/>
                </a:lnTo>
                <a:lnTo>
                  <a:pt x="38196" y="13283"/>
                </a:lnTo>
                <a:lnTo>
                  <a:pt x="21780" y="17419"/>
                </a:lnTo>
                <a:lnTo>
                  <a:pt x="21404" y="1103"/>
                </a:lnTo>
                <a:lnTo>
                  <a:pt x="1950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1" name="Google Shape;961;p21"/>
          <p:cNvSpPr/>
          <p:nvPr/>
        </p:nvSpPr>
        <p:spPr>
          <a:xfrm>
            <a:off x="118700" y="2253750"/>
            <a:ext cx="495601" cy="3174847"/>
          </a:xfrm>
          <a:custGeom>
            <a:avLst/>
            <a:gdLst/>
            <a:ahLst/>
            <a:cxnLst/>
            <a:rect l="l" t="t" r="r" b="b"/>
            <a:pathLst>
              <a:path w="20130" h="128954" extrusionOk="0">
                <a:moveTo>
                  <a:pt x="1" y="0"/>
                </a:moveTo>
                <a:lnTo>
                  <a:pt x="1" y="128953"/>
                </a:lnTo>
                <a:lnTo>
                  <a:pt x="20130" y="128953"/>
                </a:lnTo>
                <a:lnTo>
                  <a:pt x="20130" y="0"/>
                </a:lnTo>
                <a:close/>
              </a:path>
            </a:pathLst>
          </a:custGeom>
          <a:gradFill>
            <a:gsLst>
              <a:gs pos="0">
                <a:srgbClr val="E96F30">
                  <a:alpha val="23137"/>
                </a:srgbClr>
              </a:gs>
              <a:gs pos="100000">
                <a:srgbClr val="F7ECCB">
                  <a:alpha val="20392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2" name="Google Shape;962;p21"/>
          <p:cNvSpPr/>
          <p:nvPr/>
        </p:nvSpPr>
        <p:spPr>
          <a:xfrm flipH="1">
            <a:off x="0" y="3295250"/>
            <a:ext cx="622164" cy="1464693"/>
          </a:xfrm>
          <a:custGeom>
            <a:avLst/>
            <a:gdLst/>
            <a:ahLst/>
            <a:cxnLst/>
            <a:rect l="l" t="t" r="r" b="b"/>
            <a:pathLst>
              <a:path w="42031" h="98949" extrusionOk="0">
                <a:moveTo>
                  <a:pt x="38096" y="20276"/>
                </a:moveTo>
                <a:cubicBezTo>
                  <a:pt x="38121" y="20401"/>
                  <a:pt x="38171" y="20527"/>
                  <a:pt x="38196" y="20652"/>
                </a:cubicBezTo>
                <a:lnTo>
                  <a:pt x="38096" y="20677"/>
                </a:lnTo>
                <a:lnTo>
                  <a:pt x="38096" y="20276"/>
                </a:lnTo>
                <a:close/>
                <a:moveTo>
                  <a:pt x="19500" y="0"/>
                </a:moveTo>
                <a:lnTo>
                  <a:pt x="15189" y="1128"/>
                </a:lnTo>
                <a:lnTo>
                  <a:pt x="14863" y="19173"/>
                </a:lnTo>
                <a:lnTo>
                  <a:pt x="151" y="22883"/>
                </a:lnTo>
                <a:lnTo>
                  <a:pt x="151" y="28071"/>
                </a:lnTo>
                <a:lnTo>
                  <a:pt x="1" y="28121"/>
                </a:lnTo>
                <a:lnTo>
                  <a:pt x="2657" y="28923"/>
                </a:lnTo>
                <a:lnTo>
                  <a:pt x="14738" y="26842"/>
                </a:lnTo>
                <a:lnTo>
                  <a:pt x="13459" y="97144"/>
                </a:lnTo>
                <a:lnTo>
                  <a:pt x="19976" y="98597"/>
                </a:lnTo>
                <a:lnTo>
                  <a:pt x="19976" y="98948"/>
                </a:lnTo>
                <a:lnTo>
                  <a:pt x="23585" y="96893"/>
                </a:lnTo>
                <a:lnTo>
                  <a:pt x="21956" y="25614"/>
                </a:lnTo>
                <a:lnTo>
                  <a:pt x="42031" y="22181"/>
                </a:lnTo>
                <a:lnTo>
                  <a:pt x="41931" y="14812"/>
                </a:lnTo>
                <a:lnTo>
                  <a:pt x="38196" y="13283"/>
                </a:lnTo>
                <a:lnTo>
                  <a:pt x="21780" y="17419"/>
                </a:lnTo>
                <a:lnTo>
                  <a:pt x="21404" y="1103"/>
                </a:lnTo>
                <a:lnTo>
                  <a:pt x="1950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63" name="Google Shape;963;p21"/>
          <p:cNvGrpSpPr/>
          <p:nvPr/>
        </p:nvGrpSpPr>
        <p:grpSpPr>
          <a:xfrm flipH="1">
            <a:off x="0" y="4424475"/>
            <a:ext cx="9143934" cy="1517225"/>
            <a:chOff x="0" y="4103000"/>
            <a:chExt cx="9143934" cy="1517225"/>
          </a:xfrm>
        </p:grpSpPr>
        <p:sp>
          <p:nvSpPr>
            <p:cNvPr id="964" name="Google Shape;964;p21"/>
            <p:cNvSpPr/>
            <p:nvPr/>
          </p:nvSpPr>
          <p:spPr>
            <a:xfrm>
              <a:off x="0" y="4103000"/>
              <a:ext cx="7142550" cy="1296650"/>
            </a:xfrm>
            <a:custGeom>
              <a:avLst/>
              <a:gdLst/>
              <a:ahLst/>
              <a:cxnLst/>
              <a:rect l="l" t="t" r="r" b="b"/>
              <a:pathLst>
                <a:path w="285702" h="51866" extrusionOk="0">
                  <a:moveTo>
                    <a:pt x="96189" y="1543"/>
                  </a:moveTo>
                  <a:cubicBezTo>
                    <a:pt x="83675" y="2841"/>
                    <a:pt x="71431" y="4922"/>
                    <a:pt x="58869" y="5951"/>
                  </a:cubicBezTo>
                  <a:lnTo>
                    <a:pt x="58869" y="5951"/>
                  </a:lnTo>
                  <a:cubicBezTo>
                    <a:pt x="39205" y="7567"/>
                    <a:pt x="18880" y="6489"/>
                    <a:pt x="24" y="2816"/>
                  </a:cubicBezTo>
                  <a:lnTo>
                    <a:pt x="24" y="2816"/>
                  </a:lnTo>
                  <a:lnTo>
                    <a:pt x="0" y="51865"/>
                  </a:lnTo>
                  <a:lnTo>
                    <a:pt x="285701" y="51865"/>
                  </a:lnTo>
                  <a:lnTo>
                    <a:pt x="285701" y="22455"/>
                  </a:lnTo>
                  <a:cubicBezTo>
                    <a:pt x="264225" y="20398"/>
                    <a:pt x="242651" y="18317"/>
                    <a:pt x="222032" y="14228"/>
                  </a:cubicBezTo>
                  <a:lnTo>
                    <a:pt x="222032" y="14228"/>
                  </a:lnTo>
                  <a:cubicBezTo>
                    <a:pt x="207560" y="11362"/>
                    <a:pt x="193675" y="7518"/>
                    <a:pt x="179129" y="4800"/>
                  </a:cubicBezTo>
                  <a:lnTo>
                    <a:pt x="179129" y="4800"/>
                  </a:lnTo>
                  <a:cubicBezTo>
                    <a:pt x="162061" y="1616"/>
                    <a:pt x="144161" y="0"/>
                    <a:pt x="126260" y="0"/>
                  </a:cubicBezTo>
                  <a:lnTo>
                    <a:pt x="126260" y="0"/>
                  </a:lnTo>
                  <a:cubicBezTo>
                    <a:pt x="116171" y="0"/>
                    <a:pt x="106106" y="514"/>
                    <a:pt x="96189" y="1543"/>
                  </a:cubicBezTo>
                </a:path>
              </a:pathLst>
            </a:custGeom>
            <a:gradFill>
              <a:gsLst>
                <a:gs pos="0">
                  <a:schemeClr val="accent1"/>
                </a:gs>
                <a:gs pos="54000">
                  <a:srgbClr val="2D152B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21"/>
            <p:cNvSpPr/>
            <p:nvPr/>
          </p:nvSpPr>
          <p:spPr>
            <a:xfrm>
              <a:off x="4275" y="4549900"/>
              <a:ext cx="4234600" cy="849750"/>
            </a:xfrm>
            <a:custGeom>
              <a:avLst/>
              <a:gdLst/>
              <a:ahLst/>
              <a:cxnLst/>
              <a:rect l="l" t="t" r="r" b="b"/>
              <a:pathLst>
                <a:path w="169384" h="33990" extrusionOk="0">
                  <a:moveTo>
                    <a:pt x="16481" y="49"/>
                  </a:moveTo>
                  <a:cubicBezTo>
                    <a:pt x="10236" y="319"/>
                    <a:pt x="4702" y="1323"/>
                    <a:pt x="0" y="2547"/>
                  </a:cubicBezTo>
                  <a:lnTo>
                    <a:pt x="0" y="2547"/>
                  </a:lnTo>
                  <a:lnTo>
                    <a:pt x="0" y="33989"/>
                  </a:lnTo>
                  <a:lnTo>
                    <a:pt x="165025" y="33989"/>
                  </a:lnTo>
                  <a:lnTo>
                    <a:pt x="169384" y="15281"/>
                  </a:lnTo>
                  <a:cubicBezTo>
                    <a:pt x="130301" y="27696"/>
                    <a:pt x="105250" y="24292"/>
                    <a:pt x="89381" y="18562"/>
                  </a:cubicBezTo>
                  <a:lnTo>
                    <a:pt x="89381" y="18562"/>
                  </a:lnTo>
                  <a:cubicBezTo>
                    <a:pt x="85316" y="17093"/>
                    <a:pt x="71579" y="11754"/>
                    <a:pt x="51841" y="6049"/>
                  </a:cubicBezTo>
                  <a:lnTo>
                    <a:pt x="51841" y="6049"/>
                  </a:lnTo>
                  <a:cubicBezTo>
                    <a:pt x="36610" y="1641"/>
                    <a:pt x="28113" y="0"/>
                    <a:pt x="19542" y="0"/>
                  </a:cubicBezTo>
                  <a:lnTo>
                    <a:pt x="19542" y="0"/>
                  </a:lnTo>
                  <a:cubicBezTo>
                    <a:pt x="18513" y="0"/>
                    <a:pt x="17509" y="0"/>
                    <a:pt x="16481" y="49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4000">
                  <a:srgbClr val="2D152B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21"/>
            <p:cNvSpPr/>
            <p:nvPr/>
          </p:nvSpPr>
          <p:spPr>
            <a:xfrm>
              <a:off x="3500972" y="4207250"/>
              <a:ext cx="5642962" cy="1412975"/>
            </a:xfrm>
            <a:custGeom>
              <a:avLst/>
              <a:gdLst/>
              <a:ahLst/>
              <a:cxnLst/>
              <a:rect l="l" t="t" r="r" b="b"/>
              <a:pathLst>
                <a:path w="176315" h="56519" extrusionOk="0">
                  <a:moveTo>
                    <a:pt x="1" y="56518"/>
                  </a:moveTo>
                  <a:lnTo>
                    <a:pt x="176314" y="56029"/>
                  </a:lnTo>
                  <a:lnTo>
                    <a:pt x="176314" y="98"/>
                  </a:lnTo>
                  <a:cubicBezTo>
                    <a:pt x="174404" y="25"/>
                    <a:pt x="172494" y="0"/>
                    <a:pt x="170559" y="0"/>
                  </a:cubicBezTo>
                  <a:lnTo>
                    <a:pt x="170559" y="0"/>
                  </a:lnTo>
                  <a:cubicBezTo>
                    <a:pt x="91977" y="0"/>
                    <a:pt x="1" y="56518"/>
                    <a:pt x="1" y="56518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4000">
                  <a:srgbClr val="2D152B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67" name="Google Shape;967;p21"/>
          <p:cNvGrpSpPr/>
          <p:nvPr/>
        </p:nvGrpSpPr>
        <p:grpSpPr>
          <a:xfrm>
            <a:off x="70877" y="-39845"/>
            <a:ext cx="8899086" cy="2541119"/>
            <a:chOff x="70877" y="-39845"/>
            <a:chExt cx="8899086" cy="2541119"/>
          </a:xfrm>
        </p:grpSpPr>
        <p:grpSp>
          <p:nvGrpSpPr>
            <p:cNvPr id="968" name="Google Shape;968;p21"/>
            <p:cNvGrpSpPr/>
            <p:nvPr/>
          </p:nvGrpSpPr>
          <p:grpSpPr>
            <a:xfrm>
              <a:off x="879002" y="214855"/>
              <a:ext cx="323586" cy="324657"/>
              <a:chOff x="4677000" y="539500"/>
              <a:chExt cx="484773" cy="486523"/>
            </a:xfrm>
          </p:grpSpPr>
          <p:sp>
            <p:nvSpPr>
              <p:cNvPr id="969" name="Google Shape;969;p21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0" name="Google Shape;970;p21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1" name="Google Shape;971;p21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2" name="Google Shape;972;p21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3" name="Google Shape;973;p21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74" name="Google Shape;974;p21"/>
            <p:cNvGrpSpPr/>
            <p:nvPr/>
          </p:nvGrpSpPr>
          <p:grpSpPr>
            <a:xfrm>
              <a:off x="310903" y="1257724"/>
              <a:ext cx="203168" cy="203853"/>
              <a:chOff x="4677000" y="539500"/>
              <a:chExt cx="484773" cy="486523"/>
            </a:xfrm>
          </p:grpSpPr>
          <p:sp>
            <p:nvSpPr>
              <p:cNvPr id="975" name="Google Shape;975;p21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6" name="Google Shape;976;p21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7" name="Google Shape;977;p21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8" name="Google Shape;978;p21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9" name="Google Shape;979;p21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80" name="Google Shape;980;p21"/>
            <p:cNvGrpSpPr/>
            <p:nvPr/>
          </p:nvGrpSpPr>
          <p:grpSpPr>
            <a:xfrm>
              <a:off x="70877" y="2176618"/>
              <a:ext cx="323586" cy="324657"/>
              <a:chOff x="4677000" y="539500"/>
              <a:chExt cx="484773" cy="486523"/>
            </a:xfrm>
          </p:grpSpPr>
          <p:sp>
            <p:nvSpPr>
              <p:cNvPr id="981" name="Google Shape;981;p21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2" name="Google Shape;982;p21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3" name="Google Shape;983;p21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4" name="Google Shape;984;p21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5" name="Google Shape;985;p21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86" name="Google Shape;986;p21"/>
            <p:cNvGrpSpPr/>
            <p:nvPr/>
          </p:nvGrpSpPr>
          <p:grpSpPr>
            <a:xfrm>
              <a:off x="8495328" y="437574"/>
              <a:ext cx="203168" cy="203853"/>
              <a:chOff x="4677000" y="539500"/>
              <a:chExt cx="484773" cy="486523"/>
            </a:xfrm>
          </p:grpSpPr>
          <p:sp>
            <p:nvSpPr>
              <p:cNvPr id="987" name="Google Shape;987;p21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8" name="Google Shape;988;p21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9" name="Google Shape;989;p21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0" name="Google Shape;990;p21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1" name="Google Shape;991;p21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92" name="Google Shape;992;p21"/>
            <p:cNvGrpSpPr/>
            <p:nvPr/>
          </p:nvGrpSpPr>
          <p:grpSpPr>
            <a:xfrm>
              <a:off x="8646377" y="1524055"/>
              <a:ext cx="323586" cy="324657"/>
              <a:chOff x="4677000" y="539500"/>
              <a:chExt cx="484773" cy="486523"/>
            </a:xfrm>
          </p:grpSpPr>
          <p:sp>
            <p:nvSpPr>
              <p:cNvPr id="993" name="Google Shape;993;p21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4" name="Google Shape;994;p21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5" name="Google Shape;995;p21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6" name="Google Shape;996;p21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7" name="Google Shape;997;p21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98" name="Google Shape;998;p21"/>
            <p:cNvGrpSpPr/>
            <p:nvPr/>
          </p:nvGrpSpPr>
          <p:grpSpPr>
            <a:xfrm>
              <a:off x="5553327" y="-39845"/>
              <a:ext cx="323586" cy="324657"/>
              <a:chOff x="4677000" y="539500"/>
              <a:chExt cx="484773" cy="486523"/>
            </a:xfrm>
          </p:grpSpPr>
          <p:sp>
            <p:nvSpPr>
              <p:cNvPr id="999" name="Google Shape;999;p21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0" name="Google Shape;1000;p21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1" name="Google Shape;1001;p21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2" name="Google Shape;1002;p21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3" name="Google Shape;1003;p21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10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" name="Google Shape;1005;p22"/>
          <p:cNvSpPr/>
          <p:nvPr/>
        </p:nvSpPr>
        <p:spPr>
          <a:xfrm>
            <a:off x="7678475" y="3207238"/>
            <a:ext cx="2844689" cy="2191987"/>
          </a:xfrm>
          <a:custGeom>
            <a:avLst/>
            <a:gdLst/>
            <a:ahLst/>
            <a:cxnLst/>
            <a:rect l="l" t="t" r="r" b="b"/>
            <a:pathLst>
              <a:path w="100965" h="77799" extrusionOk="0">
                <a:moveTo>
                  <a:pt x="100964" y="1"/>
                </a:moveTo>
                <a:cubicBezTo>
                  <a:pt x="97462" y="760"/>
                  <a:pt x="94205" y="3013"/>
                  <a:pt x="92173" y="6466"/>
                </a:cubicBezTo>
                <a:cubicBezTo>
                  <a:pt x="90905" y="8633"/>
                  <a:pt x="89528" y="11495"/>
                  <a:pt x="87450" y="11495"/>
                </a:cubicBezTo>
                <a:cubicBezTo>
                  <a:pt x="87321" y="11495"/>
                  <a:pt x="87189" y="11484"/>
                  <a:pt x="87055" y="11461"/>
                </a:cubicBezTo>
                <a:cubicBezTo>
                  <a:pt x="86247" y="11339"/>
                  <a:pt x="85561" y="10800"/>
                  <a:pt x="84851" y="10408"/>
                </a:cubicBezTo>
                <a:cubicBezTo>
                  <a:pt x="84037" y="9990"/>
                  <a:pt x="83169" y="9797"/>
                  <a:pt x="82293" y="9797"/>
                </a:cubicBezTo>
                <a:cubicBezTo>
                  <a:pt x="80298" y="9797"/>
                  <a:pt x="78268" y="10799"/>
                  <a:pt x="76770" y="12416"/>
                </a:cubicBezTo>
                <a:cubicBezTo>
                  <a:pt x="74639" y="14743"/>
                  <a:pt x="73489" y="18146"/>
                  <a:pt x="73023" y="21550"/>
                </a:cubicBezTo>
                <a:cubicBezTo>
                  <a:pt x="72827" y="22971"/>
                  <a:pt x="72460" y="24758"/>
                  <a:pt x="71260" y="24954"/>
                </a:cubicBezTo>
                <a:cubicBezTo>
                  <a:pt x="71188" y="24967"/>
                  <a:pt x="71117" y="24973"/>
                  <a:pt x="71046" y="24973"/>
                </a:cubicBezTo>
                <a:cubicBezTo>
                  <a:pt x="70441" y="24973"/>
                  <a:pt x="69868" y="24547"/>
                  <a:pt x="69277" y="24415"/>
                </a:cubicBezTo>
                <a:cubicBezTo>
                  <a:pt x="69121" y="24381"/>
                  <a:pt x="68970" y="24365"/>
                  <a:pt x="68822" y="24365"/>
                </a:cubicBezTo>
                <a:cubicBezTo>
                  <a:pt x="66535" y="24365"/>
                  <a:pt x="65186" y="28252"/>
                  <a:pt x="62885" y="29264"/>
                </a:cubicBezTo>
                <a:cubicBezTo>
                  <a:pt x="62028" y="29656"/>
                  <a:pt x="61073" y="29582"/>
                  <a:pt x="60167" y="29705"/>
                </a:cubicBezTo>
                <a:cubicBezTo>
                  <a:pt x="57694" y="30023"/>
                  <a:pt x="55367" y="31615"/>
                  <a:pt x="53923" y="33990"/>
                </a:cubicBezTo>
                <a:cubicBezTo>
                  <a:pt x="53261" y="35068"/>
                  <a:pt x="52747" y="36316"/>
                  <a:pt x="51866" y="37125"/>
                </a:cubicBezTo>
                <a:cubicBezTo>
                  <a:pt x="51021" y="37869"/>
                  <a:pt x="49983" y="38095"/>
                  <a:pt x="48914" y="38095"/>
                </a:cubicBezTo>
                <a:cubicBezTo>
                  <a:pt x="48156" y="38095"/>
                  <a:pt x="47382" y="37981"/>
                  <a:pt x="46650" y="37859"/>
                </a:cubicBezTo>
                <a:cubicBezTo>
                  <a:pt x="44087" y="37417"/>
                  <a:pt x="41497" y="36960"/>
                  <a:pt x="38910" y="36960"/>
                </a:cubicBezTo>
                <a:cubicBezTo>
                  <a:pt x="38061" y="36960"/>
                  <a:pt x="37212" y="37010"/>
                  <a:pt x="36365" y="37125"/>
                </a:cubicBezTo>
                <a:cubicBezTo>
                  <a:pt x="32961" y="37590"/>
                  <a:pt x="29508" y="39279"/>
                  <a:pt x="27402" y="42512"/>
                </a:cubicBezTo>
                <a:cubicBezTo>
                  <a:pt x="26937" y="43247"/>
                  <a:pt x="26496" y="44104"/>
                  <a:pt x="25810" y="44520"/>
                </a:cubicBezTo>
                <a:cubicBezTo>
                  <a:pt x="25387" y="44767"/>
                  <a:pt x="24931" y="44839"/>
                  <a:pt x="24462" y="44839"/>
                </a:cubicBezTo>
                <a:cubicBezTo>
                  <a:pt x="23953" y="44839"/>
                  <a:pt x="23430" y="44754"/>
                  <a:pt x="22921" y="44716"/>
                </a:cubicBezTo>
                <a:cubicBezTo>
                  <a:pt x="22762" y="44705"/>
                  <a:pt x="22604" y="44700"/>
                  <a:pt x="22446" y="44700"/>
                </a:cubicBezTo>
                <a:cubicBezTo>
                  <a:pt x="19321" y="44700"/>
                  <a:pt x="16417" y="46725"/>
                  <a:pt x="13713" y="48683"/>
                </a:cubicBezTo>
                <a:cubicBezTo>
                  <a:pt x="9159" y="52013"/>
                  <a:pt x="4579" y="55344"/>
                  <a:pt x="0" y="58674"/>
                </a:cubicBezTo>
                <a:lnTo>
                  <a:pt x="60485" y="77799"/>
                </a:lnTo>
                <a:lnTo>
                  <a:pt x="100964" y="61637"/>
                </a:lnTo>
                <a:lnTo>
                  <a:pt x="100964" y="1"/>
                </a:lnTo>
                <a:close/>
              </a:path>
            </a:pathLst>
          </a:custGeom>
          <a:gradFill>
            <a:gsLst>
              <a:gs pos="0">
                <a:srgbClr val="FEAA92">
                  <a:alpha val="43921"/>
                </a:srgbClr>
              </a:gs>
              <a:gs pos="100000">
                <a:srgbClr val="41233D">
                  <a:alpha val="38823"/>
                </a:srgbClr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6" name="Google Shape;1006;p22"/>
          <p:cNvSpPr/>
          <p:nvPr/>
        </p:nvSpPr>
        <p:spPr>
          <a:xfrm>
            <a:off x="7999375" y="3880900"/>
            <a:ext cx="2108182" cy="1320418"/>
          </a:xfrm>
          <a:custGeom>
            <a:avLst/>
            <a:gdLst/>
            <a:ahLst/>
            <a:cxnLst/>
            <a:rect l="l" t="t" r="r" b="b"/>
            <a:pathLst>
              <a:path w="55442" h="34725" extrusionOk="0">
                <a:moveTo>
                  <a:pt x="55441" y="1"/>
                </a:moveTo>
                <a:cubicBezTo>
                  <a:pt x="53311" y="784"/>
                  <a:pt x="51547" y="2253"/>
                  <a:pt x="50886" y="4384"/>
                </a:cubicBezTo>
                <a:cubicBezTo>
                  <a:pt x="50666" y="5118"/>
                  <a:pt x="50445" y="6025"/>
                  <a:pt x="49735" y="6269"/>
                </a:cubicBezTo>
                <a:cubicBezTo>
                  <a:pt x="49619" y="6307"/>
                  <a:pt x="49506" y="6325"/>
                  <a:pt x="49397" y="6325"/>
                </a:cubicBezTo>
                <a:cubicBezTo>
                  <a:pt x="48516" y="6325"/>
                  <a:pt x="47856" y="5190"/>
                  <a:pt x="47311" y="4384"/>
                </a:cubicBezTo>
                <a:cubicBezTo>
                  <a:pt x="46451" y="3138"/>
                  <a:pt x="45001" y="2567"/>
                  <a:pt x="43517" y="2567"/>
                </a:cubicBezTo>
                <a:cubicBezTo>
                  <a:pt x="41325" y="2567"/>
                  <a:pt x="39060" y="3814"/>
                  <a:pt x="38520" y="5976"/>
                </a:cubicBezTo>
                <a:cubicBezTo>
                  <a:pt x="38348" y="6759"/>
                  <a:pt x="38324" y="7592"/>
                  <a:pt x="37883" y="8253"/>
                </a:cubicBezTo>
                <a:cubicBezTo>
                  <a:pt x="37294" y="9163"/>
                  <a:pt x="36288" y="9378"/>
                  <a:pt x="35173" y="9378"/>
                </a:cubicBezTo>
                <a:cubicBezTo>
                  <a:pt x="34248" y="9378"/>
                  <a:pt x="33248" y="9230"/>
                  <a:pt x="32349" y="9208"/>
                </a:cubicBezTo>
                <a:cubicBezTo>
                  <a:pt x="32295" y="9207"/>
                  <a:pt x="32241" y="9206"/>
                  <a:pt x="32187" y="9206"/>
                </a:cubicBezTo>
                <a:cubicBezTo>
                  <a:pt x="29378" y="9206"/>
                  <a:pt x="26648" y="11070"/>
                  <a:pt x="25615" y="13689"/>
                </a:cubicBezTo>
                <a:cubicBezTo>
                  <a:pt x="24227" y="12347"/>
                  <a:pt x="22349" y="11727"/>
                  <a:pt x="20441" y="11727"/>
                </a:cubicBezTo>
                <a:cubicBezTo>
                  <a:pt x="17197" y="11727"/>
                  <a:pt x="13866" y="13520"/>
                  <a:pt x="12710" y="16603"/>
                </a:cubicBezTo>
                <a:cubicBezTo>
                  <a:pt x="11852" y="18881"/>
                  <a:pt x="11338" y="22211"/>
                  <a:pt x="8889" y="22260"/>
                </a:cubicBezTo>
                <a:cubicBezTo>
                  <a:pt x="8840" y="22264"/>
                  <a:pt x="8791" y="22267"/>
                  <a:pt x="8743" y="22267"/>
                </a:cubicBezTo>
                <a:cubicBezTo>
                  <a:pt x="8529" y="22267"/>
                  <a:pt x="8326" y="22227"/>
                  <a:pt x="8106" y="22187"/>
                </a:cubicBezTo>
                <a:cubicBezTo>
                  <a:pt x="7861" y="22161"/>
                  <a:pt x="7616" y="22128"/>
                  <a:pt x="7378" y="22128"/>
                </a:cubicBezTo>
                <a:cubicBezTo>
                  <a:pt x="7164" y="22128"/>
                  <a:pt x="6956" y="22154"/>
                  <a:pt x="6759" y="22236"/>
                </a:cubicBezTo>
                <a:cubicBezTo>
                  <a:pt x="5314" y="22799"/>
                  <a:pt x="5779" y="25296"/>
                  <a:pt x="4433" y="26056"/>
                </a:cubicBezTo>
                <a:cubicBezTo>
                  <a:pt x="3894" y="26349"/>
                  <a:pt x="3233" y="26276"/>
                  <a:pt x="2645" y="26423"/>
                </a:cubicBezTo>
                <a:cubicBezTo>
                  <a:pt x="1127" y="26790"/>
                  <a:pt x="392" y="28553"/>
                  <a:pt x="294" y="30096"/>
                </a:cubicBezTo>
                <a:cubicBezTo>
                  <a:pt x="196" y="31639"/>
                  <a:pt x="490" y="33255"/>
                  <a:pt x="0" y="34724"/>
                </a:cubicBezTo>
                <a:lnTo>
                  <a:pt x="55441" y="34724"/>
                </a:lnTo>
                <a:lnTo>
                  <a:pt x="55441" y="1"/>
                </a:lnTo>
                <a:close/>
              </a:path>
            </a:pathLst>
          </a:custGeom>
          <a:gradFill>
            <a:gsLst>
              <a:gs pos="0">
                <a:srgbClr val="FEAA92">
                  <a:alpha val="43921"/>
                </a:srgbClr>
              </a:gs>
              <a:gs pos="100000">
                <a:srgbClr val="41233D">
                  <a:alpha val="38823"/>
                </a:srgbClr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7" name="Google Shape;1007;p22"/>
          <p:cNvSpPr/>
          <p:nvPr/>
        </p:nvSpPr>
        <p:spPr>
          <a:xfrm>
            <a:off x="-688225" y="3679863"/>
            <a:ext cx="2525325" cy="1801125"/>
          </a:xfrm>
          <a:custGeom>
            <a:avLst/>
            <a:gdLst/>
            <a:ahLst/>
            <a:cxnLst/>
            <a:rect l="l" t="t" r="r" b="b"/>
            <a:pathLst>
              <a:path w="101013" h="72045" extrusionOk="0">
                <a:moveTo>
                  <a:pt x="0" y="50"/>
                </a:moveTo>
                <a:lnTo>
                  <a:pt x="0" y="72044"/>
                </a:lnTo>
                <a:lnTo>
                  <a:pt x="14840" y="72044"/>
                </a:lnTo>
                <a:lnTo>
                  <a:pt x="101013" y="62322"/>
                </a:lnTo>
                <a:cubicBezTo>
                  <a:pt x="98074" y="57670"/>
                  <a:pt x="92564" y="54780"/>
                  <a:pt x="87055" y="54976"/>
                </a:cubicBezTo>
                <a:lnTo>
                  <a:pt x="87055" y="54976"/>
                </a:lnTo>
                <a:cubicBezTo>
                  <a:pt x="85610" y="55025"/>
                  <a:pt x="84092" y="55270"/>
                  <a:pt x="82745" y="54707"/>
                </a:cubicBezTo>
                <a:lnTo>
                  <a:pt x="82745" y="54707"/>
                </a:lnTo>
                <a:cubicBezTo>
                  <a:pt x="81300" y="54119"/>
                  <a:pt x="80321" y="52699"/>
                  <a:pt x="78851" y="52160"/>
                </a:cubicBezTo>
                <a:lnTo>
                  <a:pt x="78851" y="52160"/>
                </a:lnTo>
                <a:cubicBezTo>
                  <a:pt x="77480" y="51646"/>
                  <a:pt x="75913" y="52013"/>
                  <a:pt x="74541" y="51523"/>
                </a:cubicBezTo>
                <a:lnTo>
                  <a:pt x="74541" y="51523"/>
                </a:lnTo>
                <a:cubicBezTo>
                  <a:pt x="70721" y="50128"/>
                  <a:pt x="71211" y="43565"/>
                  <a:pt x="67440" y="41998"/>
                </a:cubicBezTo>
                <a:lnTo>
                  <a:pt x="67440" y="41998"/>
                </a:lnTo>
                <a:cubicBezTo>
                  <a:pt x="65824" y="41336"/>
                  <a:pt x="64085" y="41875"/>
                  <a:pt x="62346" y="42438"/>
                </a:cubicBezTo>
                <a:lnTo>
                  <a:pt x="62346" y="42438"/>
                </a:lnTo>
                <a:cubicBezTo>
                  <a:pt x="60828" y="42904"/>
                  <a:pt x="59285" y="43393"/>
                  <a:pt x="57767" y="43051"/>
                </a:cubicBezTo>
                <a:lnTo>
                  <a:pt x="57767" y="43051"/>
                </a:lnTo>
                <a:cubicBezTo>
                  <a:pt x="55196" y="42463"/>
                  <a:pt x="53800" y="39769"/>
                  <a:pt x="52502" y="37467"/>
                </a:cubicBezTo>
                <a:lnTo>
                  <a:pt x="52502" y="37467"/>
                </a:lnTo>
                <a:cubicBezTo>
                  <a:pt x="51204" y="35141"/>
                  <a:pt x="49123" y="32668"/>
                  <a:pt x="46503" y="33059"/>
                </a:cubicBezTo>
                <a:lnTo>
                  <a:pt x="46503" y="33059"/>
                </a:lnTo>
                <a:cubicBezTo>
                  <a:pt x="47629" y="28750"/>
                  <a:pt x="45744" y="23828"/>
                  <a:pt x="42046" y="21379"/>
                </a:cubicBezTo>
                <a:lnTo>
                  <a:pt x="42046" y="21379"/>
                </a:lnTo>
                <a:cubicBezTo>
                  <a:pt x="38348" y="18906"/>
                  <a:pt x="33083" y="19101"/>
                  <a:pt x="29557" y="21795"/>
                </a:cubicBezTo>
                <a:lnTo>
                  <a:pt x="29557" y="21795"/>
                </a:lnTo>
                <a:cubicBezTo>
                  <a:pt x="28308" y="19567"/>
                  <a:pt x="26276" y="17779"/>
                  <a:pt x="23900" y="16824"/>
                </a:cubicBezTo>
                <a:lnTo>
                  <a:pt x="23900" y="16824"/>
                </a:lnTo>
                <a:cubicBezTo>
                  <a:pt x="24929" y="14571"/>
                  <a:pt x="25982" y="12245"/>
                  <a:pt x="26178" y="9772"/>
                </a:cubicBezTo>
                <a:lnTo>
                  <a:pt x="26178" y="9772"/>
                </a:lnTo>
                <a:cubicBezTo>
                  <a:pt x="26398" y="7298"/>
                  <a:pt x="25565" y="4605"/>
                  <a:pt x="23508" y="3209"/>
                </a:cubicBezTo>
                <a:lnTo>
                  <a:pt x="23508" y="3209"/>
                </a:lnTo>
                <a:cubicBezTo>
                  <a:pt x="21500" y="1837"/>
                  <a:pt x="19003" y="2033"/>
                  <a:pt x="16505" y="2229"/>
                </a:cubicBezTo>
                <a:lnTo>
                  <a:pt x="16505" y="2229"/>
                </a:lnTo>
                <a:cubicBezTo>
                  <a:pt x="15427" y="2327"/>
                  <a:pt x="14325" y="2425"/>
                  <a:pt x="13272" y="2376"/>
                </a:cubicBezTo>
                <a:lnTo>
                  <a:pt x="13272" y="2376"/>
                </a:lnTo>
                <a:cubicBezTo>
                  <a:pt x="9134" y="2205"/>
                  <a:pt x="4800" y="1"/>
                  <a:pt x="857" y="1"/>
                </a:cubicBezTo>
                <a:lnTo>
                  <a:pt x="857" y="1"/>
                </a:lnTo>
                <a:cubicBezTo>
                  <a:pt x="563" y="1"/>
                  <a:pt x="294" y="25"/>
                  <a:pt x="0" y="50"/>
                </a:cubicBezTo>
                <a:close/>
              </a:path>
            </a:pathLst>
          </a:custGeom>
          <a:gradFill>
            <a:gsLst>
              <a:gs pos="0">
                <a:srgbClr val="FEAA92">
                  <a:alpha val="43921"/>
                </a:srgbClr>
              </a:gs>
              <a:gs pos="100000">
                <a:srgbClr val="41233D">
                  <a:alpha val="38823"/>
                </a:srgbClr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8" name="Google Shape;1008;p22"/>
          <p:cNvSpPr/>
          <p:nvPr/>
        </p:nvSpPr>
        <p:spPr>
          <a:xfrm>
            <a:off x="-688225" y="4208813"/>
            <a:ext cx="2091900" cy="1319300"/>
          </a:xfrm>
          <a:custGeom>
            <a:avLst/>
            <a:gdLst/>
            <a:ahLst/>
            <a:cxnLst/>
            <a:rect l="l" t="t" r="r" b="b"/>
            <a:pathLst>
              <a:path w="83676" h="52772" extrusionOk="0">
                <a:moveTo>
                  <a:pt x="9134" y="0"/>
                </a:moveTo>
                <a:cubicBezTo>
                  <a:pt x="8840" y="0"/>
                  <a:pt x="8546" y="0"/>
                  <a:pt x="8252" y="49"/>
                </a:cubicBezTo>
                <a:cubicBezTo>
                  <a:pt x="5045" y="417"/>
                  <a:pt x="2057" y="3233"/>
                  <a:pt x="2253" y="6441"/>
                </a:cubicBezTo>
                <a:cubicBezTo>
                  <a:pt x="1518" y="6147"/>
                  <a:pt x="759" y="5975"/>
                  <a:pt x="0" y="5902"/>
                </a:cubicBezTo>
                <a:lnTo>
                  <a:pt x="0" y="50788"/>
                </a:lnTo>
                <a:lnTo>
                  <a:pt x="3208" y="52772"/>
                </a:lnTo>
                <a:lnTo>
                  <a:pt x="83675" y="47825"/>
                </a:lnTo>
                <a:cubicBezTo>
                  <a:pt x="81373" y="43858"/>
                  <a:pt x="78802" y="39622"/>
                  <a:pt x="74590" y="37810"/>
                </a:cubicBezTo>
                <a:cubicBezTo>
                  <a:pt x="72803" y="37026"/>
                  <a:pt x="70819" y="36732"/>
                  <a:pt x="69032" y="35924"/>
                </a:cubicBezTo>
                <a:cubicBezTo>
                  <a:pt x="67170" y="35091"/>
                  <a:pt x="65554" y="33671"/>
                  <a:pt x="63571" y="33181"/>
                </a:cubicBezTo>
                <a:cubicBezTo>
                  <a:pt x="63106" y="33065"/>
                  <a:pt x="62630" y="33010"/>
                  <a:pt x="62154" y="33010"/>
                </a:cubicBezTo>
                <a:cubicBezTo>
                  <a:pt x="59920" y="33010"/>
                  <a:pt x="57682" y="34235"/>
                  <a:pt x="56592" y="36193"/>
                </a:cubicBezTo>
                <a:cubicBezTo>
                  <a:pt x="55588" y="33573"/>
                  <a:pt x="54559" y="30904"/>
                  <a:pt x="52723" y="28823"/>
                </a:cubicBezTo>
                <a:cubicBezTo>
                  <a:pt x="51154" y="27048"/>
                  <a:pt x="48890" y="25742"/>
                  <a:pt x="46575" y="25742"/>
                </a:cubicBezTo>
                <a:cubicBezTo>
                  <a:pt x="46143" y="25742"/>
                  <a:pt x="45709" y="25788"/>
                  <a:pt x="45278" y="25884"/>
                </a:cubicBezTo>
                <a:cubicBezTo>
                  <a:pt x="43295" y="26325"/>
                  <a:pt x="41605" y="27794"/>
                  <a:pt x="39597" y="28063"/>
                </a:cubicBezTo>
                <a:cubicBezTo>
                  <a:pt x="39333" y="28102"/>
                  <a:pt x="39070" y="28121"/>
                  <a:pt x="38810" y="28121"/>
                </a:cubicBezTo>
                <a:cubicBezTo>
                  <a:pt x="36609" y="28121"/>
                  <a:pt x="34550" y="26814"/>
                  <a:pt x="32667" y="25566"/>
                </a:cubicBezTo>
                <a:cubicBezTo>
                  <a:pt x="34161" y="23533"/>
                  <a:pt x="35336" y="21158"/>
                  <a:pt x="35263" y="18660"/>
                </a:cubicBezTo>
                <a:cubicBezTo>
                  <a:pt x="35214" y="16162"/>
                  <a:pt x="33622" y="13567"/>
                  <a:pt x="31198" y="13003"/>
                </a:cubicBezTo>
                <a:cubicBezTo>
                  <a:pt x="30488" y="12832"/>
                  <a:pt x="29728" y="12832"/>
                  <a:pt x="29092" y="12538"/>
                </a:cubicBezTo>
                <a:cubicBezTo>
                  <a:pt x="28186" y="12122"/>
                  <a:pt x="27647" y="11240"/>
                  <a:pt x="26839" y="10653"/>
                </a:cubicBezTo>
                <a:cubicBezTo>
                  <a:pt x="26107" y="10119"/>
                  <a:pt x="25288" y="9901"/>
                  <a:pt x="24432" y="9901"/>
                </a:cubicBezTo>
                <a:cubicBezTo>
                  <a:pt x="22537" y="9901"/>
                  <a:pt x="20461" y="10969"/>
                  <a:pt x="18758" y="12048"/>
                </a:cubicBezTo>
                <a:cubicBezTo>
                  <a:pt x="20521" y="9477"/>
                  <a:pt x="19052" y="5853"/>
                  <a:pt x="16872" y="3625"/>
                </a:cubicBezTo>
                <a:cubicBezTo>
                  <a:pt x="14840" y="1543"/>
                  <a:pt x="12024" y="0"/>
                  <a:pt x="9134" y="0"/>
                </a:cubicBezTo>
                <a:close/>
              </a:path>
            </a:pathLst>
          </a:custGeom>
          <a:gradFill>
            <a:gsLst>
              <a:gs pos="0">
                <a:srgbClr val="FEAA92">
                  <a:alpha val="43921"/>
                </a:srgbClr>
              </a:gs>
              <a:gs pos="100000">
                <a:srgbClr val="41233D">
                  <a:alpha val="38823"/>
                </a:srgbClr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09" name="Google Shape;1009;p22"/>
          <p:cNvGrpSpPr/>
          <p:nvPr/>
        </p:nvGrpSpPr>
        <p:grpSpPr>
          <a:xfrm>
            <a:off x="-23" y="3055455"/>
            <a:ext cx="323586" cy="324657"/>
            <a:chOff x="4677000" y="539500"/>
            <a:chExt cx="484773" cy="486523"/>
          </a:xfrm>
        </p:grpSpPr>
        <p:sp>
          <p:nvSpPr>
            <p:cNvPr id="1010" name="Google Shape;1010;p22"/>
            <p:cNvSpPr/>
            <p:nvPr/>
          </p:nvSpPr>
          <p:spPr>
            <a:xfrm>
              <a:off x="4920192" y="757023"/>
              <a:ext cx="241581" cy="51478"/>
            </a:xfrm>
            <a:custGeom>
              <a:avLst/>
              <a:gdLst/>
              <a:ahLst/>
              <a:cxnLst/>
              <a:rect l="l" t="t" r="r" b="b"/>
              <a:pathLst>
                <a:path w="3454" h="736" extrusionOk="0">
                  <a:moveTo>
                    <a:pt x="1" y="736"/>
                  </a:moveTo>
                  <a:lnTo>
                    <a:pt x="3454" y="736"/>
                  </a:lnTo>
                  <a:lnTo>
                    <a:pt x="3454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22"/>
            <p:cNvSpPr/>
            <p:nvPr/>
          </p:nvSpPr>
          <p:spPr>
            <a:xfrm>
              <a:off x="4677000" y="757023"/>
              <a:ext cx="243260" cy="51478"/>
            </a:xfrm>
            <a:custGeom>
              <a:avLst/>
              <a:gdLst/>
              <a:ahLst/>
              <a:cxnLst/>
              <a:rect l="l" t="t" r="r" b="b"/>
              <a:pathLst>
                <a:path w="3478" h="736" extrusionOk="0">
                  <a:moveTo>
                    <a:pt x="1" y="736"/>
                  </a:moveTo>
                  <a:lnTo>
                    <a:pt x="3478" y="736"/>
                  </a:lnTo>
                  <a:lnTo>
                    <a:pt x="3478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22"/>
            <p:cNvSpPr/>
            <p:nvPr/>
          </p:nvSpPr>
          <p:spPr>
            <a:xfrm>
              <a:off x="4894523" y="539500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22"/>
            <p:cNvSpPr/>
            <p:nvPr/>
          </p:nvSpPr>
          <p:spPr>
            <a:xfrm>
              <a:off x="4894523" y="808432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22"/>
            <p:cNvSpPr/>
            <p:nvPr/>
          </p:nvSpPr>
          <p:spPr>
            <a:xfrm>
              <a:off x="4894523" y="757023"/>
              <a:ext cx="49729" cy="49799"/>
            </a:xfrm>
            <a:custGeom>
              <a:avLst/>
              <a:gdLst/>
              <a:ahLst/>
              <a:cxnLst/>
              <a:rect l="l" t="t" r="r" b="b"/>
              <a:pathLst>
                <a:path w="711" h="712" extrusionOk="0">
                  <a:moveTo>
                    <a:pt x="343" y="1"/>
                  </a:moveTo>
                  <a:cubicBezTo>
                    <a:pt x="147" y="1"/>
                    <a:pt x="0" y="148"/>
                    <a:pt x="0" y="368"/>
                  </a:cubicBezTo>
                  <a:cubicBezTo>
                    <a:pt x="0" y="564"/>
                    <a:pt x="147" y="711"/>
                    <a:pt x="343" y="711"/>
                  </a:cubicBezTo>
                  <a:cubicBezTo>
                    <a:pt x="539" y="711"/>
                    <a:pt x="711" y="564"/>
                    <a:pt x="711" y="368"/>
                  </a:cubicBezTo>
                  <a:cubicBezTo>
                    <a:pt x="711" y="148"/>
                    <a:pt x="539" y="1"/>
                    <a:pt x="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15" name="Google Shape;1015;p22"/>
          <p:cNvGrpSpPr/>
          <p:nvPr/>
        </p:nvGrpSpPr>
        <p:grpSpPr>
          <a:xfrm>
            <a:off x="256141" y="437574"/>
            <a:ext cx="203168" cy="203853"/>
            <a:chOff x="4677000" y="539500"/>
            <a:chExt cx="484773" cy="486523"/>
          </a:xfrm>
        </p:grpSpPr>
        <p:sp>
          <p:nvSpPr>
            <p:cNvPr id="1016" name="Google Shape;1016;p22"/>
            <p:cNvSpPr/>
            <p:nvPr/>
          </p:nvSpPr>
          <p:spPr>
            <a:xfrm>
              <a:off x="4920192" y="757023"/>
              <a:ext cx="241581" cy="51478"/>
            </a:xfrm>
            <a:custGeom>
              <a:avLst/>
              <a:gdLst/>
              <a:ahLst/>
              <a:cxnLst/>
              <a:rect l="l" t="t" r="r" b="b"/>
              <a:pathLst>
                <a:path w="3454" h="736" extrusionOk="0">
                  <a:moveTo>
                    <a:pt x="1" y="736"/>
                  </a:moveTo>
                  <a:lnTo>
                    <a:pt x="3454" y="736"/>
                  </a:lnTo>
                  <a:lnTo>
                    <a:pt x="3454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7" name="Google Shape;1017;p22"/>
            <p:cNvSpPr/>
            <p:nvPr/>
          </p:nvSpPr>
          <p:spPr>
            <a:xfrm>
              <a:off x="4677000" y="757023"/>
              <a:ext cx="243260" cy="51478"/>
            </a:xfrm>
            <a:custGeom>
              <a:avLst/>
              <a:gdLst/>
              <a:ahLst/>
              <a:cxnLst/>
              <a:rect l="l" t="t" r="r" b="b"/>
              <a:pathLst>
                <a:path w="3478" h="736" extrusionOk="0">
                  <a:moveTo>
                    <a:pt x="1" y="736"/>
                  </a:moveTo>
                  <a:lnTo>
                    <a:pt x="3478" y="736"/>
                  </a:lnTo>
                  <a:lnTo>
                    <a:pt x="3478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22"/>
            <p:cNvSpPr/>
            <p:nvPr/>
          </p:nvSpPr>
          <p:spPr>
            <a:xfrm>
              <a:off x="4894523" y="539500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22"/>
            <p:cNvSpPr/>
            <p:nvPr/>
          </p:nvSpPr>
          <p:spPr>
            <a:xfrm>
              <a:off x="4894523" y="808432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22"/>
            <p:cNvSpPr/>
            <p:nvPr/>
          </p:nvSpPr>
          <p:spPr>
            <a:xfrm>
              <a:off x="4894523" y="757023"/>
              <a:ext cx="49729" cy="49799"/>
            </a:xfrm>
            <a:custGeom>
              <a:avLst/>
              <a:gdLst/>
              <a:ahLst/>
              <a:cxnLst/>
              <a:rect l="l" t="t" r="r" b="b"/>
              <a:pathLst>
                <a:path w="711" h="712" extrusionOk="0">
                  <a:moveTo>
                    <a:pt x="343" y="1"/>
                  </a:moveTo>
                  <a:cubicBezTo>
                    <a:pt x="147" y="1"/>
                    <a:pt x="0" y="148"/>
                    <a:pt x="0" y="368"/>
                  </a:cubicBezTo>
                  <a:cubicBezTo>
                    <a:pt x="0" y="564"/>
                    <a:pt x="147" y="711"/>
                    <a:pt x="343" y="711"/>
                  </a:cubicBezTo>
                  <a:cubicBezTo>
                    <a:pt x="539" y="711"/>
                    <a:pt x="711" y="564"/>
                    <a:pt x="711" y="368"/>
                  </a:cubicBezTo>
                  <a:cubicBezTo>
                    <a:pt x="711" y="148"/>
                    <a:pt x="539" y="1"/>
                    <a:pt x="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21" name="Google Shape;1021;p22"/>
          <p:cNvGrpSpPr/>
          <p:nvPr/>
        </p:nvGrpSpPr>
        <p:grpSpPr>
          <a:xfrm>
            <a:off x="323578" y="1679324"/>
            <a:ext cx="203168" cy="203853"/>
            <a:chOff x="4677000" y="539500"/>
            <a:chExt cx="484773" cy="486523"/>
          </a:xfrm>
        </p:grpSpPr>
        <p:sp>
          <p:nvSpPr>
            <p:cNvPr id="1022" name="Google Shape;1022;p22"/>
            <p:cNvSpPr/>
            <p:nvPr/>
          </p:nvSpPr>
          <p:spPr>
            <a:xfrm>
              <a:off x="4920192" y="757023"/>
              <a:ext cx="241581" cy="51478"/>
            </a:xfrm>
            <a:custGeom>
              <a:avLst/>
              <a:gdLst/>
              <a:ahLst/>
              <a:cxnLst/>
              <a:rect l="l" t="t" r="r" b="b"/>
              <a:pathLst>
                <a:path w="3454" h="736" extrusionOk="0">
                  <a:moveTo>
                    <a:pt x="1" y="736"/>
                  </a:moveTo>
                  <a:lnTo>
                    <a:pt x="3454" y="736"/>
                  </a:lnTo>
                  <a:lnTo>
                    <a:pt x="3454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22"/>
            <p:cNvSpPr/>
            <p:nvPr/>
          </p:nvSpPr>
          <p:spPr>
            <a:xfrm>
              <a:off x="4677000" y="757023"/>
              <a:ext cx="243260" cy="51478"/>
            </a:xfrm>
            <a:custGeom>
              <a:avLst/>
              <a:gdLst/>
              <a:ahLst/>
              <a:cxnLst/>
              <a:rect l="l" t="t" r="r" b="b"/>
              <a:pathLst>
                <a:path w="3478" h="736" extrusionOk="0">
                  <a:moveTo>
                    <a:pt x="1" y="736"/>
                  </a:moveTo>
                  <a:lnTo>
                    <a:pt x="3478" y="736"/>
                  </a:lnTo>
                  <a:lnTo>
                    <a:pt x="3478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22"/>
            <p:cNvSpPr/>
            <p:nvPr/>
          </p:nvSpPr>
          <p:spPr>
            <a:xfrm>
              <a:off x="4894523" y="539500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22"/>
            <p:cNvSpPr/>
            <p:nvPr/>
          </p:nvSpPr>
          <p:spPr>
            <a:xfrm>
              <a:off x="4894523" y="808432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22"/>
            <p:cNvSpPr/>
            <p:nvPr/>
          </p:nvSpPr>
          <p:spPr>
            <a:xfrm>
              <a:off x="4894523" y="757023"/>
              <a:ext cx="49729" cy="49799"/>
            </a:xfrm>
            <a:custGeom>
              <a:avLst/>
              <a:gdLst/>
              <a:ahLst/>
              <a:cxnLst/>
              <a:rect l="l" t="t" r="r" b="b"/>
              <a:pathLst>
                <a:path w="711" h="712" extrusionOk="0">
                  <a:moveTo>
                    <a:pt x="343" y="1"/>
                  </a:moveTo>
                  <a:cubicBezTo>
                    <a:pt x="147" y="1"/>
                    <a:pt x="0" y="148"/>
                    <a:pt x="0" y="368"/>
                  </a:cubicBezTo>
                  <a:cubicBezTo>
                    <a:pt x="0" y="564"/>
                    <a:pt x="147" y="711"/>
                    <a:pt x="343" y="711"/>
                  </a:cubicBezTo>
                  <a:cubicBezTo>
                    <a:pt x="539" y="711"/>
                    <a:pt x="711" y="564"/>
                    <a:pt x="711" y="368"/>
                  </a:cubicBezTo>
                  <a:cubicBezTo>
                    <a:pt x="711" y="148"/>
                    <a:pt x="539" y="1"/>
                    <a:pt x="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27" name="Google Shape;1027;p22"/>
          <p:cNvGrpSpPr/>
          <p:nvPr/>
        </p:nvGrpSpPr>
        <p:grpSpPr>
          <a:xfrm>
            <a:off x="8701477" y="377168"/>
            <a:ext cx="323586" cy="324657"/>
            <a:chOff x="4677000" y="539500"/>
            <a:chExt cx="484773" cy="486523"/>
          </a:xfrm>
        </p:grpSpPr>
        <p:sp>
          <p:nvSpPr>
            <p:cNvPr id="1028" name="Google Shape;1028;p22"/>
            <p:cNvSpPr/>
            <p:nvPr/>
          </p:nvSpPr>
          <p:spPr>
            <a:xfrm>
              <a:off x="4920192" y="757023"/>
              <a:ext cx="241581" cy="51478"/>
            </a:xfrm>
            <a:custGeom>
              <a:avLst/>
              <a:gdLst/>
              <a:ahLst/>
              <a:cxnLst/>
              <a:rect l="l" t="t" r="r" b="b"/>
              <a:pathLst>
                <a:path w="3454" h="736" extrusionOk="0">
                  <a:moveTo>
                    <a:pt x="1" y="736"/>
                  </a:moveTo>
                  <a:lnTo>
                    <a:pt x="3454" y="736"/>
                  </a:lnTo>
                  <a:lnTo>
                    <a:pt x="3454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22"/>
            <p:cNvSpPr/>
            <p:nvPr/>
          </p:nvSpPr>
          <p:spPr>
            <a:xfrm>
              <a:off x="4677000" y="757023"/>
              <a:ext cx="243260" cy="51478"/>
            </a:xfrm>
            <a:custGeom>
              <a:avLst/>
              <a:gdLst/>
              <a:ahLst/>
              <a:cxnLst/>
              <a:rect l="l" t="t" r="r" b="b"/>
              <a:pathLst>
                <a:path w="3478" h="736" extrusionOk="0">
                  <a:moveTo>
                    <a:pt x="1" y="736"/>
                  </a:moveTo>
                  <a:lnTo>
                    <a:pt x="3478" y="736"/>
                  </a:lnTo>
                  <a:lnTo>
                    <a:pt x="3478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22"/>
            <p:cNvSpPr/>
            <p:nvPr/>
          </p:nvSpPr>
          <p:spPr>
            <a:xfrm>
              <a:off x="4894523" y="539500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22"/>
            <p:cNvSpPr/>
            <p:nvPr/>
          </p:nvSpPr>
          <p:spPr>
            <a:xfrm>
              <a:off x="4894523" y="808432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22"/>
            <p:cNvSpPr/>
            <p:nvPr/>
          </p:nvSpPr>
          <p:spPr>
            <a:xfrm>
              <a:off x="4894523" y="757023"/>
              <a:ext cx="49729" cy="49799"/>
            </a:xfrm>
            <a:custGeom>
              <a:avLst/>
              <a:gdLst/>
              <a:ahLst/>
              <a:cxnLst/>
              <a:rect l="l" t="t" r="r" b="b"/>
              <a:pathLst>
                <a:path w="711" h="712" extrusionOk="0">
                  <a:moveTo>
                    <a:pt x="343" y="1"/>
                  </a:moveTo>
                  <a:cubicBezTo>
                    <a:pt x="147" y="1"/>
                    <a:pt x="0" y="148"/>
                    <a:pt x="0" y="368"/>
                  </a:cubicBezTo>
                  <a:cubicBezTo>
                    <a:pt x="0" y="564"/>
                    <a:pt x="147" y="711"/>
                    <a:pt x="343" y="711"/>
                  </a:cubicBezTo>
                  <a:cubicBezTo>
                    <a:pt x="539" y="711"/>
                    <a:pt x="711" y="564"/>
                    <a:pt x="711" y="368"/>
                  </a:cubicBezTo>
                  <a:cubicBezTo>
                    <a:pt x="711" y="148"/>
                    <a:pt x="539" y="1"/>
                    <a:pt x="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3" name="Google Shape;1033;p22"/>
          <p:cNvGrpSpPr/>
          <p:nvPr/>
        </p:nvGrpSpPr>
        <p:grpSpPr>
          <a:xfrm>
            <a:off x="8424003" y="2010562"/>
            <a:ext cx="203168" cy="203853"/>
            <a:chOff x="4677000" y="539500"/>
            <a:chExt cx="484773" cy="486523"/>
          </a:xfrm>
        </p:grpSpPr>
        <p:sp>
          <p:nvSpPr>
            <p:cNvPr id="1034" name="Google Shape;1034;p22"/>
            <p:cNvSpPr/>
            <p:nvPr/>
          </p:nvSpPr>
          <p:spPr>
            <a:xfrm>
              <a:off x="4920192" y="757023"/>
              <a:ext cx="241581" cy="51478"/>
            </a:xfrm>
            <a:custGeom>
              <a:avLst/>
              <a:gdLst/>
              <a:ahLst/>
              <a:cxnLst/>
              <a:rect l="l" t="t" r="r" b="b"/>
              <a:pathLst>
                <a:path w="3454" h="736" extrusionOk="0">
                  <a:moveTo>
                    <a:pt x="1" y="736"/>
                  </a:moveTo>
                  <a:lnTo>
                    <a:pt x="3454" y="736"/>
                  </a:lnTo>
                  <a:lnTo>
                    <a:pt x="3454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22"/>
            <p:cNvSpPr/>
            <p:nvPr/>
          </p:nvSpPr>
          <p:spPr>
            <a:xfrm>
              <a:off x="4677000" y="757023"/>
              <a:ext cx="243260" cy="51478"/>
            </a:xfrm>
            <a:custGeom>
              <a:avLst/>
              <a:gdLst/>
              <a:ahLst/>
              <a:cxnLst/>
              <a:rect l="l" t="t" r="r" b="b"/>
              <a:pathLst>
                <a:path w="3478" h="736" extrusionOk="0">
                  <a:moveTo>
                    <a:pt x="1" y="736"/>
                  </a:moveTo>
                  <a:lnTo>
                    <a:pt x="3478" y="736"/>
                  </a:lnTo>
                  <a:lnTo>
                    <a:pt x="3478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22"/>
            <p:cNvSpPr/>
            <p:nvPr/>
          </p:nvSpPr>
          <p:spPr>
            <a:xfrm>
              <a:off x="4894523" y="539500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22"/>
            <p:cNvSpPr/>
            <p:nvPr/>
          </p:nvSpPr>
          <p:spPr>
            <a:xfrm>
              <a:off x="4894523" y="808432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22"/>
            <p:cNvSpPr/>
            <p:nvPr/>
          </p:nvSpPr>
          <p:spPr>
            <a:xfrm>
              <a:off x="4894523" y="757023"/>
              <a:ext cx="49729" cy="49799"/>
            </a:xfrm>
            <a:custGeom>
              <a:avLst/>
              <a:gdLst/>
              <a:ahLst/>
              <a:cxnLst/>
              <a:rect l="l" t="t" r="r" b="b"/>
              <a:pathLst>
                <a:path w="711" h="712" extrusionOk="0">
                  <a:moveTo>
                    <a:pt x="343" y="1"/>
                  </a:moveTo>
                  <a:cubicBezTo>
                    <a:pt x="147" y="1"/>
                    <a:pt x="0" y="148"/>
                    <a:pt x="0" y="368"/>
                  </a:cubicBezTo>
                  <a:cubicBezTo>
                    <a:pt x="0" y="564"/>
                    <a:pt x="147" y="711"/>
                    <a:pt x="343" y="711"/>
                  </a:cubicBezTo>
                  <a:cubicBezTo>
                    <a:pt x="539" y="711"/>
                    <a:pt x="711" y="564"/>
                    <a:pt x="711" y="368"/>
                  </a:cubicBezTo>
                  <a:cubicBezTo>
                    <a:pt x="711" y="148"/>
                    <a:pt x="539" y="1"/>
                    <a:pt x="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9" name="Google Shape;1039;p22"/>
          <p:cNvGrpSpPr/>
          <p:nvPr/>
        </p:nvGrpSpPr>
        <p:grpSpPr>
          <a:xfrm>
            <a:off x="8761691" y="3207249"/>
            <a:ext cx="203168" cy="203853"/>
            <a:chOff x="4677000" y="539500"/>
            <a:chExt cx="484773" cy="486523"/>
          </a:xfrm>
        </p:grpSpPr>
        <p:sp>
          <p:nvSpPr>
            <p:cNvPr id="1040" name="Google Shape;1040;p22"/>
            <p:cNvSpPr/>
            <p:nvPr/>
          </p:nvSpPr>
          <p:spPr>
            <a:xfrm>
              <a:off x="4920192" y="757023"/>
              <a:ext cx="241581" cy="51478"/>
            </a:xfrm>
            <a:custGeom>
              <a:avLst/>
              <a:gdLst/>
              <a:ahLst/>
              <a:cxnLst/>
              <a:rect l="l" t="t" r="r" b="b"/>
              <a:pathLst>
                <a:path w="3454" h="736" extrusionOk="0">
                  <a:moveTo>
                    <a:pt x="1" y="736"/>
                  </a:moveTo>
                  <a:lnTo>
                    <a:pt x="3454" y="736"/>
                  </a:lnTo>
                  <a:lnTo>
                    <a:pt x="3454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22"/>
            <p:cNvSpPr/>
            <p:nvPr/>
          </p:nvSpPr>
          <p:spPr>
            <a:xfrm>
              <a:off x="4677000" y="757023"/>
              <a:ext cx="243260" cy="51478"/>
            </a:xfrm>
            <a:custGeom>
              <a:avLst/>
              <a:gdLst/>
              <a:ahLst/>
              <a:cxnLst/>
              <a:rect l="l" t="t" r="r" b="b"/>
              <a:pathLst>
                <a:path w="3478" h="736" extrusionOk="0">
                  <a:moveTo>
                    <a:pt x="1" y="736"/>
                  </a:moveTo>
                  <a:lnTo>
                    <a:pt x="3478" y="736"/>
                  </a:lnTo>
                  <a:lnTo>
                    <a:pt x="3478" y="1"/>
                  </a:lnTo>
                  <a:lnTo>
                    <a:pt x="1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8100019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22"/>
            <p:cNvSpPr/>
            <p:nvPr/>
          </p:nvSpPr>
          <p:spPr>
            <a:xfrm>
              <a:off x="4894523" y="539500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18900044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22"/>
            <p:cNvSpPr/>
            <p:nvPr/>
          </p:nvSpPr>
          <p:spPr>
            <a:xfrm>
              <a:off x="4894523" y="808432"/>
              <a:ext cx="51478" cy="217591"/>
            </a:xfrm>
            <a:custGeom>
              <a:avLst/>
              <a:gdLst/>
              <a:ahLst/>
              <a:cxnLst/>
              <a:rect l="l" t="t" r="r" b="b"/>
              <a:pathLst>
                <a:path w="736" h="3111" extrusionOk="0">
                  <a:moveTo>
                    <a:pt x="0" y="3111"/>
                  </a:moveTo>
                  <a:lnTo>
                    <a:pt x="735" y="3111"/>
                  </a:lnTo>
                  <a:lnTo>
                    <a:pt x="735" y="1"/>
                  </a:lnTo>
                  <a:lnTo>
                    <a:pt x="0" y="1"/>
                  </a:lnTo>
                  <a:close/>
                </a:path>
              </a:pathLst>
            </a:custGeom>
            <a:gradFill>
              <a:gsLst>
                <a:gs pos="0">
                  <a:srgbClr val="FBCEAF">
                    <a:alpha val="39215"/>
                  </a:srgbClr>
                </a:gs>
                <a:gs pos="100000">
                  <a:srgbClr val="190619">
                    <a:alpha val="0"/>
                  </a:srgbClr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22"/>
            <p:cNvSpPr/>
            <p:nvPr/>
          </p:nvSpPr>
          <p:spPr>
            <a:xfrm>
              <a:off x="4894523" y="757023"/>
              <a:ext cx="49729" cy="49799"/>
            </a:xfrm>
            <a:custGeom>
              <a:avLst/>
              <a:gdLst/>
              <a:ahLst/>
              <a:cxnLst/>
              <a:rect l="l" t="t" r="r" b="b"/>
              <a:pathLst>
                <a:path w="711" h="712" extrusionOk="0">
                  <a:moveTo>
                    <a:pt x="343" y="1"/>
                  </a:moveTo>
                  <a:cubicBezTo>
                    <a:pt x="147" y="1"/>
                    <a:pt x="0" y="148"/>
                    <a:pt x="0" y="368"/>
                  </a:cubicBezTo>
                  <a:cubicBezTo>
                    <a:pt x="0" y="564"/>
                    <a:pt x="147" y="711"/>
                    <a:pt x="343" y="711"/>
                  </a:cubicBezTo>
                  <a:cubicBezTo>
                    <a:pt x="539" y="711"/>
                    <a:pt x="711" y="564"/>
                    <a:pt x="711" y="368"/>
                  </a:cubicBezTo>
                  <a:cubicBezTo>
                    <a:pt x="711" y="148"/>
                    <a:pt x="539" y="1"/>
                    <a:pt x="3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45" name="Google Shape;1045;p22"/>
          <p:cNvGrpSpPr/>
          <p:nvPr/>
        </p:nvGrpSpPr>
        <p:grpSpPr>
          <a:xfrm flipH="1">
            <a:off x="-18" y="4603999"/>
            <a:ext cx="9143898" cy="1093760"/>
            <a:chOff x="6" y="4603999"/>
            <a:chExt cx="9143898" cy="1093760"/>
          </a:xfrm>
        </p:grpSpPr>
        <p:grpSp>
          <p:nvGrpSpPr>
            <p:cNvPr id="1046" name="Google Shape;1046;p22"/>
            <p:cNvGrpSpPr/>
            <p:nvPr/>
          </p:nvGrpSpPr>
          <p:grpSpPr>
            <a:xfrm>
              <a:off x="12" y="4778175"/>
              <a:ext cx="9143893" cy="919584"/>
              <a:chOff x="12" y="4480125"/>
              <a:chExt cx="9143893" cy="919584"/>
            </a:xfrm>
          </p:grpSpPr>
          <p:sp>
            <p:nvSpPr>
              <p:cNvPr id="1047" name="Google Shape;1047;p22"/>
              <p:cNvSpPr/>
              <p:nvPr/>
            </p:nvSpPr>
            <p:spPr>
              <a:xfrm>
                <a:off x="12" y="4480125"/>
                <a:ext cx="9143893" cy="919584"/>
              </a:xfrm>
              <a:custGeom>
                <a:avLst/>
                <a:gdLst/>
                <a:ahLst/>
                <a:cxnLst/>
                <a:rect l="l" t="t" r="r" b="b"/>
                <a:pathLst>
                  <a:path w="285702" h="51866" extrusionOk="0">
                    <a:moveTo>
                      <a:pt x="96189" y="1543"/>
                    </a:moveTo>
                    <a:cubicBezTo>
                      <a:pt x="83675" y="2841"/>
                      <a:pt x="71431" y="4922"/>
                      <a:pt x="58869" y="5951"/>
                    </a:cubicBezTo>
                    <a:lnTo>
                      <a:pt x="58869" y="5951"/>
                    </a:lnTo>
                    <a:cubicBezTo>
                      <a:pt x="39205" y="7567"/>
                      <a:pt x="18880" y="6489"/>
                      <a:pt x="24" y="2816"/>
                    </a:cubicBezTo>
                    <a:lnTo>
                      <a:pt x="24" y="2816"/>
                    </a:lnTo>
                    <a:lnTo>
                      <a:pt x="0" y="51865"/>
                    </a:lnTo>
                    <a:lnTo>
                      <a:pt x="285701" y="51865"/>
                    </a:lnTo>
                    <a:lnTo>
                      <a:pt x="285701" y="22455"/>
                    </a:lnTo>
                    <a:cubicBezTo>
                      <a:pt x="264225" y="20398"/>
                      <a:pt x="242651" y="18317"/>
                      <a:pt x="222032" y="14228"/>
                    </a:cubicBezTo>
                    <a:lnTo>
                      <a:pt x="222032" y="14228"/>
                    </a:lnTo>
                    <a:cubicBezTo>
                      <a:pt x="207560" y="11362"/>
                      <a:pt x="193675" y="7518"/>
                      <a:pt x="179129" y="4800"/>
                    </a:cubicBezTo>
                    <a:lnTo>
                      <a:pt x="179129" y="4800"/>
                    </a:lnTo>
                    <a:cubicBezTo>
                      <a:pt x="162061" y="1616"/>
                      <a:pt x="144161" y="0"/>
                      <a:pt x="126260" y="0"/>
                    </a:cubicBezTo>
                    <a:lnTo>
                      <a:pt x="126260" y="0"/>
                    </a:lnTo>
                    <a:cubicBezTo>
                      <a:pt x="116171" y="0"/>
                      <a:pt x="106106" y="514"/>
                      <a:pt x="96189" y="1543"/>
                    </a:cubicBezTo>
                  </a:path>
                </a:pathLst>
              </a:custGeom>
              <a:gradFill>
                <a:gsLst>
                  <a:gs pos="0">
                    <a:schemeClr val="accent1"/>
                  </a:gs>
                  <a:gs pos="54000">
                    <a:srgbClr val="2D152B"/>
                  </a:gs>
                  <a:gs pos="100000">
                    <a:schemeClr val="lt2"/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8" name="Google Shape;1048;p22"/>
              <p:cNvSpPr/>
              <p:nvPr/>
            </p:nvSpPr>
            <p:spPr>
              <a:xfrm>
                <a:off x="4275" y="4549900"/>
                <a:ext cx="4234600" cy="849750"/>
              </a:xfrm>
              <a:custGeom>
                <a:avLst/>
                <a:gdLst/>
                <a:ahLst/>
                <a:cxnLst/>
                <a:rect l="l" t="t" r="r" b="b"/>
                <a:pathLst>
                  <a:path w="169384" h="33990" extrusionOk="0">
                    <a:moveTo>
                      <a:pt x="16481" y="49"/>
                    </a:moveTo>
                    <a:cubicBezTo>
                      <a:pt x="10236" y="319"/>
                      <a:pt x="4702" y="1323"/>
                      <a:pt x="0" y="2547"/>
                    </a:cubicBezTo>
                    <a:lnTo>
                      <a:pt x="0" y="2547"/>
                    </a:lnTo>
                    <a:lnTo>
                      <a:pt x="0" y="33989"/>
                    </a:lnTo>
                    <a:lnTo>
                      <a:pt x="165025" y="33989"/>
                    </a:lnTo>
                    <a:lnTo>
                      <a:pt x="169384" y="15281"/>
                    </a:lnTo>
                    <a:cubicBezTo>
                      <a:pt x="130301" y="27696"/>
                      <a:pt x="105250" y="24292"/>
                      <a:pt x="89381" y="18562"/>
                    </a:cubicBezTo>
                    <a:lnTo>
                      <a:pt x="89381" y="18562"/>
                    </a:lnTo>
                    <a:cubicBezTo>
                      <a:pt x="85316" y="17093"/>
                      <a:pt x="71579" y="11754"/>
                      <a:pt x="51841" y="6049"/>
                    </a:cubicBezTo>
                    <a:lnTo>
                      <a:pt x="51841" y="6049"/>
                    </a:lnTo>
                    <a:cubicBezTo>
                      <a:pt x="36610" y="1641"/>
                      <a:pt x="28113" y="0"/>
                      <a:pt x="19542" y="0"/>
                    </a:cubicBezTo>
                    <a:lnTo>
                      <a:pt x="19542" y="0"/>
                    </a:lnTo>
                    <a:cubicBezTo>
                      <a:pt x="18513" y="0"/>
                      <a:pt x="17509" y="0"/>
                      <a:pt x="16481" y="49"/>
                    </a:cubicBezTo>
                    <a:close/>
                  </a:path>
                </a:pathLst>
              </a:custGeom>
              <a:gradFill>
                <a:gsLst>
                  <a:gs pos="0">
                    <a:schemeClr val="accent1"/>
                  </a:gs>
                  <a:gs pos="54000">
                    <a:srgbClr val="2D152B"/>
                  </a:gs>
                  <a:gs pos="100000">
                    <a:schemeClr val="lt2"/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49" name="Google Shape;1049;p22"/>
            <p:cNvSpPr/>
            <p:nvPr/>
          </p:nvSpPr>
          <p:spPr>
            <a:xfrm flipH="1">
              <a:off x="6" y="4603999"/>
              <a:ext cx="6059506" cy="1016212"/>
            </a:xfrm>
            <a:custGeom>
              <a:avLst/>
              <a:gdLst/>
              <a:ahLst/>
              <a:cxnLst/>
              <a:rect l="l" t="t" r="r" b="b"/>
              <a:pathLst>
                <a:path w="176315" h="56519" extrusionOk="0">
                  <a:moveTo>
                    <a:pt x="1" y="56518"/>
                  </a:moveTo>
                  <a:lnTo>
                    <a:pt x="176314" y="56029"/>
                  </a:lnTo>
                  <a:lnTo>
                    <a:pt x="176314" y="98"/>
                  </a:lnTo>
                  <a:cubicBezTo>
                    <a:pt x="174404" y="25"/>
                    <a:pt x="172494" y="0"/>
                    <a:pt x="170559" y="0"/>
                  </a:cubicBezTo>
                  <a:lnTo>
                    <a:pt x="170559" y="0"/>
                  </a:lnTo>
                  <a:cubicBezTo>
                    <a:pt x="91977" y="0"/>
                    <a:pt x="1" y="56518"/>
                    <a:pt x="1" y="56518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4000">
                  <a:srgbClr val="2D152B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gradFill>
          <a:gsLst>
            <a:gs pos="0">
              <a:schemeClr val="lt1"/>
            </a:gs>
            <a:gs pos="100000">
              <a:schemeClr val="dk2"/>
            </a:gs>
          </a:gsLst>
          <a:lin ang="5400012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445025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inzel"/>
              <a:buNone/>
              <a:defRPr sz="3000" b="1">
                <a:solidFill>
                  <a:schemeClr val="dk1"/>
                </a:solidFill>
                <a:latin typeface="Cinzel"/>
                <a:ea typeface="Cinzel"/>
                <a:cs typeface="Cinzel"/>
                <a:sym typeface="Cinzel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ctor"/>
              <a:buChar char="●"/>
              <a:defRPr>
                <a:solidFill>
                  <a:schemeClr val="lt2"/>
                </a:solidFill>
                <a:latin typeface="Actor"/>
                <a:ea typeface="Actor"/>
                <a:cs typeface="Actor"/>
                <a:sym typeface="Actor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ctor"/>
              <a:buChar char="○"/>
              <a:defRPr>
                <a:solidFill>
                  <a:schemeClr val="lt2"/>
                </a:solidFill>
                <a:latin typeface="Actor"/>
                <a:ea typeface="Actor"/>
                <a:cs typeface="Actor"/>
                <a:sym typeface="Actor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ctor"/>
              <a:buChar char="■"/>
              <a:defRPr>
                <a:solidFill>
                  <a:schemeClr val="lt2"/>
                </a:solidFill>
                <a:latin typeface="Actor"/>
                <a:ea typeface="Actor"/>
                <a:cs typeface="Actor"/>
                <a:sym typeface="Actor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ctor"/>
              <a:buChar char="●"/>
              <a:defRPr>
                <a:solidFill>
                  <a:schemeClr val="lt2"/>
                </a:solidFill>
                <a:latin typeface="Actor"/>
                <a:ea typeface="Actor"/>
                <a:cs typeface="Actor"/>
                <a:sym typeface="Actor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ctor"/>
              <a:buChar char="○"/>
              <a:defRPr>
                <a:solidFill>
                  <a:schemeClr val="lt2"/>
                </a:solidFill>
                <a:latin typeface="Actor"/>
                <a:ea typeface="Actor"/>
                <a:cs typeface="Actor"/>
                <a:sym typeface="Actor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ctor"/>
              <a:buChar char="■"/>
              <a:defRPr>
                <a:solidFill>
                  <a:schemeClr val="lt2"/>
                </a:solidFill>
                <a:latin typeface="Actor"/>
                <a:ea typeface="Actor"/>
                <a:cs typeface="Actor"/>
                <a:sym typeface="Actor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ctor"/>
              <a:buChar char="●"/>
              <a:defRPr>
                <a:solidFill>
                  <a:schemeClr val="lt2"/>
                </a:solidFill>
                <a:latin typeface="Actor"/>
                <a:ea typeface="Actor"/>
                <a:cs typeface="Actor"/>
                <a:sym typeface="Actor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ctor"/>
              <a:buChar char="○"/>
              <a:defRPr>
                <a:solidFill>
                  <a:schemeClr val="lt2"/>
                </a:solidFill>
                <a:latin typeface="Actor"/>
                <a:ea typeface="Actor"/>
                <a:cs typeface="Actor"/>
                <a:sym typeface="Actor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Actor"/>
              <a:buChar char="■"/>
              <a:defRPr>
                <a:solidFill>
                  <a:schemeClr val="lt2"/>
                </a:solidFill>
                <a:latin typeface="Actor"/>
                <a:ea typeface="Actor"/>
                <a:cs typeface="Actor"/>
                <a:sym typeface="Actor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2" r:id="rId3"/>
    <p:sldLayoutId id="2147483653" r:id="rId4"/>
    <p:sldLayoutId id="2147483655" r:id="rId5"/>
    <p:sldLayoutId id="2147483658" r:id="rId6"/>
    <p:sldLayoutId id="2147483667" r:id="rId7"/>
    <p:sldLayoutId id="2147483668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Google Shape;1060;p26"/>
          <p:cNvSpPr/>
          <p:nvPr/>
        </p:nvSpPr>
        <p:spPr>
          <a:xfrm>
            <a:off x="7235927" y="1422219"/>
            <a:ext cx="608580" cy="3899358"/>
          </a:xfrm>
          <a:custGeom>
            <a:avLst/>
            <a:gdLst/>
            <a:ahLst/>
            <a:cxnLst/>
            <a:rect l="l" t="t" r="r" b="b"/>
            <a:pathLst>
              <a:path w="20130" h="128979" extrusionOk="0">
                <a:moveTo>
                  <a:pt x="20129" y="128978"/>
                </a:moveTo>
                <a:lnTo>
                  <a:pt x="0" y="128978"/>
                </a:lnTo>
                <a:lnTo>
                  <a:pt x="0" y="1"/>
                </a:lnTo>
                <a:lnTo>
                  <a:pt x="20129" y="1"/>
                </a:lnTo>
                <a:close/>
              </a:path>
            </a:pathLst>
          </a:custGeom>
          <a:gradFill>
            <a:gsLst>
              <a:gs pos="0">
                <a:srgbClr val="E96F30">
                  <a:alpha val="23137"/>
                </a:srgbClr>
              </a:gs>
              <a:gs pos="100000">
                <a:srgbClr val="F7ECCB">
                  <a:alpha val="20392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1" name="Google Shape;1061;p26"/>
          <p:cNvSpPr txBox="1">
            <a:spLocks noGrp="1"/>
          </p:cNvSpPr>
          <p:nvPr>
            <p:ph type="ctrTitle"/>
          </p:nvPr>
        </p:nvSpPr>
        <p:spPr>
          <a:xfrm>
            <a:off x="353868" y="970960"/>
            <a:ext cx="5863706" cy="1728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5400" dirty="0">
                <a:latin typeface="+mn-lt"/>
              </a:rPr>
              <a:t>ХРИШЋАНСТВО</a:t>
            </a:r>
            <a:endParaRPr sz="5400" dirty="0">
              <a:latin typeface="+mn-lt"/>
            </a:endParaRPr>
          </a:p>
        </p:txBody>
      </p:sp>
      <p:sp>
        <p:nvSpPr>
          <p:cNvPr id="1062" name="Google Shape;1062;p26"/>
          <p:cNvSpPr txBox="1">
            <a:spLocks noGrp="1"/>
          </p:cNvSpPr>
          <p:nvPr>
            <p:ph type="subTitle" idx="1"/>
          </p:nvPr>
        </p:nvSpPr>
        <p:spPr>
          <a:xfrm>
            <a:off x="3064872" y="4857766"/>
            <a:ext cx="5603099" cy="60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/>
              <a:t>аутор: Тијана Мијалковић, </a:t>
            </a:r>
            <a:r>
              <a:rPr lang="sr-Cyrl-RS" dirty="0" err="1"/>
              <a:t>проф</a:t>
            </a:r>
            <a:r>
              <a:rPr lang="sr-Cyrl-RS" dirty="0"/>
              <a:t> историје</a:t>
            </a:r>
            <a:endParaRPr dirty="0"/>
          </a:p>
        </p:txBody>
      </p:sp>
      <p:sp>
        <p:nvSpPr>
          <p:cNvPr id="1064" name="Google Shape;1064;p26"/>
          <p:cNvSpPr/>
          <p:nvPr/>
        </p:nvSpPr>
        <p:spPr>
          <a:xfrm>
            <a:off x="5591661" y="664026"/>
            <a:ext cx="608580" cy="3898602"/>
          </a:xfrm>
          <a:custGeom>
            <a:avLst/>
            <a:gdLst/>
            <a:ahLst/>
            <a:cxnLst/>
            <a:rect l="l" t="t" r="r" b="b"/>
            <a:pathLst>
              <a:path w="20130" h="128954" extrusionOk="0">
                <a:moveTo>
                  <a:pt x="1" y="0"/>
                </a:moveTo>
                <a:lnTo>
                  <a:pt x="1" y="128953"/>
                </a:lnTo>
                <a:lnTo>
                  <a:pt x="20130" y="128953"/>
                </a:lnTo>
                <a:lnTo>
                  <a:pt x="20130" y="0"/>
                </a:lnTo>
                <a:close/>
              </a:path>
            </a:pathLst>
          </a:custGeom>
          <a:gradFill>
            <a:gsLst>
              <a:gs pos="0">
                <a:srgbClr val="E96F30">
                  <a:alpha val="23137"/>
                </a:srgbClr>
              </a:gs>
              <a:gs pos="100000">
                <a:srgbClr val="F7ECCB">
                  <a:alpha val="20392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65" name="Google Shape;1065;p26"/>
          <p:cNvGrpSpPr/>
          <p:nvPr/>
        </p:nvGrpSpPr>
        <p:grpSpPr>
          <a:xfrm>
            <a:off x="6412198" y="1534608"/>
            <a:ext cx="1626933" cy="2821282"/>
            <a:chOff x="6131513" y="2531722"/>
            <a:chExt cx="1030030" cy="1786187"/>
          </a:xfrm>
        </p:grpSpPr>
        <p:sp>
          <p:nvSpPr>
            <p:cNvPr id="1066" name="Google Shape;1066;p26"/>
            <p:cNvSpPr/>
            <p:nvPr/>
          </p:nvSpPr>
          <p:spPr>
            <a:xfrm>
              <a:off x="6131513" y="2531722"/>
              <a:ext cx="1030030" cy="1786187"/>
            </a:xfrm>
            <a:custGeom>
              <a:avLst/>
              <a:gdLst/>
              <a:ahLst/>
              <a:cxnLst/>
              <a:rect l="l" t="t" r="r" b="b"/>
              <a:pathLst>
                <a:path w="34725" h="60217" extrusionOk="0">
                  <a:moveTo>
                    <a:pt x="15697" y="1"/>
                  </a:moveTo>
                  <a:lnTo>
                    <a:pt x="15697" y="9771"/>
                  </a:lnTo>
                  <a:lnTo>
                    <a:pt x="0" y="9771"/>
                  </a:lnTo>
                  <a:lnTo>
                    <a:pt x="0" y="13126"/>
                  </a:lnTo>
                  <a:lnTo>
                    <a:pt x="15697" y="13126"/>
                  </a:lnTo>
                  <a:lnTo>
                    <a:pt x="15697" y="60216"/>
                  </a:lnTo>
                  <a:lnTo>
                    <a:pt x="19052" y="60216"/>
                  </a:lnTo>
                  <a:lnTo>
                    <a:pt x="19052" y="13126"/>
                  </a:lnTo>
                  <a:lnTo>
                    <a:pt x="34724" y="13126"/>
                  </a:lnTo>
                  <a:lnTo>
                    <a:pt x="34724" y="9771"/>
                  </a:lnTo>
                  <a:lnTo>
                    <a:pt x="19052" y="9771"/>
                  </a:lnTo>
                  <a:lnTo>
                    <a:pt x="19052" y="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26"/>
            <p:cNvSpPr/>
            <p:nvPr/>
          </p:nvSpPr>
          <p:spPr>
            <a:xfrm>
              <a:off x="6557167" y="2658114"/>
              <a:ext cx="173615" cy="99547"/>
            </a:xfrm>
            <a:custGeom>
              <a:avLst/>
              <a:gdLst/>
              <a:ahLst/>
              <a:cxnLst/>
              <a:rect l="l" t="t" r="r" b="b"/>
              <a:pathLst>
                <a:path w="5853" h="3356" extrusionOk="0">
                  <a:moveTo>
                    <a:pt x="0" y="1"/>
                  </a:moveTo>
                  <a:lnTo>
                    <a:pt x="0" y="3355"/>
                  </a:lnTo>
                  <a:lnTo>
                    <a:pt x="5853" y="3355"/>
                  </a:lnTo>
                  <a:lnTo>
                    <a:pt x="5853" y="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26"/>
            <p:cNvSpPr/>
            <p:nvPr/>
          </p:nvSpPr>
          <p:spPr>
            <a:xfrm>
              <a:off x="6131513" y="2921070"/>
              <a:ext cx="1030030" cy="35625"/>
            </a:xfrm>
            <a:custGeom>
              <a:avLst/>
              <a:gdLst/>
              <a:ahLst/>
              <a:cxnLst/>
              <a:rect l="l" t="t" r="r" b="b"/>
              <a:pathLst>
                <a:path w="34725" h="1201" extrusionOk="0">
                  <a:moveTo>
                    <a:pt x="0" y="0"/>
                  </a:moveTo>
                  <a:lnTo>
                    <a:pt x="1568" y="1200"/>
                  </a:lnTo>
                  <a:lnTo>
                    <a:pt x="33451" y="1200"/>
                  </a:lnTo>
                  <a:lnTo>
                    <a:pt x="34724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9" name="Google Shape;1069;p26"/>
            <p:cNvSpPr/>
            <p:nvPr/>
          </p:nvSpPr>
          <p:spPr>
            <a:xfrm>
              <a:off x="6246988" y="2853500"/>
              <a:ext cx="762000" cy="1072893"/>
            </a:xfrm>
            <a:custGeom>
              <a:avLst/>
              <a:gdLst/>
              <a:ahLst/>
              <a:cxnLst/>
              <a:rect l="l" t="t" r="r" b="b"/>
              <a:pathLst>
                <a:path w="25689" h="36170" extrusionOk="0">
                  <a:moveTo>
                    <a:pt x="99" y="442"/>
                  </a:moveTo>
                  <a:cubicBezTo>
                    <a:pt x="1" y="882"/>
                    <a:pt x="295" y="1274"/>
                    <a:pt x="564" y="1641"/>
                  </a:cubicBezTo>
                  <a:lnTo>
                    <a:pt x="564" y="1641"/>
                  </a:lnTo>
                  <a:cubicBezTo>
                    <a:pt x="1152" y="2401"/>
                    <a:pt x="1764" y="3184"/>
                    <a:pt x="2352" y="3943"/>
                  </a:cubicBezTo>
                  <a:lnTo>
                    <a:pt x="2352" y="3943"/>
                  </a:lnTo>
                  <a:cubicBezTo>
                    <a:pt x="2890" y="4653"/>
                    <a:pt x="3454" y="5339"/>
                    <a:pt x="4139" y="5902"/>
                  </a:cubicBezTo>
                  <a:lnTo>
                    <a:pt x="4139" y="5902"/>
                  </a:lnTo>
                  <a:cubicBezTo>
                    <a:pt x="5976" y="7323"/>
                    <a:pt x="8572" y="7494"/>
                    <a:pt x="10237" y="9086"/>
                  </a:cubicBezTo>
                  <a:lnTo>
                    <a:pt x="10237" y="9086"/>
                  </a:lnTo>
                  <a:cubicBezTo>
                    <a:pt x="11020" y="9845"/>
                    <a:pt x="11510" y="10824"/>
                    <a:pt x="11951" y="11804"/>
                  </a:cubicBezTo>
                  <a:lnTo>
                    <a:pt x="11951" y="11804"/>
                  </a:lnTo>
                  <a:cubicBezTo>
                    <a:pt x="12000" y="11951"/>
                    <a:pt x="12073" y="12098"/>
                    <a:pt x="12098" y="12245"/>
                  </a:cubicBezTo>
                  <a:lnTo>
                    <a:pt x="12098" y="12245"/>
                  </a:lnTo>
                  <a:cubicBezTo>
                    <a:pt x="12171" y="12686"/>
                    <a:pt x="12000" y="13102"/>
                    <a:pt x="11804" y="13518"/>
                  </a:cubicBezTo>
                  <a:lnTo>
                    <a:pt x="11804" y="13518"/>
                  </a:lnTo>
                  <a:cubicBezTo>
                    <a:pt x="11265" y="14620"/>
                    <a:pt x="10653" y="15771"/>
                    <a:pt x="10678" y="17020"/>
                  </a:cubicBezTo>
                  <a:lnTo>
                    <a:pt x="10678" y="17020"/>
                  </a:lnTo>
                  <a:cubicBezTo>
                    <a:pt x="10702" y="17950"/>
                    <a:pt x="11069" y="18832"/>
                    <a:pt x="11339" y="19714"/>
                  </a:cubicBezTo>
                  <a:lnTo>
                    <a:pt x="11339" y="19714"/>
                  </a:lnTo>
                  <a:cubicBezTo>
                    <a:pt x="12686" y="23974"/>
                    <a:pt x="11878" y="28578"/>
                    <a:pt x="11927" y="33059"/>
                  </a:cubicBezTo>
                  <a:lnTo>
                    <a:pt x="11927" y="33059"/>
                  </a:lnTo>
                  <a:cubicBezTo>
                    <a:pt x="11951" y="33843"/>
                    <a:pt x="12000" y="34700"/>
                    <a:pt x="12514" y="35312"/>
                  </a:cubicBezTo>
                  <a:lnTo>
                    <a:pt x="12514" y="35312"/>
                  </a:lnTo>
                  <a:cubicBezTo>
                    <a:pt x="13102" y="35998"/>
                    <a:pt x="14130" y="36145"/>
                    <a:pt x="15061" y="36169"/>
                  </a:cubicBezTo>
                  <a:lnTo>
                    <a:pt x="15061" y="36169"/>
                  </a:lnTo>
                  <a:cubicBezTo>
                    <a:pt x="15355" y="36169"/>
                    <a:pt x="15673" y="36169"/>
                    <a:pt x="15943" y="36022"/>
                  </a:cubicBezTo>
                  <a:lnTo>
                    <a:pt x="15943" y="36022"/>
                  </a:lnTo>
                  <a:cubicBezTo>
                    <a:pt x="16236" y="35876"/>
                    <a:pt x="16432" y="35557"/>
                    <a:pt x="16334" y="35263"/>
                  </a:cubicBezTo>
                  <a:lnTo>
                    <a:pt x="16334" y="35263"/>
                  </a:lnTo>
                  <a:cubicBezTo>
                    <a:pt x="16285" y="35067"/>
                    <a:pt x="16089" y="34945"/>
                    <a:pt x="15943" y="34798"/>
                  </a:cubicBezTo>
                  <a:lnTo>
                    <a:pt x="15943" y="34798"/>
                  </a:lnTo>
                  <a:cubicBezTo>
                    <a:pt x="15281" y="34137"/>
                    <a:pt x="15085" y="33108"/>
                    <a:pt x="15159" y="32178"/>
                  </a:cubicBezTo>
                  <a:lnTo>
                    <a:pt x="15159" y="32178"/>
                  </a:lnTo>
                  <a:cubicBezTo>
                    <a:pt x="15232" y="31223"/>
                    <a:pt x="15551" y="30317"/>
                    <a:pt x="15771" y="29411"/>
                  </a:cubicBezTo>
                  <a:lnTo>
                    <a:pt x="15771" y="29411"/>
                  </a:lnTo>
                  <a:cubicBezTo>
                    <a:pt x="16530" y="26276"/>
                    <a:pt x="16187" y="22872"/>
                    <a:pt x="17436" y="19909"/>
                  </a:cubicBezTo>
                  <a:lnTo>
                    <a:pt x="17436" y="19909"/>
                  </a:lnTo>
                  <a:cubicBezTo>
                    <a:pt x="17755" y="19199"/>
                    <a:pt x="18146" y="18514"/>
                    <a:pt x="18318" y="17730"/>
                  </a:cubicBezTo>
                  <a:lnTo>
                    <a:pt x="18318" y="17730"/>
                  </a:lnTo>
                  <a:cubicBezTo>
                    <a:pt x="18759" y="15820"/>
                    <a:pt x="17730" y="13910"/>
                    <a:pt x="17387" y="11975"/>
                  </a:cubicBezTo>
                  <a:lnTo>
                    <a:pt x="17387" y="11975"/>
                  </a:lnTo>
                  <a:cubicBezTo>
                    <a:pt x="17289" y="11388"/>
                    <a:pt x="17265" y="10751"/>
                    <a:pt x="17559" y="10237"/>
                  </a:cubicBezTo>
                  <a:lnTo>
                    <a:pt x="17559" y="10237"/>
                  </a:lnTo>
                  <a:cubicBezTo>
                    <a:pt x="17755" y="9894"/>
                    <a:pt x="18073" y="9674"/>
                    <a:pt x="18391" y="9453"/>
                  </a:cubicBezTo>
                  <a:lnTo>
                    <a:pt x="18391" y="9453"/>
                  </a:lnTo>
                  <a:cubicBezTo>
                    <a:pt x="20252" y="8278"/>
                    <a:pt x="22848" y="7910"/>
                    <a:pt x="23852" y="5951"/>
                  </a:cubicBezTo>
                  <a:lnTo>
                    <a:pt x="23852" y="5951"/>
                  </a:lnTo>
                  <a:cubicBezTo>
                    <a:pt x="24219" y="5217"/>
                    <a:pt x="24293" y="4335"/>
                    <a:pt x="24783" y="3674"/>
                  </a:cubicBezTo>
                  <a:lnTo>
                    <a:pt x="24783" y="3674"/>
                  </a:lnTo>
                  <a:cubicBezTo>
                    <a:pt x="25003" y="3356"/>
                    <a:pt x="25346" y="3086"/>
                    <a:pt x="25517" y="2719"/>
                  </a:cubicBezTo>
                  <a:lnTo>
                    <a:pt x="25517" y="2719"/>
                  </a:lnTo>
                  <a:cubicBezTo>
                    <a:pt x="25689" y="2352"/>
                    <a:pt x="25615" y="1813"/>
                    <a:pt x="25223" y="1690"/>
                  </a:cubicBezTo>
                  <a:lnTo>
                    <a:pt x="25223" y="1690"/>
                  </a:lnTo>
                  <a:cubicBezTo>
                    <a:pt x="24268" y="1862"/>
                    <a:pt x="23681" y="2768"/>
                    <a:pt x="23093" y="3527"/>
                  </a:cubicBezTo>
                  <a:lnTo>
                    <a:pt x="23093" y="3527"/>
                  </a:lnTo>
                  <a:cubicBezTo>
                    <a:pt x="21624" y="5315"/>
                    <a:pt x="19371" y="6417"/>
                    <a:pt x="17069" y="6490"/>
                  </a:cubicBezTo>
                  <a:lnTo>
                    <a:pt x="17069" y="6490"/>
                  </a:lnTo>
                  <a:cubicBezTo>
                    <a:pt x="16726" y="6515"/>
                    <a:pt x="16383" y="6490"/>
                    <a:pt x="16138" y="6294"/>
                  </a:cubicBezTo>
                  <a:lnTo>
                    <a:pt x="16138" y="6294"/>
                  </a:lnTo>
                  <a:cubicBezTo>
                    <a:pt x="15894" y="6074"/>
                    <a:pt x="15820" y="5755"/>
                    <a:pt x="15722" y="5462"/>
                  </a:cubicBezTo>
                  <a:lnTo>
                    <a:pt x="15722" y="5462"/>
                  </a:lnTo>
                  <a:cubicBezTo>
                    <a:pt x="15379" y="4335"/>
                    <a:pt x="14743" y="3282"/>
                    <a:pt x="13861" y="2474"/>
                  </a:cubicBezTo>
                  <a:lnTo>
                    <a:pt x="13861" y="2474"/>
                  </a:lnTo>
                  <a:cubicBezTo>
                    <a:pt x="13690" y="2303"/>
                    <a:pt x="13494" y="2131"/>
                    <a:pt x="13249" y="2058"/>
                  </a:cubicBezTo>
                  <a:lnTo>
                    <a:pt x="13249" y="2058"/>
                  </a:lnTo>
                  <a:cubicBezTo>
                    <a:pt x="13004" y="2009"/>
                    <a:pt x="12759" y="2033"/>
                    <a:pt x="12514" y="2082"/>
                  </a:cubicBezTo>
                  <a:lnTo>
                    <a:pt x="12514" y="2082"/>
                  </a:lnTo>
                  <a:cubicBezTo>
                    <a:pt x="11657" y="2229"/>
                    <a:pt x="10653" y="2548"/>
                    <a:pt x="10506" y="3405"/>
                  </a:cubicBezTo>
                  <a:lnTo>
                    <a:pt x="10506" y="3405"/>
                  </a:lnTo>
                  <a:cubicBezTo>
                    <a:pt x="10335" y="4458"/>
                    <a:pt x="11731" y="5462"/>
                    <a:pt x="11241" y="6417"/>
                  </a:cubicBezTo>
                  <a:lnTo>
                    <a:pt x="11241" y="6417"/>
                  </a:lnTo>
                  <a:cubicBezTo>
                    <a:pt x="8033" y="6098"/>
                    <a:pt x="4996" y="4458"/>
                    <a:pt x="2988" y="1935"/>
                  </a:cubicBezTo>
                  <a:lnTo>
                    <a:pt x="2988" y="1935"/>
                  </a:lnTo>
                  <a:cubicBezTo>
                    <a:pt x="2499" y="1323"/>
                    <a:pt x="2009" y="613"/>
                    <a:pt x="1274" y="417"/>
                  </a:cubicBezTo>
                  <a:lnTo>
                    <a:pt x="1274" y="417"/>
                  </a:lnTo>
                  <a:lnTo>
                    <a:pt x="1054" y="246"/>
                  </a:lnTo>
                  <a:cubicBezTo>
                    <a:pt x="1005" y="74"/>
                    <a:pt x="858" y="1"/>
                    <a:pt x="687" y="1"/>
                  </a:cubicBezTo>
                  <a:lnTo>
                    <a:pt x="687" y="1"/>
                  </a:lnTo>
                  <a:cubicBezTo>
                    <a:pt x="442" y="1"/>
                    <a:pt x="148" y="172"/>
                    <a:pt x="99" y="442"/>
                  </a:cubicBezTo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70" name="Google Shape;1070;p26"/>
          <p:cNvGrpSpPr/>
          <p:nvPr/>
        </p:nvGrpSpPr>
        <p:grpSpPr>
          <a:xfrm>
            <a:off x="7705778" y="2667989"/>
            <a:ext cx="1012819" cy="1636153"/>
            <a:chOff x="7530475" y="2923388"/>
            <a:chExt cx="837525" cy="1352975"/>
          </a:xfrm>
        </p:grpSpPr>
        <p:sp>
          <p:nvSpPr>
            <p:cNvPr id="1071" name="Google Shape;1071;p26"/>
            <p:cNvSpPr/>
            <p:nvPr/>
          </p:nvSpPr>
          <p:spPr>
            <a:xfrm>
              <a:off x="7530475" y="3101538"/>
              <a:ext cx="837525" cy="230825"/>
            </a:xfrm>
            <a:custGeom>
              <a:avLst/>
              <a:gdLst/>
              <a:ahLst/>
              <a:cxnLst/>
              <a:rect l="l" t="t" r="r" b="b"/>
              <a:pathLst>
                <a:path w="33501" h="9233" extrusionOk="0">
                  <a:moveTo>
                    <a:pt x="32251" y="0"/>
                  </a:moveTo>
                  <a:lnTo>
                    <a:pt x="1" y="8595"/>
                  </a:lnTo>
                  <a:lnTo>
                    <a:pt x="2523" y="9232"/>
                  </a:lnTo>
                  <a:lnTo>
                    <a:pt x="33500" y="3551"/>
                  </a:lnTo>
                  <a:lnTo>
                    <a:pt x="33500" y="759"/>
                  </a:lnTo>
                  <a:lnTo>
                    <a:pt x="32251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2" name="Google Shape;1072;p26"/>
            <p:cNvSpPr/>
            <p:nvPr/>
          </p:nvSpPr>
          <p:spPr>
            <a:xfrm>
              <a:off x="7960250" y="2923388"/>
              <a:ext cx="74100" cy="1352975"/>
            </a:xfrm>
            <a:custGeom>
              <a:avLst/>
              <a:gdLst/>
              <a:ahLst/>
              <a:cxnLst/>
              <a:rect l="l" t="t" r="r" b="b"/>
              <a:pathLst>
                <a:path w="2964" h="54119" extrusionOk="0">
                  <a:moveTo>
                    <a:pt x="0" y="0"/>
                  </a:moveTo>
                  <a:lnTo>
                    <a:pt x="2057" y="54118"/>
                  </a:lnTo>
                  <a:lnTo>
                    <a:pt x="2963" y="54118"/>
                  </a:lnTo>
                  <a:lnTo>
                    <a:pt x="1274" y="1102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3" name="Google Shape;1073;p26"/>
            <p:cNvSpPr/>
            <p:nvPr/>
          </p:nvSpPr>
          <p:spPr>
            <a:xfrm>
              <a:off x="7530475" y="2923388"/>
              <a:ext cx="806300" cy="1352975"/>
            </a:xfrm>
            <a:custGeom>
              <a:avLst/>
              <a:gdLst/>
              <a:ahLst/>
              <a:cxnLst/>
              <a:rect l="l" t="t" r="r" b="b"/>
              <a:pathLst>
                <a:path w="32252" h="54119" extrusionOk="0">
                  <a:moveTo>
                    <a:pt x="14179" y="0"/>
                  </a:moveTo>
                  <a:lnTo>
                    <a:pt x="14571" y="10359"/>
                  </a:lnTo>
                  <a:lnTo>
                    <a:pt x="1" y="13003"/>
                  </a:lnTo>
                  <a:lnTo>
                    <a:pt x="1" y="15721"/>
                  </a:lnTo>
                  <a:lnTo>
                    <a:pt x="14669" y="13077"/>
                  </a:lnTo>
                  <a:lnTo>
                    <a:pt x="16212" y="54118"/>
                  </a:lnTo>
                  <a:lnTo>
                    <a:pt x="19248" y="54118"/>
                  </a:lnTo>
                  <a:lnTo>
                    <a:pt x="17681" y="12513"/>
                  </a:lnTo>
                  <a:lnTo>
                    <a:pt x="32251" y="9869"/>
                  </a:lnTo>
                  <a:lnTo>
                    <a:pt x="32251" y="7126"/>
                  </a:lnTo>
                  <a:lnTo>
                    <a:pt x="17558" y="9795"/>
                  </a:lnTo>
                  <a:lnTo>
                    <a:pt x="17191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26"/>
            <p:cNvSpPr/>
            <p:nvPr/>
          </p:nvSpPr>
          <p:spPr>
            <a:xfrm>
              <a:off x="7599650" y="3165813"/>
              <a:ext cx="609175" cy="854650"/>
            </a:xfrm>
            <a:custGeom>
              <a:avLst/>
              <a:gdLst/>
              <a:ahLst/>
              <a:cxnLst/>
              <a:rect l="l" t="t" r="r" b="b"/>
              <a:pathLst>
                <a:path w="24367" h="34186" extrusionOk="0">
                  <a:moveTo>
                    <a:pt x="21820" y="833"/>
                  </a:moveTo>
                  <a:cubicBezTo>
                    <a:pt x="21379" y="1396"/>
                    <a:pt x="21158" y="2106"/>
                    <a:pt x="20791" y="2718"/>
                  </a:cubicBezTo>
                  <a:lnTo>
                    <a:pt x="20791" y="2718"/>
                  </a:lnTo>
                  <a:cubicBezTo>
                    <a:pt x="20228" y="3674"/>
                    <a:pt x="19346" y="4408"/>
                    <a:pt x="18416" y="4971"/>
                  </a:cubicBezTo>
                  <a:lnTo>
                    <a:pt x="18416" y="4971"/>
                  </a:lnTo>
                  <a:cubicBezTo>
                    <a:pt x="17559" y="5461"/>
                    <a:pt x="16628" y="5828"/>
                    <a:pt x="15649" y="5926"/>
                  </a:cubicBezTo>
                  <a:lnTo>
                    <a:pt x="15649" y="5926"/>
                  </a:lnTo>
                  <a:cubicBezTo>
                    <a:pt x="14669" y="6024"/>
                    <a:pt x="13665" y="5804"/>
                    <a:pt x="12686" y="5608"/>
                  </a:cubicBezTo>
                  <a:lnTo>
                    <a:pt x="12686" y="5608"/>
                  </a:lnTo>
                  <a:cubicBezTo>
                    <a:pt x="12049" y="5461"/>
                    <a:pt x="11363" y="5290"/>
                    <a:pt x="11069" y="4726"/>
                  </a:cubicBezTo>
                  <a:lnTo>
                    <a:pt x="11069" y="4726"/>
                  </a:lnTo>
                  <a:cubicBezTo>
                    <a:pt x="10922" y="4384"/>
                    <a:pt x="10947" y="3967"/>
                    <a:pt x="10824" y="3600"/>
                  </a:cubicBezTo>
                  <a:lnTo>
                    <a:pt x="10824" y="3600"/>
                  </a:lnTo>
                  <a:cubicBezTo>
                    <a:pt x="10653" y="3061"/>
                    <a:pt x="10212" y="2694"/>
                    <a:pt x="9747" y="2376"/>
                  </a:cubicBezTo>
                  <a:lnTo>
                    <a:pt x="9747" y="2376"/>
                  </a:lnTo>
                  <a:cubicBezTo>
                    <a:pt x="9306" y="2082"/>
                    <a:pt x="8816" y="1788"/>
                    <a:pt x="8278" y="1837"/>
                  </a:cubicBezTo>
                  <a:lnTo>
                    <a:pt x="8278" y="1837"/>
                  </a:lnTo>
                  <a:cubicBezTo>
                    <a:pt x="7739" y="1861"/>
                    <a:pt x="7225" y="2400"/>
                    <a:pt x="7396" y="2914"/>
                  </a:cubicBezTo>
                  <a:lnTo>
                    <a:pt x="7396" y="2914"/>
                  </a:lnTo>
                  <a:lnTo>
                    <a:pt x="7421" y="3159"/>
                  </a:lnTo>
                  <a:cubicBezTo>
                    <a:pt x="7078" y="3918"/>
                    <a:pt x="7519" y="4775"/>
                    <a:pt x="8033" y="5437"/>
                  </a:cubicBezTo>
                  <a:lnTo>
                    <a:pt x="8033" y="5437"/>
                  </a:lnTo>
                  <a:cubicBezTo>
                    <a:pt x="8547" y="6073"/>
                    <a:pt x="9184" y="6686"/>
                    <a:pt x="9331" y="7494"/>
                  </a:cubicBezTo>
                  <a:lnTo>
                    <a:pt x="9331" y="7494"/>
                  </a:lnTo>
                  <a:cubicBezTo>
                    <a:pt x="8400" y="7469"/>
                    <a:pt x="7470" y="7445"/>
                    <a:pt x="6539" y="7420"/>
                  </a:cubicBezTo>
                  <a:lnTo>
                    <a:pt x="6539" y="7420"/>
                  </a:lnTo>
                  <a:cubicBezTo>
                    <a:pt x="6294" y="7420"/>
                    <a:pt x="6049" y="7420"/>
                    <a:pt x="5829" y="7322"/>
                  </a:cubicBezTo>
                  <a:lnTo>
                    <a:pt x="5829" y="7322"/>
                  </a:lnTo>
                  <a:cubicBezTo>
                    <a:pt x="5609" y="7200"/>
                    <a:pt x="5437" y="7028"/>
                    <a:pt x="5266" y="6832"/>
                  </a:cubicBezTo>
                  <a:lnTo>
                    <a:pt x="5266" y="6832"/>
                  </a:lnTo>
                  <a:cubicBezTo>
                    <a:pt x="4237" y="5706"/>
                    <a:pt x="3013" y="4751"/>
                    <a:pt x="1666" y="4041"/>
                  </a:cubicBezTo>
                  <a:lnTo>
                    <a:pt x="1666" y="4041"/>
                  </a:lnTo>
                  <a:cubicBezTo>
                    <a:pt x="1348" y="3894"/>
                    <a:pt x="1029" y="3722"/>
                    <a:pt x="686" y="3747"/>
                  </a:cubicBezTo>
                  <a:lnTo>
                    <a:pt x="686" y="3747"/>
                  </a:lnTo>
                  <a:cubicBezTo>
                    <a:pt x="344" y="3796"/>
                    <a:pt x="1" y="4090"/>
                    <a:pt x="25" y="4433"/>
                  </a:cubicBezTo>
                  <a:lnTo>
                    <a:pt x="25" y="4433"/>
                  </a:lnTo>
                  <a:cubicBezTo>
                    <a:pt x="74" y="4898"/>
                    <a:pt x="686" y="5020"/>
                    <a:pt x="1152" y="5167"/>
                  </a:cubicBezTo>
                  <a:lnTo>
                    <a:pt x="1152" y="5167"/>
                  </a:lnTo>
                  <a:cubicBezTo>
                    <a:pt x="2964" y="5706"/>
                    <a:pt x="3723" y="7885"/>
                    <a:pt x="5241" y="9012"/>
                  </a:cubicBezTo>
                  <a:lnTo>
                    <a:pt x="5241" y="9012"/>
                  </a:lnTo>
                  <a:cubicBezTo>
                    <a:pt x="6294" y="9795"/>
                    <a:pt x="7714" y="10040"/>
                    <a:pt x="8963" y="9649"/>
                  </a:cubicBezTo>
                  <a:lnTo>
                    <a:pt x="8963" y="9649"/>
                  </a:lnTo>
                  <a:cubicBezTo>
                    <a:pt x="9674" y="12636"/>
                    <a:pt x="8351" y="15673"/>
                    <a:pt x="6955" y="18415"/>
                  </a:cubicBezTo>
                  <a:lnTo>
                    <a:pt x="6955" y="18415"/>
                  </a:lnTo>
                  <a:cubicBezTo>
                    <a:pt x="7421" y="18342"/>
                    <a:pt x="7886" y="18293"/>
                    <a:pt x="8351" y="18219"/>
                  </a:cubicBezTo>
                  <a:lnTo>
                    <a:pt x="8351" y="18219"/>
                  </a:lnTo>
                  <a:cubicBezTo>
                    <a:pt x="8449" y="18219"/>
                    <a:pt x="8596" y="18195"/>
                    <a:pt x="8669" y="18268"/>
                  </a:cubicBezTo>
                  <a:lnTo>
                    <a:pt x="8669" y="18268"/>
                  </a:lnTo>
                  <a:cubicBezTo>
                    <a:pt x="8767" y="18342"/>
                    <a:pt x="8767" y="18489"/>
                    <a:pt x="8743" y="18611"/>
                  </a:cubicBezTo>
                  <a:lnTo>
                    <a:pt x="8743" y="18611"/>
                  </a:lnTo>
                  <a:cubicBezTo>
                    <a:pt x="8669" y="20031"/>
                    <a:pt x="8596" y="21476"/>
                    <a:pt x="8498" y="22921"/>
                  </a:cubicBezTo>
                  <a:lnTo>
                    <a:pt x="8498" y="22921"/>
                  </a:lnTo>
                  <a:cubicBezTo>
                    <a:pt x="8474" y="23411"/>
                    <a:pt x="8449" y="23949"/>
                    <a:pt x="8645" y="24390"/>
                  </a:cubicBezTo>
                  <a:lnTo>
                    <a:pt x="8645" y="24390"/>
                  </a:lnTo>
                  <a:cubicBezTo>
                    <a:pt x="8792" y="24733"/>
                    <a:pt x="9037" y="25002"/>
                    <a:pt x="9257" y="25272"/>
                  </a:cubicBezTo>
                  <a:lnTo>
                    <a:pt x="9257" y="25272"/>
                  </a:lnTo>
                  <a:cubicBezTo>
                    <a:pt x="10996" y="27353"/>
                    <a:pt x="11951" y="30071"/>
                    <a:pt x="11902" y="32765"/>
                  </a:cubicBezTo>
                  <a:lnTo>
                    <a:pt x="11902" y="32765"/>
                  </a:lnTo>
                  <a:cubicBezTo>
                    <a:pt x="11877" y="33059"/>
                    <a:pt x="11877" y="33377"/>
                    <a:pt x="11975" y="33671"/>
                  </a:cubicBezTo>
                  <a:lnTo>
                    <a:pt x="11975" y="33671"/>
                  </a:lnTo>
                  <a:cubicBezTo>
                    <a:pt x="12098" y="33941"/>
                    <a:pt x="12367" y="34185"/>
                    <a:pt x="12686" y="34136"/>
                  </a:cubicBezTo>
                  <a:lnTo>
                    <a:pt x="12686" y="34136"/>
                  </a:lnTo>
                  <a:cubicBezTo>
                    <a:pt x="12857" y="34112"/>
                    <a:pt x="13004" y="33989"/>
                    <a:pt x="13126" y="33867"/>
                  </a:cubicBezTo>
                  <a:lnTo>
                    <a:pt x="13126" y="33867"/>
                  </a:lnTo>
                  <a:cubicBezTo>
                    <a:pt x="13200" y="33794"/>
                    <a:pt x="13273" y="33720"/>
                    <a:pt x="13322" y="33647"/>
                  </a:cubicBezTo>
                  <a:lnTo>
                    <a:pt x="13322" y="33647"/>
                  </a:lnTo>
                  <a:cubicBezTo>
                    <a:pt x="13347" y="33671"/>
                    <a:pt x="13371" y="33696"/>
                    <a:pt x="13371" y="33720"/>
                  </a:cubicBezTo>
                  <a:lnTo>
                    <a:pt x="13371" y="33720"/>
                  </a:lnTo>
                  <a:cubicBezTo>
                    <a:pt x="13567" y="33892"/>
                    <a:pt x="13861" y="33843"/>
                    <a:pt x="14057" y="33671"/>
                  </a:cubicBezTo>
                  <a:lnTo>
                    <a:pt x="14057" y="33671"/>
                  </a:lnTo>
                  <a:cubicBezTo>
                    <a:pt x="14253" y="33524"/>
                    <a:pt x="14351" y="33279"/>
                    <a:pt x="14449" y="33059"/>
                  </a:cubicBezTo>
                  <a:lnTo>
                    <a:pt x="14449" y="33059"/>
                  </a:lnTo>
                  <a:cubicBezTo>
                    <a:pt x="14938" y="31933"/>
                    <a:pt x="15404" y="30757"/>
                    <a:pt x="15453" y="29533"/>
                  </a:cubicBezTo>
                  <a:lnTo>
                    <a:pt x="15453" y="29533"/>
                  </a:lnTo>
                  <a:cubicBezTo>
                    <a:pt x="15526" y="26521"/>
                    <a:pt x="12906" y="23803"/>
                    <a:pt x="13445" y="20864"/>
                  </a:cubicBezTo>
                  <a:lnTo>
                    <a:pt x="13445" y="20864"/>
                  </a:lnTo>
                  <a:cubicBezTo>
                    <a:pt x="13543" y="20227"/>
                    <a:pt x="13787" y="19664"/>
                    <a:pt x="13983" y="19052"/>
                  </a:cubicBezTo>
                  <a:lnTo>
                    <a:pt x="13983" y="19052"/>
                  </a:lnTo>
                  <a:cubicBezTo>
                    <a:pt x="14351" y="17876"/>
                    <a:pt x="14498" y="16652"/>
                    <a:pt x="14645" y="15428"/>
                  </a:cubicBezTo>
                  <a:lnTo>
                    <a:pt x="14645" y="15428"/>
                  </a:lnTo>
                  <a:cubicBezTo>
                    <a:pt x="14889" y="13199"/>
                    <a:pt x="15159" y="10971"/>
                    <a:pt x="15404" y="8718"/>
                  </a:cubicBezTo>
                  <a:lnTo>
                    <a:pt x="15404" y="8718"/>
                  </a:lnTo>
                  <a:cubicBezTo>
                    <a:pt x="16946" y="8351"/>
                    <a:pt x="18391" y="7592"/>
                    <a:pt x="19567" y="6563"/>
                  </a:cubicBezTo>
                  <a:lnTo>
                    <a:pt x="19567" y="6563"/>
                  </a:lnTo>
                  <a:cubicBezTo>
                    <a:pt x="20277" y="5926"/>
                    <a:pt x="20889" y="5216"/>
                    <a:pt x="21501" y="4506"/>
                  </a:cubicBezTo>
                  <a:lnTo>
                    <a:pt x="21501" y="4506"/>
                  </a:lnTo>
                  <a:cubicBezTo>
                    <a:pt x="22285" y="3576"/>
                    <a:pt x="23068" y="2645"/>
                    <a:pt x="23852" y="1714"/>
                  </a:cubicBezTo>
                  <a:lnTo>
                    <a:pt x="23852" y="1714"/>
                  </a:lnTo>
                  <a:cubicBezTo>
                    <a:pt x="24097" y="1421"/>
                    <a:pt x="24366" y="1078"/>
                    <a:pt x="24293" y="710"/>
                  </a:cubicBezTo>
                  <a:lnTo>
                    <a:pt x="24293" y="710"/>
                  </a:lnTo>
                  <a:cubicBezTo>
                    <a:pt x="24244" y="392"/>
                    <a:pt x="23974" y="172"/>
                    <a:pt x="23705" y="74"/>
                  </a:cubicBezTo>
                  <a:lnTo>
                    <a:pt x="23705" y="74"/>
                  </a:lnTo>
                  <a:cubicBezTo>
                    <a:pt x="23558" y="25"/>
                    <a:pt x="23436" y="0"/>
                    <a:pt x="23313" y="0"/>
                  </a:cubicBezTo>
                  <a:lnTo>
                    <a:pt x="23313" y="0"/>
                  </a:lnTo>
                  <a:cubicBezTo>
                    <a:pt x="22750" y="0"/>
                    <a:pt x="22187" y="368"/>
                    <a:pt x="21820" y="833"/>
                  </a:cubicBezTo>
                  <a:moveTo>
                    <a:pt x="10726" y="23631"/>
                  </a:moveTo>
                  <a:cubicBezTo>
                    <a:pt x="10604" y="23386"/>
                    <a:pt x="10482" y="23043"/>
                    <a:pt x="10702" y="22848"/>
                  </a:cubicBezTo>
                  <a:lnTo>
                    <a:pt x="10702" y="22848"/>
                  </a:lnTo>
                  <a:cubicBezTo>
                    <a:pt x="11020" y="22529"/>
                    <a:pt x="11486" y="23019"/>
                    <a:pt x="11657" y="23411"/>
                  </a:cubicBezTo>
                  <a:lnTo>
                    <a:pt x="11657" y="23411"/>
                  </a:lnTo>
                  <a:cubicBezTo>
                    <a:pt x="12098" y="24488"/>
                    <a:pt x="12563" y="25566"/>
                    <a:pt x="12808" y="26692"/>
                  </a:cubicBezTo>
                  <a:lnTo>
                    <a:pt x="12808" y="26692"/>
                  </a:lnTo>
                  <a:cubicBezTo>
                    <a:pt x="12832" y="26864"/>
                    <a:pt x="12857" y="27035"/>
                    <a:pt x="12906" y="27206"/>
                  </a:cubicBezTo>
                  <a:lnTo>
                    <a:pt x="12906" y="27206"/>
                  </a:lnTo>
                  <a:cubicBezTo>
                    <a:pt x="11951" y="26202"/>
                    <a:pt x="11314" y="24904"/>
                    <a:pt x="10726" y="2363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75" name="Google Shape;1075;p26"/>
          <p:cNvGrpSpPr/>
          <p:nvPr/>
        </p:nvGrpSpPr>
        <p:grpSpPr>
          <a:xfrm>
            <a:off x="4755603" y="958224"/>
            <a:ext cx="3192793" cy="2573428"/>
            <a:chOff x="4755603" y="958224"/>
            <a:chExt cx="3192793" cy="2573428"/>
          </a:xfrm>
        </p:grpSpPr>
        <p:grpSp>
          <p:nvGrpSpPr>
            <p:cNvPr id="1076" name="Google Shape;1076;p26"/>
            <p:cNvGrpSpPr/>
            <p:nvPr/>
          </p:nvGrpSpPr>
          <p:grpSpPr>
            <a:xfrm>
              <a:off x="7745228" y="958224"/>
              <a:ext cx="203168" cy="203853"/>
              <a:chOff x="4677000" y="539500"/>
              <a:chExt cx="484773" cy="486523"/>
            </a:xfrm>
          </p:grpSpPr>
          <p:sp>
            <p:nvSpPr>
              <p:cNvPr id="1077" name="Google Shape;1077;p26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8" name="Google Shape;1078;p26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9" name="Google Shape;1079;p26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0" name="Google Shape;1080;p26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1" name="Google Shape;1081;p26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82" name="Google Shape;1082;p26"/>
            <p:cNvGrpSpPr/>
            <p:nvPr/>
          </p:nvGrpSpPr>
          <p:grpSpPr>
            <a:xfrm>
              <a:off x="6589725" y="1135777"/>
              <a:ext cx="322762" cy="323830"/>
              <a:chOff x="4677000" y="539500"/>
              <a:chExt cx="484773" cy="486523"/>
            </a:xfrm>
          </p:grpSpPr>
          <p:sp>
            <p:nvSpPr>
              <p:cNvPr id="1083" name="Google Shape;1083;p26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4" name="Google Shape;1084;p26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5" name="Google Shape;1085;p26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6" name="Google Shape;1086;p26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7" name="Google Shape;1087;p26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88" name="Google Shape;1088;p26"/>
            <p:cNvGrpSpPr/>
            <p:nvPr/>
          </p:nvGrpSpPr>
          <p:grpSpPr>
            <a:xfrm>
              <a:off x="4755603" y="1682349"/>
              <a:ext cx="203168" cy="203853"/>
              <a:chOff x="4677000" y="539500"/>
              <a:chExt cx="484773" cy="486523"/>
            </a:xfrm>
          </p:grpSpPr>
          <p:sp>
            <p:nvSpPr>
              <p:cNvPr id="1089" name="Google Shape;1089;p26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0" name="Google Shape;1090;p26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1" name="Google Shape;1091;p26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2" name="Google Shape;1092;p26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3" name="Google Shape;1093;p26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94" name="Google Shape;1094;p26"/>
            <p:cNvGrpSpPr/>
            <p:nvPr/>
          </p:nvGrpSpPr>
          <p:grpSpPr>
            <a:xfrm>
              <a:off x="4799028" y="3327799"/>
              <a:ext cx="203168" cy="203853"/>
              <a:chOff x="4677000" y="539500"/>
              <a:chExt cx="484773" cy="486523"/>
            </a:xfrm>
          </p:grpSpPr>
          <p:sp>
            <p:nvSpPr>
              <p:cNvPr id="1095" name="Google Shape;1095;p26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6" name="Google Shape;1096;p26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7" name="Google Shape;1097;p26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8" name="Google Shape;1098;p26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9" name="Google Shape;1099;p26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00" name="Google Shape;1100;p26"/>
          <p:cNvGrpSpPr/>
          <p:nvPr/>
        </p:nvGrpSpPr>
        <p:grpSpPr>
          <a:xfrm>
            <a:off x="0" y="4103000"/>
            <a:ext cx="9144140" cy="1517253"/>
            <a:chOff x="0" y="4103000"/>
            <a:chExt cx="9144140" cy="1517253"/>
          </a:xfrm>
        </p:grpSpPr>
        <p:sp>
          <p:nvSpPr>
            <p:cNvPr id="1101" name="Google Shape;1101;p26"/>
            <p:cNvSpPr/>
            <p:nvPr/>
          </p:nvSpPr>
          <p:spPr>
            <a:xfrm>
              <a:off x="0" y="4103000"/>
              <a:ext cx="7142550" cy="1296650"/>
            </a:xfrm>
            <a:custGeom>
              <a:avLst/>
              <a:gdLst/>
              <a:ahLst/>
              <a:cxnLst/>
              <a:rect l="l" t="t" r="r" b="b"/>
              <a:pathLst>
                <a:path w="285702" h="51866" extrusionOk="0">
                  <a:moveTo>
                    <a:pt x="96189" y="1543"/>
                  </a:moveTo>
                  <a:cubicBezTo>
                    <a:pt x="83675" y="2841"/>
                    <a:pt x="71431" y="4922"/>
                    <a:pt x="58869" y="5951"/>
                  </a:cubicBezTo>
                  <a:lnTo>
                    <a:pt x="58869" y="5951"/>
                  </a:lnTo>
                  <a:cubicBezTo>
                    <a:pt x="39205" y="7567"/>
                    <a:pt x="18880" y="6489"/>
                    <a:pt x="24" y="2816"/>
                  </a:cubicBezTo>
                  <a:lnTo>
                    <a:pt x="24" y="2816"/>
                  </a:lnTo>
                  <a:lnTo>
                    <a:pt x="0" y="51865"/>
                  </a:lnTo>
                  <a:lnTo>
                    <a:pt x="285701" y="51865"/>
                  </a:lnTo>
                  <a:lnTo>
                    <a:pt x="285701" y="22455"/>
                  </a:lnTo>
                  <a:cubicBezTo>
                    <a:pt x="264225" y="20398"/>
                    <a:pt x="242651" y="18317"/>
                    <a:pt x="222032" y="14228"/>
                  </a:cubicBezTo>
                  <a:lnTo>
                    <a:pt x="222032" y="14228"/>
                  </a:lnTo>
                  <a:cubicBezTo>
                    <a:pt x="207560" y="11362"/>
                    <a:pt x="193675" y="7518"/>
                    <a:pt x="179129" y="4800"/>
                  </a:cubicBezTo>
                  <a:lnTo>
                    <a:pt x="179129" y="4800"/>
                  </a:lnTo>
                  <a:cubicBezTo>
                    <a:pt x="162061" y="1616"/>
                    <a:pt x="144161" y="0"/>
                    <a:pt x="126260" y="0"/>
                  </a:cubicBezTo>
                  <a:lnTo>
                    <a:pt x="126260" y="0"/>
                  </a:lnTo>
                  <a:cubicBezTo>
                    <a:pt x="116171" y="0"/>
                    <a:pt x="106106" y="514"/>
                    <a:pt x="96189" y="1543"/>
                  </a:cubicBezTo>
                </a:path>
              </a:pathLst>
            </a:custGeom>
            <a:gradFill>
              <a:gsLst>
                <a:gs pos="0">
                  <a:schemeClr val="accent1"/>
                </a:gs>
                <a:gs pos="54000">
                  <a:srgbClr val="2D152B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26"/>
            <p:cNvSpPr/>
            <p:nvPr/>
          </p:nvSpPr>
          <p:spPr>
            <a:xfrm>
              <a:off x="4275" y="4549900"/>
              <a:ext cx="5372860" cy="849750"/>
            </a:xfrm>
            <a:custGeom>
              <a:avLst/>
              <a:gdLst/>
              <a:ahLst/>
              <a:cxnLst/>
              <a:rect l="l" t="t" r="r" b="b"/>
              <a:pathLst>
                <a:path w="169384" h="33990" extrusionOk="0">
                  <a:moveTo>
                    <a:pt x="16481" y="49"/>
                  </a:moveTo>
                  <a:cubicBezTo>
                    <a:pt x="10236" y="319"/>
                    <a:pt x="4702" y="1323"/>
                    <a:pt x="0" y="2547"/>
                  </a:cubicBezTo>
                  <a:lnTo>
                    <a:pt x="0" y="2547"/>
                  </a:lnTo>
                  <a:lnTo>
                    <a:pt x="0" y="33989"/>
                  </a:lnTo>
                  <a:lnTo>
                    <a:pt x="165025" y="33989"/>
                  </a:lnTo>
                  <a:lnTo>
                    <a:pt x="169384" y="15281"/>
                  </a:lnTo>
                  <a:cubicBezTo>
                    <a:pt x="130301" y="27696"/>
                    <a:pt x="105250" y="24292"/>
                    <a:pt x="89381" y="18562"/>
                  </a:cubicBezTo>
                  <a:lnTo>
                    <a:pt x="89381" y="18562"/>
                  </a:lnTo>
                  <a:cubicBezTo>
                    <a:pt x="85316" y="17093"/>
                    <a:pt x="71579" y="11754"/>
                    <a:pt x="51841" y="6049"/>
                  </a:cubicBezTo>
                  <a:lnTo>
                    <a:pt x="51841" y="6049"/>
                  </a:lnTo>
                  <a:cubicBezTo>
                    <a:pt x="36610" y="1641"/>
                    <a:pt x="28113" y="0"/>
                    <a:pt x="19542" y="0"/>
                  </a:cubicBezTo>
                  <a:lnTo>
                    <a:pt x="19542" y="0"/>
                  </a:lnTo>
                  <a:cubicBezTo>
                    <a:pt x="18513" y="0"/>
                    <a:pt x="17509" y="0"/>
                    <a:pt x="16481" y="49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4000">
                  <a:srgbClr val="2D152B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3" name="Google Shape;1103;p26"/>
            <p:cNvSpPr/>
            <p:nvPr/>
          </p:nvSpPr>
          <p:spPr>
            <a:xfrm>
              <a:off x="3084635" y="4103000"/>
              <a:ext cx="6059506" cy="1517253"/>
            </a:xfrm>
            <a:custGeom>
              <a:avLst/>
              <a:gdLst/>
              <a:ahLst/>
              <a:cxnLst/>
              <a:rect l="l" t="t" r="r" b="b"/>
              <a:pathLst>
                <a:path w="176315" h="56519" extrusionOk="0">
                  <a:moveTo>
                    <a:pt x="1" y="56518"/>
                  </a:moveTo>
                  <a:lnTo>
                    <a:pt x="176314" y="56029"/>
                  </a:lnTo>
                  <a:lnTo>
                    <a:pt x="176314" y="98"/>
                  </a:lnTo>
                  <a:cubicBezTo>
                    <a:pt x="174404" y="25"/>
                    <a:pt x="172494" y="0"/>
                    <a:pt x="170559" y="0"/>
                  </a:cubicBezTo>
                  <a:lnTo>
                    <a:pt x="170559" y="0"/>
                  </a:lnTo>
                  <a:cubicBezTo>
                    <a:pt x="91977" y="0"/>
                    <a:pt x="1" y="56518"/>
                    <a:pt x="1" y="56518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4000">
                  <a:srgbClr val="2D152B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lt1"/>
            </a:gs>
            <a:gs pos="100000">
              <a:schemeClr val="dk2"/>
            </a:gs>
          </a:gsLst>
          <a:lin ang="5400012" scaled="0"/>
        </a:gradFill>
        <a:effectLst/>
      </p:bgPr>
    </p:bg>
    <p:spTree>
      <p:nvGrpSpPr>
        <p:cNvPr id="1" name="Shape 1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" name="Google Shape;1108;p27"/>
          <p:cNvSpPr txBox="1">
            <a:spLocks noGrp="1"/>
          </p:cNvSpPr>
          <p:nvPr>
            <p:ph type="title"/>
          </p:nvPr>
        </p:nvSpPr>
        <p:spPr>
          <a:xfrm>
            <a:off x="331964" y="1373117"/>
            <a:ext cx="7754927" cy="302300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+mj-lt"/>
              </a:rPr>
              <a:t>На преласку из старе у нову еру на територији римске провинције </a:t>
            </a:r>
            <a:r>
              <a:rPr lang="ru-RU" dirty="0">
                <a:solidFill>
                  <a:srgbClr val="FFFF00"/>
                </a:solidFill>
                <a:latin typeface="+mj-lt"/>
              </a:rPr>
              <a:t>Јудеје</a:t>
            </a:r>
            <a:r>
              <a:rPr lang="ru-RU" dirty="0">
                <a:latin typeface="+mj-lt"/>
              </a:rPr>
              <a:t>, у данашњем </a:t>
            </a:r>
            <a:r>
              <a:rPr lang="ru-RU" dirty="0">
                <a:solidFill>
                  <a:srgbClr val="FFFF00"/>
                </a:solidFill>
                <a:latin typeface="+mj-lt"/>
              </a:rPr>
              <a:t>Израелу</a:t>
            </a:r>
            <a:r>
              <a:rPr lang="ru-RU" dirty="0">
                <a:latin typeface="+mj-lt"/>
              </a:rPr>
              <a:t>, настала је нова једнобожачка религија – </a:t>
            </a:r>
            <a:r>
              <a:rPr lang="ru-RU" dirty="0">
                <a:solidFill>
                  <a:srgbClr val="FFFF00"/>
                </a:solidFill>
                <a:latin typeface="+mj-lt"/>
              </a:rPr>
              <a:t>хришћанство</a:t>
            </a:r>
            <a:r>
              <a:rPr lang="ru-RU" dirty="0">
                <a:latin typeface="+mj-lt"/>
              </a:rPr>
              <a:t>. Хришћанство је за кратко време постало веома утицајно и веома брзо се ширило.</a:t>
            </a:r>
            <a:endParaRPr dirty="0">
              <a:latin typeface="+mj-lt"/>
            </a:endParaRPr>
          </a:p>
        </p:txBody>
      </p:sp>
      <p:sp>
        <p:nvSpPr>
          <p:cNvPr id="4" name="Google Shape;1108;p27">
            <a:extLst>
              <a:ext uri="{FF2B5EF4-FFF2-40B4-BE49-F238E27FC236}">
                <a16:creationId xmlns:a16="http://schemas.microsoft.com/office/drawing/2014/main" id="{90F3728C-B993-2193-822A-890A1C2DA26A}"/>
              </a:ext>
            </a:extLst>
          </p:cNvPr>
          <p:cNvSpPr txBox="1">
            <a:spLocks/>
          </p:cNvSpPr>
          <p:nvPr/>
        </p:nvSpPr>
        <p:spPr>
          <a:xfrm>
            <a:off x="470955" y="441308"/>
            <a:ext cx="6643524" cy="539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inzel"/>
              <a:buNone/>
              <a:defRPr sz="3000" b="1" i="0" u="none" strike="noStrike" cap="none">
                <a:solidFill>
                  <a:schemeClr val="dk1"/>
                </a:solidFill>
                <a:latin typeface="Cinzel"/>
                <a:ea typeface="Cinzel"/>
                <a:cs typeface="Cinzel"/>
                <a:sym typeface="Cinze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Mega"/>
              <a:buNone/>
              <a:defRPr sz="3000" b="0" i="0" u="none" strike="noStrike" cap="none">
                <a:solidFill>
                  <a:schemeClr val="dk1"/>
                </a:solidFill>
                <a:latin typeface="Lexend Mega"/>
                <a:ea typeface="Lexend Mega"/>
                <a:cs typeface="Lexend Mega"/>
                <a:sym typeface="Lexend Mega"/>
              </a:defRPr>
            </a:lvl9pPr>
          </a:lstStyle>
          <a:p>
            <a:r>
              <a:rPr lang="ru-RU" dirty="0">
                <a:solidFill>
                  <a:srgbClr val="92D050"/>
                </a:solidFill>
                <a:latin typeface="+mj-lt"/>
              </a:rPr>
              <a:t>НАСТАНАК ХРИШЋАНСТВА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9" name="Google Shape;1579;p38"/>
          <p:cNvSpPr txBox="1">
            <a:spLocks noGrp="1"/>
          </p:cNvSpPr>
          <p:nvPr>
            <p:ph type="title"/>
          </p:nvPr>
        </p:nvSpPr>
        <p:spPr>
          <a:xfrm>
            <a:off x="720000" y="167139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>
                <a:latin typeface="+mj-lt"/>
              </a:rPr>
              <a:t>ГДЕ СЕ НАЛАЗИЛА ЈУДЕЈА?</a:t>
            </a:r>
            <a:endParaRPr b="1" dirty="0">
              <a:latin typeface="+mj-lt"/>
            </a:endParaRPr>
          </a:p>
        </p:txBody>
      </p:sp>
      <p:grpSp>
        <p:nvGrpSpPr>
          <p:cNvPr id="1623" name="Google Shape;1623;p38"/>
          <p:cNvGrpSpPr/>
          <p:nvPr/>
        </p:nvGrpSpPr>
        <p:grpSpPr>
          <a:xfrm>
            <a:off x="114331" y="1712900"/>
            <a:ext cx="3744664" cy="2202149"/>
            <a:chOff x="941570" y="1503626"/>
            <a:chExt cx="3748788" cy="2204574"/>
          </a:xfrm>
        </p:grpSpPr>
        <p:sp>
          <p:nvSpPr>
            <p:cNvPr id="1624" name="Google Shape;1624;p38"/>
            <p:cNvSpPr/>
            <p:nvPr/>
          </p:nvSpPr>
          <p:spPr>
            <a:xfrm>
              <a:off x="3145539" y="2581721"/>
              <a:ext cx="857466" cy="191392"/>
            </a:xfrm>
            <a:custGeom>
              <a:avLst/>
              <a:gdLst/>
              <a:ahLst/>
              <a:cxnLst/>
              <a:rect l="l" t="t" r="r" b="b"/>
              <a:pathLst>
                <a:path w="59156" h="13204" extrusionOk="0">
                  <a:moveTo>
                    <a:pt x="1" y="0"/>
                  </a:moveTo>
                  <a:lnTo>
                    <a:pt x="1" y="0"/>
                  </a:lnTo>
                  <a:close/>
                  <a:moveTo>
                    <a:pt x="59155" y="13203"/>
                  </a:move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1625;p38"/>
            <p:cNvSpPr/>
            <p:nvPr/>
          </p:nvSpPr>
          <p:spPr>
            <a:xfrm>
              <a:off x="2264794" y="1577188"/>
              <a:ext cx="2387993" cy="1802729"/>
            </a:xfrm>
            <a:custGeom>
              <a:avLst/>
              <a:gdLst/>
              <a:ahLst/>
              <a:cxnLst/>
              <a:rect l="l" t="t" r="r" b="b"/>
              <a:pathLst>
                <a:path w="164746" h="124369" extrusionOk="0">
                  <a:moveTo>
                    <a:pt x="49520" y="11070"/>
                  </a:moveTo>
                  <a:cubicBezTo>
                    <a:pt x="49737" y="11070"/>
                    <a:pt x="49861" y="11136"/>
                    <a:pt x="49875" y="11358"/>
                  </a:cubicBezTo>
                  <a:cubicBezTo>
                    <a:pt x="49875" y="11575"/>
                    <a:pt x="49818" y="11698"/>
                    <a:pt x="49684" y="11698"/>
                  </a:cubicBezTo>
                  <a:cubicBezTo>
                    <a:pt x="49636" y="11698"/>
                    <a:pt x="49580" y="11683"/>
                    <a:pt x="49512" y="11651"/>
                  </a:cubicBezTo>
                  <a:cubicBezTo>
                    <a:pt x="49305" y="11565"/>
                    <a:pt x="49115" y="11444"/>
                    <a:pt x="48925" y="11323"/>
                  </a:cubicBezTo>
                  <a:lnTo>
                    <a:pt x="49339" y="11081"/>
                  </a:lnTo>
                  <a:cubicBezTo>
                    <a:pt x="49405" y="11074"/>
                    <a:pt x="49465" y="11070"/>
                    <a:pt x="49520" y="11070"/>
                  </a:cubicBezTo>
                  <a:close/>
                  <a:moveTo>
                    <a:pt x="46983" y="11081"/>
                  </a:moveTo>
                  <a:cubicBezTo>
                    <a:pt x="47014" y="11081"/>
                    <a:pt x="47051" y="11087"/>
                    <a:pt x="47093" y="11098"/>
                  </a:cubicBezTo>
                  <a:cubicBezTo>
                    <a:pt x="47369" y="11185"/>
                    <a:pt x="47870" y="11168"/>
                    <a:pt x="47767" y="11686"/>
                  </a:cubicBezTo>
                  <a:cubicBezTo>
                    <a:pt x="47732" y="11893"/>
                    <a:pt x="47888" y="12274"/>
                    <a:pt x="47490" y="12343"/>
                  </a:cubicBezTo>
                  <a:cubicBezTo>
                    <a:pt x="47110" y="12222"/>
                    <a:pt x="46834" y="11893"/>
                    <a:pt x="46799" y="11496"/>
                  </a:cubicBezTo>
                  <a:cubicBezTo>
                    <a:pt x="46784" y="11302"/>
                    <a:pt x="46782" y="11081"/>
                    <a:pt x="46983" y="11081"/>
                  </a:cubicBezTo>
                  <a:close/>
                  <a:moveTo>
                    <a:pt x="38158" y="11530"/>
                  </a:moveTo>
                  <a:cubicBezTo>
                    <a:pt x="38279" y="11530"/>
                    <a:pt x="38417" y="11703"/>
                    <a:pt x="38642" y="11876"/>
                  </a:cubicBezTo>
                  <a:cubicBezTo>
                    <a:pt x="38366" y="12118"/>
                    <a:pt x="38089" y="12360"/>
                    <a:pt x="37778" y="12585"/>
                  </a:cubicBezTo>
                  <a:cubicBezTo>
                    <a:pt x="35549" y="13967"/>
                    <a:pt x="35514" y="15903"/>
                    <a:pt x="37692" y="17268"/>
                  </a:cubicBezTo>
                  <a:cubicBezTo>
                    <a:pt x="38003" y="17458"/>
                    <a:pt x="38227" y="17631"/>
                    <a:pt x="38158" y="18080"/>
                  </a:cubicBezTo>
                  <a:cubicBezTo>
                    <a:pt x="38106" y="18529"/>
                    <a:pt x="37951" y="18599"/>
                    <a:pt x="37553" y="18737"/>
                  </a:cubicBezTo>
                  <a:cubicBezTo>
                    <a:pt x="36568" y="19117"/>
                    <a:pt x="36309" y="19981"/>
                    <a:pt x="36378" y="20949"/>
                  </a:cubicBezTo>
                  <a:cubicBezTo>
                    <a:pt x="36427" y="21679"/>
                    <a:pt x="36279" y="22143"/>
                    <a:pt x="35819" y="22143"/>
                  </a:cubicBezTo>
                  <a:cubicBezTo>
                    <a:pt x="35625" y="22143"/>
                    <a:pt x="35377" y="22061"/>
                    <a:pt x="35065" y="21882"/>
                  </a:cubicBezTo>
                  <a:cubicBezTo>
                    <a:pt x="34913" y="21798"/>
                    <a:pt x="34745" y="21754"/>
                    <a:pt x="34578" y="21754"/>
                  </a:cubicBezTo>
                  <a:cubicBezTo>
                    <a:pt x="34403" y="21754"/>
                    <a:pt x="34230" y="21802"/>
                    <a:pt x="34080" y="21899"/>
                  </a:cubicBezTo>
                  <a:cubicBezTo>
                    <a:pt x="33134" y="22372"/>
                    <a:pt x="32094" y="22613"/>
                    <a:pt x="31041" y="22613"/>
                  </a:cubicBezTo>
                  <a:cubicBezTo>
                    <a:pt x="30747" y="22613"/>
                    <a:pt x="30451" y="22594"/>
                    <a:pt x="30157" y="22556"/>
                  </a:cubicBezTo>
                  <a:cubicBezTo>
                    <a:pt x="29915" y="22521"/>
                    <a:pt x="29759" y="22608"/>
                    <a:pt x="29829" y="22262"/>
                  </a:cubicBezTo>
                  <a:lnTo>
                    <a:pt x="29829" y="22262"/>
                  </a:lnTo>
                  <a:lnTo>
                    <a:pt x="29829" y="22279"/>
                  </a:lnTo>
                  <a:cubicBezTo>
                    <a:pt x="29898" y="21986"/>
                    <a:pt x="29984" y="21882"/>
                    <a:pt x="30364" y="21830"/>
                  </a:cubicBezTo>
                  <a:cubicBezTo>
                    <a:pt x="31505" y="21675"/>
                    <a:pt x="32836" y="21467"/>
                    <a:pt x="33354" y="20361"/>
                  </a:cubicBezTo>
                  <a:cubicBezTo>
                    <a:pt x="33821" y="19342"/>
                    <a:pt x="33872" y="18184"/>
                    <a:pt x="34927" y="17458"/>
                  </a:cubicBezTo>
                  <a:cubicBezTo>
                    <a:pt x="35238" y="17216"/>
                    <a:pt x="34978" y="16836"/>
                    <a:pt x="34667" y="16594"/>
                  </a:cubicBezTo>
                  <a:cubicBezTo>
                    <a:pt x="33216" y="15436"/>
                    <a:pt x="33907" y="14572"/>
                    <a:pt x="35099" y="13846"/>
                  </a:cubicBezTo>
                  <a:cubicBezTo>
                    <a:pt x="35860" y="13380"/>
                    <a:pt x="36724" y="13086"/>
                    <a:pt x="37018" y="12066"/>
                  </a:cubicBezTo>
                  <a:cubicBezTo>
                    <a:pt x="37156" y="11582"/>
                    <a:pt x="37709" y="11548"/>
                    <a:pt x="38158" y="11530"/>
                  </a:cubicBezTo>
                  <a:close/>
                  <a:moveTo>
                    <a:pt x="46802" y="32066"/>
                  </a:moveTo>
                  <a:cubicBezTo>
                    <a:pt x="47245" y="32066"/>
                    <a:pt x="47720" y="32469"/>
                    <a:pt x="47888" y="33080"/>
                  </a:cubicBezTo>
                  <a:cubicBezTo>
                    <a:pt x="48059" y="33754"/>
                    <a:pt x="48393" y="34225"/>
                    <a:pt x="48918" y="34225"/>
                  </a:cubicBezTo>
                  <a:cubicBezTo>
                    <a:pt x="49080" y="34225"/>
                    <a:pt x="49261" y="34181"/>
                    <a:pt x="49460" y="34083"/>
                  </a:cubicBezTo>
                  <a:cubicBezTo>
                    <a:pt x="50103" y="33764"/>
                    <a:pt x="50701" y="33627"/>
                    <a:pt x="51269" y="33627"/>
                  </a:cubicBezTo>
                  <a:cubicBezTo>
                    <a:pt x="52489" y="33627"/>
                    <a:pt x="53566" y="34260"/>
                    <a:pt x="54628" y="35085"/>
                  </a:cubicBezTo>
                  <a:cubicBezTo>
                    <a:pt x="54818" y="35223"/>
                    <a:pt x="55008" y="35396"/>
                    <a:pt x="55163" y="35586"/>
                  </a:cubicBezTo>
                  <a:cubicBezTo>
                    <a:pt x="55543" y="36053"/>
                    <a:pt x="56684" y="36070"/>
                    <a:pt x="56321" y="36917"/>
                  </a:cubicBezTo>
                  <a:lnTo>
                    <a:pt x="56321" y="36934"/>
                  </a:lnTo>
                  <a:cubicBezTo>
                    <a:pt x="56149" y="37350"/>
                    <a:pt x="55751" y="37415"/>
                    <a:pt x="55318" y="37415"/>
                  </a:cubicBezTo>
                  <a:cubicBezTo>
                    <a:pt x="55122" y="37415"/>
                    <a:pt x="54919" y="37401"/>
                    <a:pt x="54727" y="37401"/>
                  </a:cubicBezTo>
                  <a:cubicBezTo>
                    <a:pt x="54620" y="37401"/>
                    <a:pt x="54517" y="37405"/>
                    <a:pt x="54420" y="37418"/>
                  </a:cubicBezTo>
                  <a:cubicBezTo>
                    <a:pt x="54278" y="37432"/>
                    <a:pt x="54136" y="37440"/>
                    <a:pt x="53995" y="37440"/>
                  </a:cubicBezTo>
                  <a:cubicBezTo>
                    <a:pt x="53292" y="37440"/>
                    <a:pt x="52602" y="37262"/>
                    <a:pt x="51983" y="36917"/>
                  </a:cubicBezTo>
                  <a:cubicBezTo>
                    <a:pt x="51332" y="36539"/>
                    <a:pt x="50680" y="36418"/>
                    <a:pt x="50028" y="36418"/>
                  </a:cubicBezTo>
                  <a:cubicBezTo>
                    <a:pt x="48867" y="36418"/>
                    <a:pt x="47706" y="36802"/>
                    <a:pt x="46545" y="36802"/>
                  </a:cubicBezTo>
                  <a:cubicBezTo>
                    <a:pt x="46302" y="36802"/>
                    <a:pt x="46058" y="36785"/>
                    <a:pt x="45814" y="36744"/>
                  </a:cubicBezTo>
                  <a:cubicBezTo>
                    <a:pt x="44881" y="36588"/>
                    <a:pt x="44552" y="36105"/>
                    <a:pt x="44673" y="35241"/>
                  </a:cubicBezTo>
                  <a:cubicBezTo>
                    <a:pt x="44846" y="34083"/>
                    <a:pt x="45537" y="33115"/>
                    <a:pt x="46263" y="32320"/>
                  </a:cubicBezTo>
                  <a:cubicBezTo>
                    <a:pt x="46417" y="32145"/>
                    <a:pt x="46607" y="32066"/>
                    <a:pt x="46802" y="32066"/>
                  </a:cubicBezTo>
                  <a:close/>
                  <a:moveTo>
                    <a:pt x="64554" y="31370"/>
                  </a:moveTo>
                  <a:cubicBezTo>
                    <a:pt x="64860" y="31370"/>
                    <a:pt x="65185" y="31437"/>
                    <a:pt x="65532" y="31594"/>
                  </a:cubicBezTo>
                  <a:cubicBezTo>
                    <a:pt x="65878" y="31767"/>
                    <a:pt x="65930" y="32251"/>
                    <a:pt x="65636" y="32493"/>
                  </a:cubicBezTo>
                  <a:cubicBezTo>
                    <a:pt x="64063" y="34065"/>
                    <a:pt x="64184" y="35085"/>
                    <a:pt x="65895" y="36588"/>
                  </a:cubicBezTo>
                  <a:cubicBezTo>
                    <a:pt x="67243" y="37815"/>
                    <a:pt x="67762" y="39544"/>
                    <a:pt x="68211" y="41237"/>
                  </a:cubicBezTo>
                  <a:cubicBezTo>
                    <a:pt x="68364" y="41802"/>
                    <a:pt x="68057" y="41990"/>
                    <a:pt x="67435" y="41990"/>
                  </a:cubicBezTo>
                  <a:cubicBezTo>
                    <a:pt x="67353" y="41990"/>
                    <a:pt x="67266" y="41986"/>
                    <a:pt x="67174" y="41980"/>
                  </a:cubicBezTo>
                  <a:cubicBezTo>
                    <a:pt x="66517" y="41064"/>
                    <a:pt x="64271" y="41825"/>
                    <a:pt x="64547" y="39146"/>
                  </a:cubicBezTo>
                  <a:lnTo>
                    <a:pt x="64547" y="39146"/>
                  </a:lnTo>
                  <a:lnTo>
                    <a:pt x="64547" y="39181"/>
                  </a:lnTo>
                  <a:cubicBezTo>
                    <a:pt x="64685" y="37885"/>
                    <a:pt x="63113" y="36295"/>
                    <a:pt x="62076" y="35050"/>
                  </a:cubicBezTo>
                  <a:cubicBezTo>
                    <a:pt x="61281" y="34100"/>
                    <a:pt x="61385" y="33288"/>
                    <a:pt x="62076" y="32683"/>
                  </a:cubicBezTo>
                  <a:cubicBezTo>
                    <a:pt x="62786" y="32052"/>
                    <a:pt x="63577" y="31370"/>
                    <a:pt x="64554" y="31370"/>
                  </a:cubicBezTo>
                  <a:close/>
                  <a:moveTo>
                    <a:pt x="30705" y="33465"/>
                  </a:moveTo>
                  <a:cubicBezTo>
                    <a:pt x="30874" y="33465"/>
                    <a:pt x="31043" y="33637"/>
                    <a:pt x="31090" y="33720"/>
                  </a:cubicBezTo>
                  <a:cubicBezTo>
                    <a:pt x="31920" y="35120"/>
                    <a:pt x="33579" y="35258"/>
                    <a:pt x="34719" y="36226"/>
                  </a:cubicBezTo>
                  <a:cubicBezTo>
                    <a:pt x="36205" y="37487"/>
                    <a:pt x="36275" y="39354"/>
                    <a:pt x="37191" y="40822"/>
                  </a:cubicBezTo>
                  <a:cubicBezTo>
                    <a:pt x="37484" y="41289"/>
                    <a:pt x="37571" y="41980"/>
                    <a:pt x="37968" y="42274"/>
                  </a:cubicBezTo>
                  <a:cubicBezTo>
                    <a:pt x="38403" y="42594"/>
                    <a:pt x="39075" y="43217"/>
                    <a:pt x="39556" y="43217"/>
                  </a:cubicBezTo>
                  <a:cubicBezTo>
                    <a:pt x="39725" y="43217"/>
                    <a:pt x="39870" y="43141"/>
                    <a:pt x="39973" y="42948"/>
                  </a:cubicBezTo>
                  <a:cubicBezTo>
                    <a:pt x="40336" y="42274"/>
                    <a:pt x="41234" y="41289"/>
                    <a:pt x="40543" y="40183"/>
                  </a:cubicBezTo>
                  <a:cubicBezTo>
                    <a:pt x="40301" y="39803"/>
                    <a:pt x="39610" y="39215"/>
                    <a:pt x="40284" y="38904"/>
                  </a:cubicBezTo>
                  <a:cubicBezTo>
                    <a:pt x="40592" y="38765"/>
                    <a:pt x="41024" y="38302"/>
                    <a:pt x="41439" y="38302"/>
                  </a:cubicBezTo>
                  <a:cubicBezTo>
                    <a:pt x="41746" y="38302"/>
                    <a:pt x="42043" y="38557"/>
                    <a:pt x="42271" y="39388"/>
                  </a:cubicBezTo>
                  <a:cubicBezTo>
                    <a:pt x="42782" y="41200"/>
                    <a:pt x="43748" y="43327"/>
                    <a:pt x="46038" y="43327"/>
                  </a:cubicBezTo>
                  <a:cubicBezTo>
                    <a:pt x="46150" y="43327"/>
                    <a:pt x="46266" y="43321"/>
                    <a:pt x="46384" y="43311"/>
                  </a:cubicBezTo>
                  <a:cubicBezTo>
                    <a:pt x="46463" y="43304"/>
                    <a:pt x="46542" y="43300"/>
                    <a:pt x="46620" y="43300"/>
                  </a:cubicBezTo>
                  <a:cubicBezTo>
                    <a:pt x="47585" y="43300"/>
                    <a:pt x="48526" y="43802"/>
                    <a:pt x="49487" y="43802"/>
                  </a:cubicBezTo>
                  <a:cubicBezTo>
                    <a:pt x="49955" y="43802"/>
                    <a:pt x="50429" y="43683"/>
                    <a:pt x="50912" y="43328"/>
                  </a:cubicBezTo>
                  <a:cubicBezTo>
                    <a:pt x="51106" y="43191"/>
                    <a:pt x="51242" y="43135"/>
                    <a:pt x="51336" y="43135"/>
                  </a:cubicBezTo>
                  <a:cubicBezTo>
                    <a:pt x="51643" y="43135"/>
                    <a:pt x="51508" y="43736"/>
                    <a:pt x="51534" y="44054"/>
                  </a:cubicBezTo>
                  <a:cubicBezTo>
                    <a:pt x="51845" y="45488"/>
                    <a:pt x="50843" y="46629"/>
                    <a:pt x="50618" y="47942"/>
                  </a:cubicBezTo>
                  <a:cubicBezTo>
                    <a:pt x="50585" y="48144"/>
                    <a:pt x="50240" y="48444"/>
                    <a:pt x="50046" y="48444"/>
                  </a:cubicBezTo>
                  <a:cubicBezTo>
                    <a:pt x="50041" y="48444"/>
                    <a:pt x="50036" y="48444"/>
                    <a:pt x="50031" y="48444"/>
                  </a:cubicBezTo>
                  <a:cubicBezTo>
                    <a:pt x="49523" y="48389"/>
                    <a:pt x="49010" y="48372"/>
                    <a:pt x="48494" y="48372"/>
                  </a:cubicBezTo>
                  <a:cubicBezTo>
                    <a:pt x="47534" y="48372"/>
                    <a:pt x="46564" y="48433"/>
                    <a:pt x="45600" y="48433"/>
                  </a:cubicBezTo>
                  <a:cubicBezTo>
                    <a:pt x="43779" y="48433"/>
                    <a:pt x="41984" y="48215"/>
                    <a:pt x="40336" y="46957"/>
                  </a:cubicBezTo>
                  <a:cubicBezTo>
                    <a:pt x="40033" y="46726"/>
                    <a:pt x="39675" y="46623"/>
                    <a:pt x="39308" y="46623"/>
                  </a:cubicBezTo>
                  <a:cubicBezTo>
                    <a:pt x="38250" y="46623"/>
                    <a:pt x="37116" y="47478"/>
                    <a:pt x="37000" y="48582"/>
                  </a:cubicBezTo>
                  <a:cubicBezTo>
                    <a:pt x="36972" y="48947"/>
                    <a:pt x="36796" y="49426"/>
                    <a:pt x="36527" y="49426"/>
                  </a:cubicBezTo>
                  <a:cubicBezTo>
                    <a:pt x="36465" y="49426"/>
                    <a:pt x="36398" y="49400"/>
                    <a:pt x="36326" y="49342"/>
                  </a:cubicBezTo>
                  <a:cubicBezTo>
                    <a:pt x="35376" y="48582"/>
                    <a:pt x="34045" y="48772"/>
                    <a:pt x="33147" y="47752"/>
                  </a:cubicBezTo>
                  <a:cubicBezTo>
                    <a:pt x="32334" y="46819"/>
                    <a:pt x="30900" y="46785"/>
                    <a:pt x="29673" y="46525"/>
                  </a:cubicBezTo>
                  <a:cubicBezTo>
                    <a:pt x="28913" y="46370"/>
                    <a:pt x="27807" y="46422"/>
                    <a:pt x="28567" y="44953"/>
                  </a:cubicBezTo>
                  <a:cubicBezTo>
                    <a:pt x="28982" y="44158"/>
                    <a:pt x="29034" y="43000"/>
                    <a:pt x="28515" y="42257"/>
                  </a:cubicBezTo>
                  <a:cubicBezTo>
                    <a:pt x="28230" y="41853"/>
                    <a:pt x="27848" y="41722"/>
                    <a:pt x="27412" y="41722"/>
                  </a:cubicBezTo>
                  <a:cubicBezTo>
                    <a:pt x="27028" y="41722"/>
                    <a:pt x="26602" y="41823"/>
                    <a:pt x="26165" y="41928"/>
                  </a:cubicBezTo>
                  <a:cubicBezTo>
                    <a:pt x="25497" y="42091"/>
                    <a:pt x="24818" y="42128"/>
                    <a:pt x="24133" y="42128"/>
                  </a:cubicBezTo>
                  <a:cubicBezTo>
                    <a:pt x="23569" y="42128"/>
                    <a:pt x="23001" y="42103"/>
                    <a:pt x="22432" y="42103"/>
                  </a:cubicBezTo>
                  <a:cubicBezTo>
                    <a:pt x="21707" y="42103"/>
                    <a:pt x="20980" y="42143"/>
                    <a:pt x="20255" y="42326"/>
                  </a:cubicBezTo>
                  <a:cubicBezTo>
                    <a:pt x="19287" y="42585"/>
                    <a:pt x="18319" y="42862"/>
                    <a:pt x="17559" y="43380"/>
                  </a:cubicBezTo>
                  <a:cubicBezTo>
                    <a:pt x="17082" y="43705"/>
                    <a:pt x="16613" y="43798"/>
                    <a:pt x="16149" y="43798"/>
                  </a:cubicBezTo>
                  <a:cubicBezTo>
                    <a:pt x="15538" y="43798"/>
                    <a:pt x="14935" y="43638"/>
                    <a:pt x="14326" y="43638"/>
                  </a:cubicBezTo>
                  <a:cubicBezTo>
                    <a:pt x="14292" y="43638"/>
                    <a:pt x="14258" y="43638"/>
                    <a:pt x="14223" y="43639"/>
                  </a:cubicBezTo>
                  <a:cubicBezTo>
                    <a:pt x="14120" y="43622"/>
                    <a:pt x="14016" y="43570"/>
                    <a:pt x="13930" y="43466"/>
                  </a:cubicBezTo>
                  <a:cubicBezTo>
                    <a:pt x="14043" y="43169"/>
                    <a:pt x="14308" y="43115"/>
                    <a:pt x="14562" y="43115"/>
                  </a:cubicBezTo>
                  <a:cubicBezTo>
                    <a:pt x="14617" y="43115"/>
                    <a:pt x="14672" y="43118"/>
                    <a:pt x="14725" y="43121"/>
                  </a:cubicBezTo>
                  <a:cubicBezTo>
                    <a:pt x="14838" y="43129"/>
                    <a:pt x="14949" y="43134"/>
                    <a:pt x="15058" y="43134"/>
                  </a:cubicBezTo>
                  <a:cubicBezTo>
                    <a:pt x="16723" y="43134"/>
                    <a:pt x="17967" y="42165"/>
                    <a:pt x="18388" y="40771"/>
                  </a:cubicBezTo>
                  <a:cubicBezTo>
                    <a:pt x="18976" y="38921"/>
                    <a:pt x="20808" y="38282"/>
                    <a:pt x="21482" y="37090"/>
                  </a:cubicBezTo>
                  <a:cubicBezTo>
                    <a:pt x="22174" y="35865"/>
                    <a:pt x="22770" y="35535"/>
                    <a:pt x="23579" y="35535"/>
                  </a:cubicBezTo>
                  <a:cubicBezTo>
                    <a:pt x="23899" y="35535"/>
                    <a:pt x="24254" y="35587"/>
                    <a:pt x="24661" y="35655"/>
                  </a:cubicBezTo>
                  <a:cubicBezTo>
                    <a:pt x="24682" y="35658"/>
                    <a:pt x="24703" y="35660"/>
                    <a:pt x="24725" y="35660"/>
                  </a:cubicBezTo>
                  <a:cubicBezTo>
                    <a:pt x="25065" y="35660"/>
                    <a:pt x="25513" y="35293"/>
                    <a:pt x="25854" y="35033"/>
                  </a:cubicBezTo>
                  <a:cubicBezTo>
                    <a:pt x="26267" y="34730"/>
                    <a:pt x="26584" y="34570"/>
                    <a:pt x="26849" y="34570"/>
                  </a:cubicBezTo>
                  <a:cubicBezTo>
                    <a:pt x="27249" y="34570"/>
                    <a:pt x="27529" y="34935"/>
                    <a:pt x="27841" y="35724"/>
                  </a:cubicBezTo>
                  <a:cubicBezTo>
                    <a:pt x="28325" y="36969"/>
                    <a:pt x="29742" y="37574"/>
                    <a:pt x="30952" y="38161"/>
                  </a:cubicBezTo>
                  <a:cubicBezTo>
                    <a:pt x="31712" y="38524"/>
                    <a:pt x="32732" y="38852"/>
                    <a:pt x="32680" y="39716"/>
                  </a:cubicBezTo>
                  <a:cubicBezTo>
                    <a:pt x="32594" y="40753"/>
                    <a:pt x="31488" y="40546"/>
                    <a:pt x="30710" y="40615"/>
                  </a:cubicBezTo>
                  <a:cubicBezTo>
                    <a:pt x="30312" y="40650"/>
                    <a:pt x="29794" y="40598"/>
                    <a:pt x="29673" y="41134"/>
                  </a:cubicBezTo>
                  <a:cubicBezTo>
                    <a:pt x="29552" y="41669"/>
                    <a:pt x="30036" y="41825"/>
                    <a:pt x="30382" y="42032"/>
                  </a:cubicBezTo>
                  <a:cubicBezTo>
                    <a:pt x="30898" y="42336"/>
                    <a:pt x="31474" y="42934"/>
                    <a:pt x="32011" y="42934"/>
                  </a:cubicBezTo>
                  <a:cubicBezTo>
                    <a:pt x="32175" y="42934"/>
                    <a:pt x="32336" y="42878"/>
                    <a:pt x="32490" y="42741"/>
                  </a:cubicBezTo>
                  <a:cubicBezTo>
                    <a:pt x="33354" y="41963"/>
                    <a:pt x="33890" y="40788"/>
                    <a:pt x="34512" y="39751"/>
                  </a:cubicBezTo>
                  <a:cubicBezTo>
                    <a:pt x="34586" y="39617"/>
                    <a:pt x="34289" y="39329"/>
                    <a:pt x="34602" y="39329"/>
                  </a:cubicBezTo>
                  <a:cubicBezTo>
                    <a:pt x="34653" y="39329"/>
                    <a:pt x="34719" y="39337"/>
                    <a:pt x="34806" y="39354"/>
                  </a:cubicBezTo>
                  <a:cubicBezTo>
                    <a:pt x="34890" y="39373"/>
                    <a:pt x="34965" y="39381"/>
                    <a:pt x="35031" y="39381"/>
                  </a:cubicBezTo>
                  <a:cubicBezTo>
                    <a:pt x="35567" y="39381"/>
                    <a:pt x="35557" y="38814"/>
                    <a:pt x="35341" y="38507"/>
                  </a:cubicBezTo>
                  <a:cubicBezTo>
                    <a:pt x="34806" y="37781"/>
                    <a:pt x="34546" y="36658"/>
                    <a:pt x="33561" y="36468"/>
                  </a:cubicBezTo>
                  <a:cubicBezTo>
                    <a:pt x="32248" y="36208"/>
                    <a:pt x="31591" y="35206"/>
                    <a:pt x="30727" y="34411"/>
                  </a:cubicBezTo>
                  <a:cubicBezTo>
                    <a:pt x="30468" y="34169"/>
                    <a:pt x="30278" y="33910"/>
                    <a:pt x="30485" y="33599"/>
                  </a:cubicBezTo>
                  <a:cubicBezTo>
                    <a:pt x="30551" y="33501"/>
                    <a:pt x="30628" y="33465"/>
                    <a:pt x="30705" y="33465"/>
                  </a:cubicBezTo>
                  <a:close/>
                  <a:moveTo>
                    <a:pt x="65829" y="50622"/>
                  </a:moveTo>
                  <a:cubicBezTo>
                    <a:pt x="66138" y="50622"/>
                    <a:pt x="66376" y="50877"/>
                    <a:pt x="66569" y="51209"/>
                  </a:cubicBezTo>
                  <a:cubicBezTo>
                    <a:pt x="67601" y="52923"/>
                    <a:pt x="68767" y="54401"/>
                    <a:pt x="70703" y="54401"/>
                  </a:cubicBezTo>
                  <a:cubicBezTo>
                    <a:pt x="71167" y="54401"/>
                    <a:pt x="71676" y="54316"/>
                    <a:pt x="72237" y="54129"/>
                  </a:cubicBezTo>
                  <a:cubicBezTo>
                    <a:pt x="72263" y="54119"/>
                    <a:pt x="72291" y="54114"/>
                    <a:pt x="72320" y="54114"/>
                  </a:cubicBezTo>
                  <a:cubicBezTo>
                    <a:pt x="72487" y="54114"/>
                    <a:pt x="72701" y="54260"/>
                    <a:pt x="72877" y="54319"/>
                  </a:cubicBezTo>
                  <a:cubicBezTo>
                    <a:pt x="72687" y="54406"/>
                    <a:pt x="72514" y="54527"/>
                    <a:pt x="72358" y="54665"/>
                  </a:cubicBezTo>
                  <a:lnTo>
                    <a:pt x="72358" y="54682"/>
                  </a:lnTo>
                  <a:cubicBezTo>
                    <a:pt x="71675" y="55659"/>
                    <a:pt x="71022" y="56681"/>
                    <a:pt x="69648" y="56681"/>
                  </a:cubicBezTo>
                  <a:cubicBezTo>
                    <a:pt x="69564" y="56681"/>
                    <a:pt x="69476" y="56678"/>
                    <a:pt x="69386" y="56669"/>
                  </a:cubicBezTo>
                  <a:cubicBezTo>
                    <a:pt x="69196" y="56600"/>
                    <a:pt x="68850" y="56549"/>
                    <a:pt x="68850" y="56445"/>
                  </a:cubicBezTo>
                  <a:cubicBezTo>
                    <a:pt x="68660" y="54216"/>
                    <a:pt x="66258" y="53559"/>
                    <a:pt x="65532" y="51727"/>
                  </a:cubicBezTo>
                  <a:cubicBezTo>
                    <a:pt x="65394" y="51381"/>
                    <a:pt x="64945" y="50932"/>
                    <a:pt x="65584" y="50673"/>
                  </a:cubicBezTo>
                  <a:cubicBezTo>
                    <a:pt x="65670" y="50638"/>
                    <a:pt x="65752" y="50622"/>
                    <a:pt x="65829" y="50622"/>
                  </a:cubicBezTo>
                  <a:close/>
                  <a:moveTo>
                    <a:pt x="50497" y="52695"/>
                  </a:moveTo>
                  <a:lnTo>
                    <a:pt x="50497" y="52695"/>
                  </a:lnTo>
                  <a:cubicBezTo>
                    <a:pt x="51016" y="52885"/>
                    <a:pt x="51863" y="52937"/>
                    <a:pt x="52001" y="53265"/>
                  </a:cubicBezTo>
                  <a:cubicBezTo>
                    <a:pt x="53055" y="55840"/>
                    <a:pt x="55734" y="57464"/>
                    <a:pt x="56114" y="60420"/>
                  </a:cubicBezTo>
                  <a:cubicBezTo>
                    <a:pt x="56252" y="61439"/>
                    <a:pt x="57323" y="61802"/>
                    <a:pt x="57859" y="62580"/>
                  </a:cubicBezTo>
                  <a:cubicBezTo>
                    <a:pt x="59294" y="64654"/>
                    <a:pt x="60106" y="66952"/>
                    <a:pt x="60763" y="69337"/>
                  </a:cubicBezTo>
                  <a:cubicBezTo>
                    <a:pt x="58533" y="67643"/>
                    <a:pt x="56615" y="65656"/>
                    <a:pt x="55336" y="63133"/>
                  </a:cubicBezTo>
                  <a:cubicBezTo>
                    <a:pt x="55198" y="62874"/>
                    <a:pt x="55008" y="62614"/>
                    <a:pt x="55008" y="62355"/>
                  </a:cubicBezTo>
                  <a:cubicBezTo>
                    <a:pt x="54990" y="58916"/>
                    <a:pt x="52139" y="56739"/>
                    <a:pt x="51189" y="53697"/>
                  </a:cubicBezTo>
                  <a:cubicBezTo>
                    <a:pt x="51085" y="53334"/>
                    <a:pt x="50739" y="53040"/>
                    <a:pt x="50497" y="52695"/>
                  </a:cubicBezTo>
                  <a:close/>
                  <a:moveTo>
                    <a:pt x="87976" y="1"/>
                  </a:moveTo>
                  <a:cubicBezTo>
                    <a:pt x="87018" y="1"/>
                    <a:pt x="85745" y="1010"/>
                    <a:pt x="84455" y="1127"/>
                  </a:cubicBezTo>
                  <a:cubicBezTo>
                    <a:pt x="83776" y="1176"/>
                    <a:pt x="83111" y="1512"/>
                    <a:pt x="82448" y="1512"/>
                  </a:cubicBezTo>
                  <a:cubicBezTo>
                    <a:pt x="82403" y="1512"/>
                    <a:pt x="82358" y="1511"/>
                    <a:pt x="82313" y="1507"/>
                  </a:cubicBezTo>
                  <a:cubicBezTo>
                    <a:pt x="82281" y="1506"/>
                    <a:pt x="82250" y="1506"/>
                    <a:pt x="82218" y="1506"/>
                  </a:cubicBezTo>
                  <a:cubicBezTo>
                    <a:pt x="80376" y="1506"/>
                    <a:pt x="79245" y="3375"/>
                    <a:pt x="77443" y="3375"/>
                  </a:cubicBezTo>
                  <a:cubicBezTo>
                    <a:pt x="77340" y="3375"/>
                    <a:pt x="77235" y="3369"/>
                    <a:pt x="77128" y="3356"/>
                  </a:cubicBezTo>
                  <a:cubicBezTo>
                    <a:pt x="77026" y="3344"/>
                    <a:pt x="76928" y="3335"/>
                    <a:pt x="76837" y="3335"/>
                  </a:cubicBezTo>
                  <a:cubicBezTo>
                    <a:pt x="76434" y="3335"/>
                    <a:pt x="76136" y="3491"/>
                    <a:pt x="75953" y="4082"/>
                  </a:cubicBezTo>
                  <a:cubicBezTo>
                    <a:pt x="75843" y="4459"/>
                    <a:pt x="75132" y="4980"/>
                    <a:pt x="74758" y="4980"/>
                  </a:cubicBezTo>
                  <a:cubicBezTo>
                    <a:pt x="74720" y="4980"/>
                    <a:pt x="74687" y="4974"/>
                    <a:pt x="74657" y="4964"/>
                  </a:cubicBezTo>
                  <a:cubicBezTo>
                    <a:pt x="73910" y="4715"/>
                    <a:pt x="73366" y="4590"/>
                    <a:pt x="73013" y="4590"/>
                  </a:cubicBezTo>
                  <a:cubicBezTo>
                    <a:pt x="72190" y="4590"/>
                    <a:pt x="72409" y="5268"/>
                    <a:pt x="73534" y="6623"/>
                  </a:cubicBezTo>
                  <a:cubicBezTo>
                    <a:pt x="73585" y="6692"/>
                    <a:pt x="73499" y="6882"/>
                    <a:pt x="73482" y="7003"/>
                  </a:cubicBezTo>
                  <a:cubicBezTo>
                    <a:pt x="73413" y="6968"/>
                    <a:pt x="73292" y="6951"/>
                    <a:pt x="73240" y="6882"/>
                  </a:cubicBezTo>
                  <a:cubicBezTo>
                    <a:pt x="72877" y="6381"/>
                    <a:pt x="72324" y="5914"/>
                    <a:pt x="72220" y="5344"/>
                  </a:cubicBezTo>
                  <a:cubicBezTo>
                    <a:pt x="72065" y="4531"/>
                    <a:pt x="71961" y="3840"/>
                    <a:pt x="71010" y="3650"/>
                  </a:cubicBezTo>
                  <a:cubicBezTo>
                    <a:pt x="70839" y="3615"/>
                    <a:pt x="70680" y="3599"/>
                    <a:pt x="70533" y="3599"/>
                  </a:cubicBezTo>
                  <a:cubicBezTo>
                    <a:pt x="69359" y="3599"/>
                    <a:pt x="68898" y="4626"/>
                    <a:pt x="68315" y="5517"/>
                  </a:cubicBezTo>
                  <a:cubicBezTo>
                    <a:pt x="67865" y="6208"/>
                    <a:pt x="68349" y="6536"/>
                    <a:pt x="68729" y="6934"/>
                  </a:cubicBezTo>
                  <a:cubicBezTo>
                    <a:pt x="68798" y="7003"/>
                    <a:pt x="68850" y="7089"/>
                    <a:pt x="68902" y="7176"/>
                  </a:cubicBezTo>
                  <a:cubicBezTo>
                    <a:pt x="68817" y="7188"/>
                    <a:pt x="68731" y="7200"/>
                    <a:pt x="68645" y="7200"/>
                  </a:cubicBezTo>
                  <a:cubicBezTo>
                    <a:pt x="68610" y="7200"/>
                    <a:pt x="68575" y="7198"/>
                    <a:pt x="68539" y="7193"/>
                  </a:cubicBezTo>
                  <a:cubicBezTo>
                    <a:pt x="67376" y="7024"/>
                    <a:pt x="66212" y="6691"/>
                    <a:pt x="65033" y="6691"/>
                  </a:cubicBezTo>
                  <a:cubicBezTo>
                    <a:pt x="65003" y="6691"/>
                    <a:pt x="64974" y="6691"/>
                    <a:pt x="64945" y="6692"/>
                  </a:cubicBezTo>
                  <a:cubicBezTo>
                    <a:pt x="64584" y="6692"/>
                    <a:pt x="63909" y="6196"/>
                    <a:pt x="63437" y="6196"/>
                  </a:cubicBezTo>
                  <a:cubicBezTo>
                    <a:pt x="63072" y="6196"/>
                    <a:pt x="62827" y="6492"/>
                    <a:pt x="62940" y="7538"/>
                  </a:cubicBezTo>
                  <a:cubicBezTo>
                    <a:pt x="62940" y="7608"/>
                    <a:pt x="62525" y="7711"/>
                    <a:pt x="62283" y="7798"/>
                  </a:cubicBezTo>
                  <a:cubicBezTo>
                    <a:pt x="61879" y="7955"/>
                    <a:pt x="61464" y="8005"/>
                    <a:pt x="61043" y="8005"/>
                  </a:cubicBezTo>
                  <a:cubicBezTo>
                    <a:pt x="60325" y="8005"/>
                    <a:pt x="59591" y="7860"/>
                    <a:pt x="58870" y="7860"/>
                  </a:cubicBezTo>
                  <a:cubicBezTo>
                    <a:pt x="58295" y="7860"/>
                    <a:pt x="57729" y="7952"/>
                    <a:pt x="57185" y="8282"/>
                  </a:cubicBezTo>
                  <a:cubicBezTo>
                    <a:pt x="56736" y="8610"/>
                    <a:pt x="56304" y="8938"/>
                    <a:pt x="55837" y="9267"/>
                  </a:cubicBezTo>
                  <a:cubicBezTo>
                    <a:pt x="55671" y="9381"/>
                    <a:pt x="55417" y="9527"/>
                    <a:pt x="55226" y="9527"/>
                  </a:cubicBezTo>
                  <a:cubicBezTo>
                    <a:pt x="55100" y="9527"/>
                    <a:pt x="55001" y="9463"/>
                    <a:pt x="54973" y="9284"/>
                  </a:cubicBezTo>
                  <a:cubicBezTo>
                    <a:pt x="54819" y="8258"/>
                    <a:pt x="54209" y="8003"/>
                    <a:pt x="53545" y="8003"/>
                  </a:cubicBezTo>
                  <a:cubicBezTo>
                    <a:pt x="53313" y="8003"/>
                    <a:pt x="53075" y="8034"/>
                    <a:pt x="52848" y="8074"/>
                  </a:cubicBezTo>
                  <a:cubicBezTo>
                    <a:pt x="51897" y="8264"/>
                    <a:pt x="52416" y="9232"/>
                    <a:pt x="52295" y="9854"/>
                  </a:cubicBezTo>
                  <a:cubicBezTo>
                    <a:pt x="52156" y="10615"/>
                    <a:pt x="51344" y="10096"/>
                    <a:pt x="50998" y="10545"/>
                  </a:cubicBezTo>
                  <a:cubicBezTo>
                    <a:pt x="50949" y="10609"/>
                    <a:pt x="50910" y="10635"/>
                    <a:pt x="50880" y="10635"/>
                  </a:cubicBezTo>
                  <a:cubicBezTo>
                    <a:pt x="50805" y="10635"/>
                    <a:pt x="50789" y="10469"/>
                    <a:pt x="50826" y="10321"/>
                  </a:cubicBezTo>
                  <a:cubicBezTo>
                    <a:pt x="51033" y="8990"/>
                    <a:pt x="50221" y="8541"/>
                    <a:pt x="49115" y="8161"/>
                  </a:cubicBezTo>
                  <a:cubicBezTo>
                    <a:pt x="46903" y="7400"/>
                    <a:pt x="44535" y="7176"/>
                    <a:pt x="42392" y="6070"/>
                  </a:cubicBezTo>
                  <a:cubicBezTo>
                    <a:pt x="41667" y="5697"/>
                    <a:pt x="40852" y="5536"/>
                    <a:pt x="40032" y="5536"/>
                  </a:cubicBezTo>
                  <a:cubicBezTo>
                    <a:pt x="39367" y="5536"/>
                    <a:pt x="38699" y="5642"/>
                    <a:pt x="38072" y="5828"/>
                  </a:cubicBezTo>
                  <a:cubicBezTo>
                    <a:pt x="36033" y="6432"/>
                    <a:pt x="33838" y="6502"/>
                    <a:pt x="31989" y="7642"/>
                  </a:cubicBezTo>
                  <a:cubicBezTo>
                    <a:pt x="31263" y="8074"/>
                    <a:pt x="29206" y="7296"/>
                    <a:pt x="30226" y="9457"/>
                  </a:cubicBezTo>
                  <a:cubicBezTo>
                    <a:pt x="30278" y="9578"/>
                    <a:pt x="29984" y="9854"/>
                    <a:pt x="29863" y="10079"/>
                  </a:cubicBezTo>
                  <a:cubicBezTo>
                    <a:pt x="28653" y="12412"/>
                    <a:pt x="26234" y="13224"/>
                    <a:pt x="24229" y="14555"/>
                  </a:cubicBezTo>
                  <a:cubicBezTo>
                    <a:pt x="22536" y="15661"/>
                    <a:pt x="23486" y="17112"/>
                    <a:pt x="24022" y="18236"/>
                  </a:cubicBezTo>
                  <a:cubicBezTo>
                    <a:pt x="24328" y="18880"/>
                    <a:pt x="24972" y="19241"/>
                    <a:pt x="25627" y="19241"/>
                  </a:cubicBezTo>
                  <a:cubicBezTo>
                    <a:pt x="26008" y="19241"/>
                    <a:pt x="26393" y="19119"/>
                    <a:pt x="26718" y="18858"/>
                  </a:cubicBezTo>
                  <a:cubicBezTo>
                    <a:pt x="27228" y="18470"/>
                    <a:pt x="27609" y="18306"/>
                    <a:pt x="27903" y="18306"/>
                  </a:cubicBezTo>
                  <a:cubicBezTo>
                    <a:pt x="28524" y="18306"/>
                    <a:pt x="28748" y="19042"/>
                    <a:pt x="28947" y="19946"/>
                  </a:cubicBezTo>
                  <a:cubicBezTo>
                    <a:pt x="28982" y="20223"/>
                    <a:pt x="28999" y="20499"/>
                    <a:pt x="28982" y="20776"/>
                  </a:cubicBezTo>
                  <a:cubicBezTo>
                    <a:pt x="28774" y="20551"/>
                    <a:pt x="28446" y="20396"/>
                    <a:pt x="28342" y="20119"/>
                  </a:cubicBezTo>
                  <a:cubicBezTo>
                    <a:pt x="28124" y="19474"/>
                    <a:pt x="27849" y="19234"/>
                    <a:pt x="27528" y="19234"/>
                  </a:cubicBezTo>
                  <a:cubicBezTo>
                    <a:pt x="27212" y="19234"/>
                    <a:pt x="26853" y="19465"/>
                    <a:pt x="26459" y="19774"/>
                  </a:cubicBezTo>
                  <a:cubicBezTo>
                    <a:pt x="25646" y="20379"/>
                    <a:pt x="25958" y="21260"/>
                    <a:pt x="26130" y="21899"/>
                  </a:cubicBezTo>
                  <a:cubicBezTo>
                    <a:pt x="26459" y="23092"/>
                    <a:pt x="25802" y="23420"/>
                    <a:pt x="24938" y="23627"/>
                  </a:cubicBezTo>
                  <a:cubicBezTo>
                    <a:pt x="23901" y="23852"/>
                    <a:pt x="23072" y="24267"/>
                    <a:pt x="22553" y="25269"/>
                  </a:cubicBezTo>
                  <a:cubicBezTo>
                    <a:pt x="22273" y="25790"/>
                    <a:pt x="21682" y="26043"/>
                    <a:pt x="21157" y="26043"/>
                  </a:cubicBezTo>
                  <a:cubicBezTo>
                    <a:pt x="21003" y="26043"/>
                    <a:pt x="20855" y="26021"/>
                    <a:pt x="20721" y="25978"/>
                  </a:cubicBezTo>
                  <a:cubicBezTo>
                    <a:pt x="20116" y="25788"/>
                    <a:pt x="20963" y="25390"/>
                    <a:pt x="20946" y="24993"/>
                  </a:cubicBezTo>
                  <a:cubicBezTo>
                    <a:pt x="20929" y="24543"/>
                    <a:pt x="20738" y="24129"/>
                    <a:pt x="20410" y="23835"/>
                  </a:cubicBezTo>
                  <a:cubicBezTo>
                    <a:pt x="19477" y="22798"/>
                    <a:pt x="18354" y="21709"/>
                    <a:pt x="18215" y="20327"/>
                  </a:cubicBezTo>
                  <a:cubicBezTo>
                    <a:pt x="18098" y="19205"/>
                    <a:pt x="17332" y="17921"/>
                    <a:pt x="16200" y="17921"/>
                  </a:cubicBezTo>
                  <a:cubicBezTo>
                    <a:pt x="16163" y="17921"/>
                    <a:pt x="16127" y="17922"/>
                    <a:pt x="16090" y="17925"/>
                  </a:cubicBezTo>
                  <a:cubicBezTo>
                    <a:pt x="15105" y="17976"/>
                    <a:pt x="14068" y="18391"/>
                    <a:pt x="13930" y="19221"/>
                  </a:cubicBezTo>
                  <a:cubicBezTo>
                    <a:pt x="13670" y="20430"/>
                    <a:pt x="14137" y="21709"/>
                    <a:pt x="15122" y="22470"/>
                  </a:cubicBezTo>
                  <a:cubicBezTo>
                    <a:pt x="15952" y="23109"/>
                    <a:pt x="15952" y="23161"/>
                    <a:pt x="15589" y="23489"/>
                  </a:cubicBezTo>
                  <a:cubicBezTo>
                    <a:pt x="14448" y="24526"/>
                    <a:pt x="14915" y="26116"/>
                    <a:pt x="14292" y="27377"/>
                  </a:cubicBezTo>
                  <a:cubicBezTo>
                    <a:pt x="14143" y="27687"/>
                    <a:pt x="14420" y="27822"/>
                    <a:pt x="14760" y="27822"/>
                  </a:cubicBezTo>
                  <a:cubicBezTo>
                    <a:pt x="14932" y="27822"/>
                    <a:pt x="15121" y="27787"/>
                    <a:pt x="15278" y="27723"/>
                  </a:cubicBezTo>
                  <a:cubicBezTo>
                    <a:pt x="16510" y="27249"/>
                    <a:pt x="17772" y="26919"/>
                    <a:pt x="19089" y="26919"/>
                  </a:cubicBezTo>
                  <a:cubicBezTo>
                    <a:pt x="19212" y="26919"/>
                    <a:pt x="19336" y="26922"/>
                    <a:pt x="19460" y="26928"/>
                  </a:cubicBezTo>
                  <a:lnTo>
                    <a:pt x="19874" y="26928"/>
                  </a:lnTo>
                  <a:cubicBezTo>
                    <a:pt x="19840" y="26997"/>
                    <a:pt x="19823" y="27136"/>
                    <a:pt x="19753" y="27153"/>
                  </a:cubicBezTo>
                  <a:cubicBezTo>
                    <a:pt x="18630" y="27585"/>
                    <a:pt x="17507" y="28138"/>
                    <a:pt x="16349" y="28414"/>
                  </a:cubicBezTo>
                  <a:cubicBezTo>
                    <a:pt x="15692" y="28570"/>
                    <a:pt x="14915" y="28432"/>
                    <a:pt x="14707" y="29209"/>
                  </a:cubicBezTo>
                  <a:cubicBezTo>
                    <a:pt x="14500" y="30004"/>
                    <a:pt x="15260" y="30194"/>
                    <a:pt x="15813" y="30505"/>
                  </a:cubicBezTo>
                  <a:cubicBezTo>
                    <a:pt x="17161" y="31318"/>
                    <a:pt x="17369" y="32493"/>
                    <a:pt x="16867" y="33910"/>
                  </a:cubicBezTo>
                  <a:cubicBezTo>
                    <a:pt x="16664" y="34503"/>
                    <a:pt x="16349" y="34660"/>
                    <a:pt x="15995" y="34660"/>
                  </a:cubicBezTo>
                  <a:cubicBezTo>
                    <a:pt x="15626" y="34660"/>
                    <a:pt x="15216" y="34489"/>
                    <a:pt x="14846" y="34463"/>
                  </a:cubicBezTo>
                  <a:cubicBezTo>
                    <a:pt x="13916" y="34396"/>
                    <a:pt x="12987" y="34203"/>
                    <a:pt x="12042" y="34203"/>
                  </a:cubicBezTo>
                  <a:cubicBezTo>
                    <a:pt x="12003" y="34203"/>
                    <a:pt x="11964" y="34203"/>
                    <a:pt x="11925" y="34204"/>
                  </a:cubicBezTo>
                  <a:cubicBezTo>
                    <a:pt x="10957" y="34221"/>
                    <a:pt x="9834" y="34446"/>
                    <a:pt x="9989" y="35759"/>
                  </a:cubicBezTo>
                  <a:cubicBezTo>
                    <a:pt x="10128" y="37072"/>
                    <a:pt x="9834" y="38196"/>
                    <a:pt x="9592" y="39440"/>
                  </a:cubicBezTo>
                  <a:cubicBezTo>
                    <a:pt x="9385" y="40425"/>
                    <a:pt x="8693" y="42136"/>
                    <a:pt x="10542" y="42464"/>
                  </a:cubicBezTo>
                  <a:cubicBezTo>
                    <a:pt x="12305" y="42758"/>
                    <a:pt x="12668" y="43173"/>
                    <a:pt x="11735" y="44693"/>
                  </a:cubicBezTo>
                  <a:cubicBezTo>
                    <a:pt x="11389" y="45298"/>
                    <a:pt x="10888" y="45817"/>
                    <a:pt x="10300" y="46180"/>
                  </a:cubicBezTo>
                  <a:cubicBezTo>
                    <a:pt x="9108" y="46871"/>
                    <a:pt x="8175" y="47752"/>
                    <a:pt x="8313" y="49342"/>
                  </a:cubicBezTo>
                  <a:cubicBezTo>
                    <a:pt x="8365" y="49964"/>
                    <a:pt x="8140" y="50707"/>
                    <a:pt x="7535" y="50967"/>
                  </a:cubicBezTo>
                  <a:cubicBezTo>
                    <a:pt x="5168" y="52021"/>
                    <a:pt x="3768" y="53991"/>
                    <a:pt x="2662" y="56168"/>
                  </a:cubicBezTo>
                  <a:cubicBezTo>
                    <a:pt x="1781" y="57931"/>
                    <a:pt x="122" y="59469"/>
                    <a:pt x="1279" y="61888"/>
                  </a:cubicBezTo>
                  <a:cubicBezTo>
                    <a:pt x="1936" y="63236"/>
                    <a:pt x="1573" y="64792"/>
                    <a:pt x="830" y="66209"/>
                  </a:cubicBezTo>
                  <a:cubicBezTo>
                    <a:pt x="1" y="67781"/>
                    <a:pt x="744" y="70477"/>
                    <a:pt x="2126" y="71687"/>
                  </a:cubicBezTo>
                  <a:cubicBezTo>
                    <a:pt x="2420" y="71946"/>
                    <a:pt x="2662" y="72240"/>
                    <a:pt x="2818" y="72586"/>
                  </a:cubicBezTo>
                  <a:cubicBezTo>
                    <a:pt x="4027" y="75040"/>
                    <a:pt x="5462" y="77303"/>
                    <a:pt x="7881" y="78755"/>
                  </a:cubicBezTo>
                  <a:cubicBezTo>
                    <a:pt x="8455" y="79100"/>
                    <a:pt x="9053" y="79742"/>
                    <a:pt x="9645" y="79742"/>
                  </a:cubicBezTo>
                  <a:cubicBezTo>
                    <a:pt x="9766" y="79742"/>
                    <a:pt x="9887" y="79715"/>
                    <a:pt x="10007" y="79654"/>
                  </a:cubicBezTo>
                  <a:cubicBezTo>
                    <a:pt x="12824" y="78254"/>
                    <a:pt x="16142" y="79844"/>
                    <a:pt x="18889" y="77874"/>
                  </a:cubicBezTo>
                  <a:cubicBezTo>
                    <a:pt x="19326" y="77562"/>
                    <a:pt x="19938" y="77352"/>
                    <a:pt x="20558" y="77352"/>
                  </a:cubicBezTo>
                  <a:cubicBezTo>
                    <a:pt x="21313" y="77352"/>
                    <a:pt x="22079" y="77663"/>
                    <a:pt x="22553" y="78479"/>
                  </a:cubicBezTo>
                  <a:cubicBezTo>
                    <a:pt x="23034" y="79313"/>
                    <a:pt x="23538" y="79650"/>
                    <a:pt x="24283" y="79650"/>
                  </a:cubicBezTo>
                  <a:cubicBezTo>
                    <a:pt x="24448" y="79650"/>
                    <a:pt x="24626" y="79633"/>
                    <a:pt x="24817" y="79602"/>
                  </a:cubicBezTo>
                  <a:cubicBezTo>
                    <a:pt x="24994" y="79574"/>
                    <a:pt x="25161" y="79561"/>
                    <a:pt x="25317" y="79561"/>
                  </a:cubicBezTo>
                  <a:cubicBezTo>
                    <a:pt x="26715" y="79561"/>
                    <a:pt x="27271" y="80640"/>
                    <a:pt x="26960" y="82194"/>
                  </a:cubicBezTo>
                  <a:cubicBezTo>
                    <a:pt x="26683" y="83611"/>
                    <a:pt x="25750" y="85218"/>
                    <a:pt x="26545" y="86480"/>
                  </a:cubicBezTo>
                  <a:cubicBezTo>
                    <a:pt x="27461" y="87966"/>
                    <a:pt x="28515" y="89400"/>
                    <a:pt x="29206" y="90973"/>
                  </a:cubicBezTo>
                  <a:cubicBezTo>
                    <a:pt x="30416" y="93721"/>
                    <a:pt x="31298" y="96641"/>
                    <a:pt x="29777" y="99631"/>
                  </a:cubicBezTo>
                  <a:cubicBezTo>
                    <a:pt x="28809" y="101515"/>
                    <a:pt x="28619" y="103502"/>
                    <a:pt x="29535" y="105369"/>
                  </a:cubicBezTo>
                  <a:cubicBezTo>
                    <a:pt x="30503" y="107321"/>
                    <a:pt x="31228" y="109274"/>
                    <a:pt x="31488" y="111469"/>
                  </a:cubicBezTo>
                  <a:cubicBezTo>
                    <a:pt x="31712" y="113456"/>
                    <a:pt x="31695" y="115599"/>
                    <a:pt x="33371" y="117172"/>
                  </a:cubicBezTo>
                  <a:cubicBezTo>
                    <a:pt x="34322" y="118088"/>
                    <a:pt x="34581" y="119436"/>
                    <a:pt x="35013" y="120645"/>
                  </a:cubicBezTo>
                  <a:cubicBezTo>
                    <a:pt x="35393" y="121717"/>
                    <a:pt x="34546" y="123065"/>
                    <a:pt x="35843" y="123998"/>
                  </a:cubicBezTo>
                  <a:cubicBezTo>
                    <a:pt x="36206" y="124270"/>
                    <a:pt x="36549" y="124368"/>
                    <a:pt x="36881" y="124368"/>
                  </a:cubicBezTo>
                  <a:cubicBezTo>
                    <a:pt x="37735" y="124368"/>
                    <a:pt x="38515" y="123721"/>
                    <a:pt x="39372" y="123721"/>
                  </a:cubicBezTo>
                  <a:cubicBezTo>
                    <a:pt x="39388" y="123721"/>
                    <a:pt x="39404" y="123721"/>
                    <a:pt x="39420" y="123721"/>
                  </a:cubicBezTo>
                  <a:cubicBezTo>
                    <a:pt x="39526" y="123724"/>
                    <a:pt x="39630" y="123725"/>
                    <a:pt x="39734" y="123725"/>
                  </a:cubicBezTo>
                  <a:cubicBezTo>
                    <a:pt x="44937" y="123725"/>
                    <a:pt x="47636" y="120353"/>
                    <a:pt x="49754" y="116100"/>
                  </a:cubicBezTo>
                  <a:cubicBezTo>
                    <a:pt x="50186" y="115236"/>
                    <a:pt x="49720" y="113957"/>
                    <a:pt x="50826" y="113508"/>
                  </a:cubicBezTo>
                  <a:cubicBezTo>
                    <a:pt x="52761" y="112713"/>
                    <a:pt x="53193" y="111175"/>
                    <a:pt x="52692" y="109499"/>
                  </a:cubicBezTo>
                  <a:cubicBezTo>
                    <a:pt x="51949" y="107028"/>
                    <a:pt x="53297" y="106112"/>
                    <a:pt x="55181" y="105282"/>
                  </a:cubicBezTo>
                  <a:cubicBezTo>
                    <a:pt x="57773" y="104107"/>
                    <a:pt x="59449" y="98370"/>
                    <a:pt x="57963" y="96071"/>
                  </a:cubicBezTo>
                  <a:cubicBezTo>
                    <a:pt x="56770" y="94239"/>
                    <a:pt x="57099" y="92217"/>
                    <a:pt x="57444" y="90316"/>
                  </a:cubicBezTo>
                  <a:cubicBezTo>
                    <a:pt x="57911" y="87621"/>
                    <a:pt x="59933" y="85823"/>
                    <a:pt x="61851" y="84164"/>
                  </a:cubicBezTo>
                  <a:cubicBezTo>
                    <a:pt x="65601" y="80915"/>
                    <a:pt x="68055" y="76992"/>
                    <a:pt x="69109" y="72171"/>
                  </a:cubicBezTo>
                  <a:cubicBezTo>
                    <a:pt x="69271" y="71459"/>
                    <a:pt x="69266" y="70656"/>
                    <a:pt x="68371" y="70656"/>
                  </a:cubicBezTo>
                  <a:cubicBezTo>
                    <a:pt x="68311" y="70656"/>
                    <a:pt x="68246" y="70660"/>
                    <a:pt x="68176" y="70667"/>
                  </a:cubicBezTo>
                  <a:cubicBezTo>
                    <a:pt x="67157" y="70788"/>
                    <a:pt x="66154" y="71151"/>
                    <a:pt x="65152" y="71462"/>
                  </a:cubicBezTo>
                  <a:cubicBezTo>
                    <a:pt x="63960" y="71826"/>
                    <a:pt x="63201" y="72060"/>
                    <a:pt x="62664" y="72060"/>
                  </a:cubicBezTo>
                  <a:cubicBezTo>
                    <a:pt x="61727" y="72060"/>
                    <a:pt x="61469" y="71346"/>
                    <a:pt x="60772" y="69363"/>
                  </a:cubicBezTo>
                  <a:lnTo>
                    <a:pt x="60772" y="69363"/>
                  </a:lnTo>
                  <a:cubicBezTo>
                    <a:pt x="61180" y="69747"/>
                    <a:pt x="61467" y="70422"/>
                    <a:pt x="62074" y="70422"/>
                  </a:cubicBezTo>
                  <a:cubicBezTo>
                    <a:pt x="62180" y="70422"/>
                    <a:pt x="62295" y="70402"/>
                    <a:pt x="62422" y="70356"/>
                  </a:cubicBezTo>
                  <a:cubicBezTo>
                    <a:pt x="63925" y="69769"/>
                    <a:pt x="65359" y="68957"/>
                    <a:pt x="66897" y="68455"/>
                  </a:cubicBezTo>
                  <a:cubicBezTo>
                    <a:pt x="68660" y="67868"/>
                    <a:pt x="69732" y="66209"/>
                    <a:pt x="71391" y="65639"/>
                  </a:cubicBezTo>
                  <a:cubicBezTo>
                    <a:pt x="73706" y="64844"/>
                    <a:pt x="76713" y="61716"/>
                    <a:pt x="76852" y="59383"/>
                  </a:cubicBezTo>
                  <a:cubicBezTo>
                    <a:pt x="76834" y="59072"/>
                    <a:pt x="76713" y="58778"/>
                    <a:pt x="76506" y="58553"/>
                  </a:cubicBezTo>
                  <a:cubicBezTo>
                    <a:pt x="75918" y="57810"/>
                    <a:pt x="75279" y="57153"/>
                    <a:pt x="74294" y="56894"/>
                  </a:cubicBezTo>
                  <a:cubicBezTo>
                    <a:pt x="73724" y="56739"/>
                    <a:pt x="73378" y="56151"/>
                    <a:pt x="73516" y="55581"/>
                  </a:cubicBezTo>
                  <a:cubicBezTo>
                    <a:pt x="73547" y="55481"/>
                    <a:pt x="73596" y="55443"/>
                    <a:pt x="73658" y="55443"/>
                  </a:cubicBezTo>
                  <a:cubicBezTo>
                    <a:pt x="73842" y="55443"/>
                    <a:pt x="74139" y="55775"/>
                    <a:pt x="74398" y="55788"/>
                  </a:cubicBezTo>
                  <a:cubicBezTo>
                    <a:pt x="75366" y="55855"/>
                    <a:pt x="76333" y="56083"/>
                    <a:pt x="77301" y="56083"/>
                  </a:cubicBezTo>
                  <a:cubicBezTo>
                    <a:pt x="77336" y="56083"/>
                    <a:pt x="77370" y="56083"/>
                    <a:pt x="77405" y="56082"/>
                  </a:cubicBezTo>
                  <a:cubicBezTo>
                    <a:pt x="77727" y="56077"/>
                    <a:pt x="78047" y="56073"/>
                    <a:pt x="78365" y="56073"/>
                  </a:cubicBezTo>
                  <a:cubicBezTo>
                    <a:pt x="81373" y="56073"/>
                    <a:pt x="84145" y="56432"/>
                    <a:pt x="85786" y="59746"/>
                  </a:cubicBezTo>
                  <a:cubicBezTo>
                    <a:pt x="86136" y="60461"/>
                    <a:pt x="86996" y="61297"/>
                    <a:pt x="88011" y="61297"/>
                  </a:cubicBezTo>
                  <a:cubicBezTo>
                    <a:pt x="88148" y="61297"/>
                    <a:pt x="88288" y="61282"/>
                    <a:pt x="88430" y="61249"/>
                  </a:cubicBezTo>
                  <a:cubicBezTo>
                    <a:pt x="88585" y="61214"/>
                    <a:pt x="88707" y="61197"/>
                    <a:pt x="88805" y="61197"/>
                  </a:cubicBezTo>
                  <a:cubicBezTo>
                    <a:pt x="89186" y="61197"/>
                    <a:pt x="89184" y="61451"/>
                    <a:pt x="89225" y="61837"/>
                  </a:cubicBezTo>
                  <a:cubicBezTo>
                    <a:pt x="89830" y="66554"/>
                    <a:pt x="91990" y="70685"/>
                    <a:pt x="94133" y="74832"/>
                  </a:cubicBezTo>
                  <a:cubicBezTo>
                    <a:pt x="94475" y="75487"/>
                    <a:pt x="94875" y="75911"/>
                    <a:pt x="95290" y="75911"/>
                  </a:cubicBezTo>
                  <a:cubicBezTo>
                    <a:pt x="95652" y="75911"/>
                    <a:pt x="96025" y="75588"/>
                    <a:pt x="96380" y="74815"/>
                  </a:cubicBezTo>
                  <a:cubicBezTo>
                    <a:pt x="96622" y="74297"/>
                    <a:pt x="97036" y="73847"/>
                    <a:pt x="97382" y="73381"/>
                  </a:cubicBezTo>
                  <a:lnTo>
                    <a:pt x="97538" y="73225"/>
                  </a:lnTo>
                  <a:cubicBezTo>
                    <a:pt x="98212" y="71618"/>
                    <a:pt x="98056" y="69993"/>
                    <a:pt x="97831" y="68317"/>
                  </a:cubicBezTo>
                  <a:cubicBezTo>
                    <a:pt x="97762" y="67833"/>
                    <a:pt x="97589" y="67211"/>
                    <a:pt x="98194" y="67073"/>
                  </a:cubicBezTo>
                  <a:cubicBezTo>
                    <a:pt x="99784" y="66693"/>
                    <a:pt x="100268" y="65258"/>
                    <a:pt x="101149" y="64187"/>
                  </a:cubicBezTo>
                  <a:cubicBezTo>
                    <a:pt x="102117" y="63029"/>
                    <a:pt x="103137" y="61629"/>
                    <a:pt x="104243" y="60903"/>
                  </a:cubicBezTo>
                  <a:cubicBezTo>
                    <a:pt x="104825" y="60515"/>
                    <a:pt x="105739" y="59942"/>
                    <a:pt x="106690" y="59942"/>
                  </a:cubicBezTo>
                  <a:cubicBezTo>
                    <a:pt x="107432" y="59942"/>
                    <a:pt x="108196" y="60292"/>
                    <a:pt x="108840" y="61353"/>
                  </a:cubicBezTo>
                  <a:cubicBezTo>
                    <a:pt x="109600" y="62632"/>
                    <a:pt x="110965" y="63565"/>
                    <a:pt x="111017" y="65258"/>
                  </a:cubicBezTo>
                  <a:cubicBezTo>
                    <a:pt x="111034" y="65777"/>
                    <a:pt x="110793" y="66433"/>
                    <a:pt x="111536" y="66693"/>
                  </a:cubicBezTo>
                  <a:cubicBezTo>
                    <a:pt x="111822" y="66788"/>
                    <a:pt x="112112" y="66862"/>
                    <a:pt x="112391" y="66862"/>
                  </a:cubicBezTo>
                  <a:cubicBezTo>
                    <a:pt x="112769" y="66862"/>
                    <a:pt x="113129" y="66727"/>
                    <a:pt x="113437" y="66330"/>
                  </a:cubicBezTo>
                  <a:cubicBezTo>
                    <a:pt x="113540" y="66205"/>
                    <a:pt x="113700" y="66031"/>
                    <a:pt x="113856" y="66031"/>
                  </a:cubicBezTo>
                  <a:cubicBezTo>
                    <a:pt x="113960" y="66031"/>
                    <a:pt x="114062" y="66109"/>
                    <a:pt x="114145" y="66330"/>
                  </a:cubicBezTo>
                  <a:cubicBezTo>
                    <a:pt x="114543" y="67470"/>
                    <a:pt x="114802" y="68663"/>
                    <a:pt x="115286" y="69769"/>
                  </a:cubicBezTo>
                  <a:cubicBezTo>
                    <a:pt x="116271" y="72033"/>
                    <a:pt x="114940" y="74677"/>
                    <a:pt x="116858" y="76871"/>
                  </a:cubicBezTo>
                  <a:cubicBezTo>
                    <a:pt x="118241" y="78461"/>
                    <a:pt x="118362" y="80915"/>
                    <a:pt x="119900" y="82540"/>
                  </a:cubicBezTo>
                  <a:cubicBezTo>
                    <a:pt x="120401" y="82799"/>
                    <a:pt x="120885" y="83058"/>
                    <a:pt x="121386" y="83300"/>
                  </a:cubicBezTo>
                  <a:cubicBezTo>
                    <a:pt x="121538" y="83368"/>
                    <a:pt x="121699" y="83403"/>
                    <a:pt x="121846" y="83403"/>
                  </a:cubicBezTo>
                  <a:cubicBezTo>
                    <a:pt x="122184" y="83403"/>
                    <a:pt x="122445" y="83219"/>
                    <a:pt x="122337" y="82834"/>
                  </a:cubicBezTo>
                  <a:cubicBezTo>
                    <a:pt x="121818" y="80915"/>
                    <a:pt x="121991" y="78790"/>
                    <a:pt x="119969" y="77355"/>
                  </a:cubicBezTo>
                  <a:cubicBezTo>
                    <a:pt x="118414" y="76249"/>
                    <a:pt x="117239" y="74521"/>
                    <a:pt x="117463" y="72378"/>
                  </a:cubicBezTo>
                  <a:cubicBezTo>
                    <a:pt x="117528" y="71821"/>
                    <a:pt x="116912" y="70437"/>
                    <a:pt x="117695" y="70437"/>
                  </a:cubicBezTo>
                  <a:cubicBezTo>
                    <a:pt x="117955" y="70437"/>
                    <a:pt x="118371" y="70590"/>
                    <a:pt x="119019" y="70979"/>
                  </a:cubicBezTo>
                  <a:cubicBezTo>
                    <a:pt x="120194" y="71704"/>
                    <a:pt x="121386" y="72655"/>
                    <a:pt x="121749" y="73605"/>
                  </a:cubicBezTo>
                  <a:cubicBezTo>
                    <a:pt x="122096" y="74553"/>
                    <a:pt x="122434" y="74868"/>
                    <a:pt x="122776" y="74868"/>
                  </a:cubicBezTo>
                  <a:cubicBezTo>
                    <a:pt x="123251" y="74868"/>
                    <a:pt x="123732" y="74261"/>
                    <a:pt x="124255" y="73899"/>
                  </a:cubicBezTo>
                  <a:cubicBezTo>
                    <a:pt x="124531" y="73709"/>
                    <a:pt x="124721" y="73363"/>
                    <a:pt x="125015" y="73208"/>
                  </a:cubicBezTo>
                  <a:cubicBezTo>
                    <a:pt x="126743" y="72292"/>
                    <a:pt x="127210" y="70961"/>
                    <a:pt x="126743" y="69043"/>
                  </a:cubicBezTo>
                  <a:cubicBezTo>
                    <a:pt x="126294" y="67159"/>
                    <a:pt x="125292" y="65725"/>
                    <a:pt x="123892" y="64533"/>
                  </a:cubicBezTo>
                  <a:cubicBezTo>
                    <a:pt x="122596" y="63409"/>
                    <a:pt x="122285" y="62459"/>
                    <a:pt x="123546" y="61059"/>
                  </a:cubicBezTo>
                  <a:cubicBezTo>
                    <a:pt x="123952" y="60621"/>
                    <a:pt x="124332" y="60388"/>
                    <a:pt x="124705" y="60388"/>
                  </a:cubicBezTo>
                  <a:cubicBezTo>
                    <a:pt x="124936" y="60388"/>
                    <a:pt x="125164" y="60477"/>
                    <a:pt x="125395" y="60661"/>
                  </a:cubicBezTo>
                  <a:cubicBezTo>
                    <a:pt x="126000" y="61145"/>
                    <a:pt x="125810" y="61750"/>
                    <a:pt x="125119" y="62234"/>
                  </a:cubicBezTo>
                  <a:cubicBezTo>
                    <a:pt x="124618" y="62580"/>
                    <a:pt x="124445" y="63219"/>
                    <a:pt x="125050" y="63651"/>
                  </a:cubicBezTo>
                  <a:cubicBezTo>
                    <a:pt x="125442" y="63952"/>
                    <a:pt x="125858" y="64171"/>
                    <a:pt x="126268" y="64171"/>
                  </a:cubicBezTo>
                  <a:cubicBezTo>
                    <a:pt x="126635" y="64171"/>
                    <a:pt x="126996" y="63996"/>
                    <a:pt x="127331" y="63547"/>
                  </a:cubicBezTo>
                  <a:cubicBezTo>
                    <a:pt x="127694" y="63046"/>
                    <a:pt x="128247" y="62407"/>
                    <a:pt x="127469" y="61940"/>
                  </a:cubicBezTo>
                  <a:cubicBezTo>
                    <a:pt x="126398" y="61318"/>
                    <a:pt x="127037" y="61042"/>
                    <a:pt x="127590" y="60696"/>
                  </a:cubicBezTo>
                  <a:cubicBezTo>
                    <a:pt x="130061" y="59210"/>
                    <a:pt x="133449" y="59106"/>
                    <a:pt x="134693" y="55788"/>
                  </a:cubicBezTo>
                  <a:cubicBezTo>
                    <a:pt x="135298" y="54146"/>
                    <a:pt x="136093" y="52591"/>
                    <a:pt x="135851" y="50725"/>
                  </a:cubicBezTo>
                  <a:cubicBezTo>
                    <a:pt x="135522" y="48288"/>
                    <a:pt x="133932" y="46629"/>
                    <a:pt x="132498" y="44918"/>
                  </a:cubicBezTo>
                  <a:cubicBezTo>
                    <a:pt x="131772" y="44054"/>
                    <a:pt x="131859" y="43622"/>
                    <a:pt x="132775" y="43173"/>
                  </a:cubicBezTo>
                  <a:cubicBezTo>
                    <a:pt x="133120" y="43017"/>
                    <a:pt x="133397" y="42793"/>
                    <a:pt x="133362" y="42378"/>
                  </a:cubicBezTo>
                  <a:cubicBezTo>
                    <a:pt x="133345" y="41980"/>
                    <a:pt x="133051" y="41635"/>
                    <a:pt x="132671" y="41548"/>
                  </a:cubicBezTo>
                  <a:cubicBezTo>
                    <a:pt x="132227" y="41462"/>
                    <a:pt x="131713" y="41297"/>
                    <a:pt x="131292" y="41297"/>
                  </a:cubicBezTo>
                  <a:cubicBezTo>
                    <a:pt x="131122" y="41297"/>
                    <a:pt x="130968" y="41323"/>
                    <a:pt x="130839" y="41393"/>
                  </a:cubicBezTo>
                  <a:cubicBezTo>
                    <a:pt x="130667" y="41486"/>
                    <a:pt x="130517" y="41524"/>
                    <a:pt x="130385" y="41524"/>
                  </a:cubicBezTo>
                  <a:cubicBezTo>
                    <a:pt x="129751" y="41524"/>
                    <a:pt x="129496" y="40648"/>
                    <a:pt x="128935" y="40648"/>
                  </a:cubicBezTo>
                  <a:cubicBezTo>
                    <a:pt x="128871" y="40648"/>
                    <a:pt x="128804" y="40659"/>
                    <a:pt x="128731" y="40684"/>
                  </a:cubicBezTo>
                  <a:cubicBezTo>
                    <a:pt x="129025" y="40425"/>
                    <a:pt x="129336" y="40166"/>
                    <a:pt x="129612" y="39889"/>
                  </a:cubicBezTo>
                  <a:cubicBezTo>
                    <a:pt x="129699" y="39786"/>
                    <a:pt x="129768" y="39647"/>
                    <a:pt x="129802" y="39509"/>
                  </a:cubicBezTo>
                  <a:cubicBezTo>
                    <a:pt x="129896" y="39229"/>
                    <a:pt x="130059" y="38963"/>
                    <a:pt x="130355" y="38963"/>
                  </a:cubicBezTo>
                  <a:cubicBezTo>
                    <a:pt x="130388" y="38963"/>
                    <a:pt x="130423" y="38966"/>
                    <a:pt x="130459" y="38973"/>
                  </a:cubicBezTo>
                  <a:cubicBezTo>
                    <a:pt x="130822" y="39025"/>
                    <a:pt x="130718" y="39405"/>
                    <a:pt x="130753" y="39665"/>
                  </a:cubicBezTo>
                  <a:cubicBezTo>
                    <a:pt x="130885" y="40368"/>
                    <a:pt x="131150" y="40680"/>
                    <a:pt x="131522" y="40680"/>
                  </a:cubicBezTo>
                  <a:cubicBezTo>
                    <a:pt x="131781" y="40680"/>
                    <a:pt x="132092" y="40529"/>
                    <a:pt x="132446" y="40252"/>
                  </a:cubicBezTo>
                  <a:cubicBezTo>
                    <a:pt x="132816" y="39963"/>
                    <a:pt x="133198" y="39825"/>
                    <a:pt x="133552" y="39825"/>
                  </a:cubicBezTo>
                  <a:cubicBezTo>
                    <a:pt x="134190" y="39825"/>
                    <a:pt x="134735" y="40276"/>
                    <a:pt x="134935" y="41099"/>
                  </a:cubicBezTo>
                  <a:cubicBezTo>
                    <a:pt x="135004" y="41410"/>
                    <a:pt x="135246" y="41911"/>
                    <a:pt x="135436" y="41928"/>
                  </a:cubicBezTo>
                  <a:cubicBezTo>
                    <a:pt x="136836" y="42067"/>
                    <a:pt x="137130" y="43259"/>
                    <a:pt x="137441" y="44192"/>
                  </a:cubicBezTo>
                  <a:cubicBezTo>
                    <a:pt x="137757" y="45176"/>
                    <a:pt x="138205" y="45491"/>
                    <a:pt x="138710" y="45491"/>
                  </a:cubicBezTo>
                  <a:cubicBezTo>
                    <a:pt x="139226" y="45491"/>
                    <a:pt x="139803" y="45163"/>
                    <a:pt x="140361" y="44884"/>
                  </a:cubicBezTo>
                  <a:cubicBezTo>
                    <a:pt x="141813" y="44175"/>
                    <a:pt x="140586" y="43363"/>
                    <a:pt x="140327" y="42654"/>
                  </a:cubicBezTo>
                  <a:cubicBezTo>
                    <a:pt x="140188" y="42188"/>
                    <a:pt x="139739" y="41773"/>
                    <a:pt x="139324" y="41479"/>
                  </a:cubicBezTo>
                  <a:cubicBezTo>
                    <a:pt x="137717" y="40356"/>
                    <a:pt x="137648" y="38921"/>
                    <a:pt x="138305" y="37245"/>
                  </a:cubicBezTo>
                  <a:cubicBezTo>
                    <a:pt x="138533" y="36644"/>
                    <a:pt x="138753" y="36160"/>
                    <a:pt x="139216" y="36160"/>
                  </a:cubicBezTo>
                  <a:cubicBezTo>
                    <a:pt x="139418" y="36160"/>
                    <a:pt x="139666" y="36252"/>
                    <a:pt x="139981" y="36468"/>
                  </a:cubicBezTo>
                  <a:cubicBezTo>
                    <a:pt x="140121" y="36569"/>
                    <a:pt x="140268" y="36617"/>
                    <a:pt x="140413" y="36617"/>
                  </a:cubicBezTo>
                  <a:cubicBezTo>
                    <a:pt x="140661" y="36617"/>
                    <a:pt x="140902" y="36477"/>
                    <a:pt x="141087" y="36226"/>
                  </a:cubicBezTo>
                  <a:cubicBezTo>
                    <a:pt x="142573" y="34255"/>
                    <a:pt x="142850" y="29797"/>
                    <a:pt x="141640" y="27706"/>
                  </a:cubicBezTo>
                  <a:cubicBezTo>
                    <a:pt x="141485" y="27447"/>
                    <a:pt x="141104" y="27187"/>
                    <a:pt x="141398" y="26807"/>
                  </a:cubicBezTo>
                  <a:lnTo>
                    <a:pt x="141398" y="26807"/>
                  </a:lnTo>
                  <a:cubicBezTo>
                    <a:pt x="141623" y="26997"/>
                    <a:pt x="141917" y="27153"/>
                    <a:pt x="142072" y="27395"/>
                  </a:cubicBezTo>
                  <a:cubicBezTo>
                    <a:pt x="142988" y="28812"/>
                    <a:pt x="143869" y="30229"/>
                    <a:pt x="144733" y="31663"/>
                  </a:cubicBezTo>
                  <a:cubicBezTo>
                    <a:pt x="144984" y="32062"/>
                    <a:pt x="145261" y="32460"/>
                    <a:pt x="145713" y="32460"/>
                  </a:cubicBezTo>
                  <a:cubicBezTo>
                    <a:pt x="145790" y="32460"/>
                    <a:pt x="145872" y="32449"/>
                    <a:pt x="145960" y="32424"/>
                  </a:cubicBezTo>
                  <a:cubicBezTo>
                    <a:pt x="146323" y="32320"/>
                    <a:pt x="146825" y="32043"/>
                    <a:pt x="146928" y="31750"/>
                  </a:cubicBezTo>
                  <a:cubicBezTo>
                    <a:pt x="147118" y="31197"/>
                    <a:pt x="146496" y="30972"/>
                    <a:pt x="146151" y="30644"/>
                  </a:cubicBezTo>
                  <a:cubicBezTo>
                    <a:pt x="145805" y="30298"/>
                    <a:pt x="144889" y="29935"/>
                    <a:pt x="145511" y="29348"/>
                  </a:cubicBezTo>
                  <a:cubicBezTo>
                    <a:pt x="146220" y="28674"/>
                    <a:pt x="145701" y="28363"/>
                    <a:pt x="145373" y="27982"/>
                  </a:cubicBezTo>
                  <a:cubicBezTo>
                    <a:pt x="144924" y="27464"/>
                    <a:pt x="144353" y="27049"/>
                    <a:pt x="143904" y="26513"/>
                  </a:cubicBezTo>
                  <a:cubicBezTo>
                    <a:pt x="142452" y="24803"/>
                    <a:pt x="140309" y="24008"/>
                    <a:pt x="138927" y="23455"/>
                  </a:cubicBezTo>
                  <a:cubicBezTo>
                    <a:pt x="137233" y="22781"/>
                    <a:pt x="135350" y="23368"/>
                    <a:pt x="133794" y="22349"/>
                  </a:cubicBezTo>
                  <a:cubicBezTo>
                    <a:pt x="133621" y="22228"/>
                    <a:pt x="133120" y="22141"/>
                    <a:pt x="133379" y="21934"/>
                  </a:cubicBezTo>
                  <a:cubicBezTo>
                    <a:pt x="134416" y="21156"/>
                    <a:pt x="134192" y="19843"/>
                    <a:pt x="134814" y="18910"/>
                  </a:cubicBezTo>
                  <a:cubicBezTo>
                    <a:pt x="135183" y="18357"/>
                    <a:pt x="137525" y="17996"/>
                    <a:pt x="139389" y="17996"/>
                  </a:cubicBezTo>
                  <a:cubicBezTo>
                    <a:pt x="140321" y="17996"/>
                    <a:pt x="141133" y="18086"/>
                    <a:pt x="141519" y="18287"/>
                  </a:cubicBezTo>
                  <a:cubicBezTo>
                    <a:pt x="141913" y="18491"/>
                    <a:pt x="142318" y="18567"/>
                    <a:pt x="142722" y="18567"/>
                  </a:cubicBezTo>
                  <a:cubicBezTo>
                    <a:pt x="143310" y="18567"/>
                    <a:pt x="143896" y="18407"/>
                    <a:pt x="144440" y="18253"/>
                  </a:cubicBezTo>
                  <a:cubicBezTo>
                    <a:pt x="145183" y="18028"/>
                    <a:pt x="144301" y="17320"/>
                    <a:pt x="144440" y="16905"/>
                  </a:cubicBezTo>
                  <a:cubicBezTo>
                    <a:pt x="144595" y="16473"/>
                    <a:pt x="144232" y="15764"/>
                    <a:pt x="144803" y="15626"/>
                  </a:cubicBezTo>
                  <a:cubicBezTo>
                    <a:pt x="144894" y="15602"/>
                    <a:pt x="144986" y="15590"/>
                    <a:pt x="145078" y="15590"/>
                  </a:cubicBezTo>
                  <a:cubicBezTo>
                    <a:pt x="145503" y="15590"/>
                    <a:pt x="145922" y="15838"/>
                    <a:pt x="146306" y="16179"/>
                  </a:cubicBezTo>
                  <a:cubicBezTo>
                    <a:pt x="146709" y="16532"/>
                    <a:pt x="147171" y="16997"/>
                    <a:pt x="147617" y="16997"/>
                  </a:cubicBezTo>
                  <a:cubicBezTo>
                    <a:pt x="147935" y="16997"/>
                    <a:pt x="148244" y="16760"/>
                    <a:pt x="148518" y="16075"/>
                  </a:cubicBezTo>
                  <a:cubicBezTo>
                    <a:pt x="148584" y="15900"/>
                    <a:pt x="148692" y="15801"/>
                    <a:pt x="148828" y="15801"/>
                  </a:cubicBezTo>
                  <a:cubicBezTo>
                    <a:pt x="148906" y="15801"/>
                    <a:pt x="148994" y="15833"/>
                    <a:pt x="149088" y="15903"/>
                  </a:cubicBezTo>
                  <a:cubicBezTo>
                    <a:pt x="149348" y="16110"/>
                    <a:pt x="149348" y="16335"/>
                    <a:pt x="149192" y="16646"/>
                  </a:cubicBezTo>
                  <a:cubicBezTo>
                    <a:pt x="148743" y="17596"/>
                    <a:pt x="147965" y="18547"/>
                    <a:pt x="147965" y="19497"/>
                  </a:cubicBezTo>
                  <a:cubicBezTo>
                    <a:pt x="147931" y="21122"/>
                    <a:pt x="148708" y="22677"/>
                    <a:pt x="150022" y="23627"/>
                  </a:cubicBezTo>
                  <a:cubicBezTo>
                    <a:pt x="151231" y="24561"/>
                    <a:pt x="152631" y="25269"/>
                    <a:pt x="153582" y="26513"/>
                  </a:cubicBezTo>
                  <a:cubicBezTo>
                    <a:pt x="153835" y="26852"/>
                    <a:pt x="154112" y="27339"/>
                    <a:pt x="154580" y="27339"/>
                  </a:cubicBezTo>
                  <a:cubicBezTo>
                    <a:pt x="154686" y="27339"/>
                    <a:pt x="154802" y="27314"/>
                    <a:pt x="154930" y="27257"/>
                  </a:cubicBezTo>
                  <a:cubicBezTo>
                    <a:pt x="155621" y="26928"/>
                    <a:pt x="155673" y="26271"/>
                    <a:pt x="155604" y="25615"/>
                  </a:cubicBezTo>
                  <a:cubicBezTo>
                    <a:pt x="155448" y="24025"/>
                    <a:pt x="155863" y="22435"/>
                    <a:pt x="154739" y="20845"/>
                  </a:cubicBezTo>
                  <a:cubicBezTo>
                    <a:pt x="154065" y="19877"/>
                    <a:pt x="153772" y="18823"/>
                    <a:pt x="152406" y="18737"/>
                  </a:cubicBezTo>
                  <a:cubicBezTo>
                    <a:pt x="152044" y="18720"/>
                    <a:pt x="151940" y="18478"/>
                    <a:pt x="151888" y="18201"/>
                  </a:cubicBezTo>
                  <a:cubicBezTo>
                    <a:pt x="151820" y="17931"/>
                    <a:pt x="151918" y="17578"/>
                    <a:pt x="152229" y="17578"/>
                  </a:cubicBezTo>
                  <a:cubicBezTo>
                    <a:pt x="152236" y="17578"/>
                    <a:pt x="152243" y="17579"/>
                    <a:pt x="152251" y="17579"/>
                  </a:cubicBezTo>
                  <a:cubicBezTo>
                    <a:pt x="152284" y="17581"/>
                    <a:pt x="152317" y="17582"/>
                    <a:pt x="152350" y="17582"/>
                  </a:cubicBezTo>
                  <a:cubicBezTo>
                    <a:pt x="153000" y="17582"/>
                    <a:pt x="153628" y="17254"/>
                    <a:pt x="154277" y="17254"/>
                  </a:cubicBezTo>
                  <a:cubicBezTo>
                    <a:pt x="154558" y="17254"/>
                    <a:pt x="154844" y="17316"/>
                    <a:pt x="155137" y="17493"/>
                  </a:cubicBezTo>
                  <a:cubicBezTo>
                    <a:pt x="155393" y="17649"/>
                    <a:pt x="155627" y="17726"/>
                    <a:pt x="155836" y="17726"/>
                  </a:cubicBezTo>
                  <a:cubicBezTo>
                    <a:pt x="156249" y="17726"/>
                    <a:pt x="156566" y="17427"/>
                    <a:pt x="156761" y="16853"/>
                  </a:cubicBezTo>
                  <a:cubicBezTo>
                    <a:pt x="157072" y="15920"/>
                    <a:pt x="157954" y="15505"/>
                    <a:pt x="158662" y="15039"/>
                  </a:cubicBezTo>
                  <a:cubicBezTo>
                    <a:pt x="158771" y="14969"/>
                    <a:pt x="158912" y="14953"/>
                    <a:pt x="159064" y="14953"/>
                  </a:cubicBezTo>
                  <a:cubicBezTo>
                    <a:pt x="159192" y="14953"/>
                    <a:pt x="159327" y="14964"/>
                    <a:pt x="159458" y="14964"/>
                  </a:cubicBezTo>
                  <a:cubicBezTo>
                    <a:pt x="159792" y="14964"/>
                    <a:pt x="160100" y="14892"/>
                    <a:pt x="160183" y="14382"/>
                  </a:cubicBezTo>
                  <a:cubicBezTo>
                    <a:pt x="160304" y="13501"/>
                    <a:pt x="159475" y="13310"/>
                    <a:pt x="158887" y="12965"/>
                  </a:cubicBezTo>
                  <a:cubicBezTo>
                    <a:pt x="158662" y="12827"/>
                    <a:pt x="158334" y="12550"/>
                    <a:pt x="158351" y="12395"/>
                  </a:cubicBezTo>
                  <a:cubicBezTo>
                    <a:pt x="158404" y="12154"/>
                    <a:pt x="158582" y="12097"/>
                    <a:pt x="158776" y="12097"/>
                  </a:cubicBezTo>
                  <a:cubicBezTo>
                    <a:pt x="158903" y="12097"/>
                    <a:pt x="159037" y="12122"/>
                    <a:pt x="159146" y="12135"/>
                  </a:cubicBezTo>
                  <a:cubicBezTo>
                    <a:pt x="160460" y="12308"/>
                    <a:pt x="161652" y="12999"/>
                    <a:pt x="163017" y="12999"/>
                  </a:cubicBezTo>
                  <a:cubicBezTo>
                    <a:pt x="163570" y="12999"/>
                    <a:pt x="163795" y="12913"/>
                    <a:pt x="164002" y="12274"/>
                  </a:cubicBezTo>
                  <a:cubicBezTo>
                    <a:pt x="164745" y="10182"/>
                    <a:pt x="163311" y="10010"/>
                    <a:pt x="161998" y="9923"/>
                  </a:cubicBezTo>
                  <a:cubicBezTo>
                    <a:pt x="160218" y="9820"/>
                    <a:pt x="158438" y="9543"/>
                    <a:pt x="156710" y="9076"/>
                  </a:cubicBezTo>
                  <a:cubicBezTo>
                    <a:pt x="153313" y="8169"/>
                    <a:pt x="149984" y="6872"/>
                    <a:pt x="146431" y="6872"/>
                  </a:cubicBezTo>
                  <a:cubicBezTo>
                    <a:pt x="145249" y="6872"/>
                    <a:pt x="144041" y="7016"/>
                    <a:pt x="142798" y="7366"/>
                  </a:cubicBezTo>
                  <a:cubicBezTo>
                    <a:pt x="142441" y="7468"/>
                    <a:pt x="142044" y="7507"/>
                    <a:pt x="141624" y="7507"/>
                  </a:cubicBezTo>
                  <a:cubicBezTo>
                    <a:pt x="140475" y="7507"/>
                    <a:pt x="139148" y="7211"/>
                    <a:pt x="137959" y="7072"/>
                  </a:cubicBezTo>
                  <a:cubicBezTo>
                    <a:pt x="135760" y="6810"/>
                    <a:pt x="133765" y="5577"/>
                    <a:pt x="131513" y="5577"/>
                  </a:cubicBezTo>
                  <a:cubicBezTo>
                    <a:pt x="131235" y="5577"/>
                    <a:pt x="130953" y="5596"/>
                    <a:pt x="130666" y="5637"/>
                  </a:cubicBezTo>
                  <a:cubicBezTo>
                    <a:pt x="130197" y="5701"/>
                    <a:pt x="129713" y="5752"/>
                    <a:pt x="129231" y="5752"/>
                  </a:cubicBezTo>
                  <a:cubicBezTo>
                    <a:pt x="128525" y="5752"/>
                    <a:pt x="127823" y="5641"/>
                    <a:pt x="127175" y="5292"/>
                  </a:cubicBezTo>
                  <a:cubicBezTo>
                    <a:pt x="124583" y="3857"/>
                    <a:pt x="121352" y="4808"/>
                    <a:pt x="118811" y="3097"/>
                  </a:cubicBezTo>
                  <a:cubicBezTo>
                    <a:pt x="118623" y="2965"/>
                    <a:pt x="118385" y="2894"/>
                    <a:pt x="118144" y="2894"/>
                  </a:cubicBezTo>
                  <a:cubicBezTo>
                    <a:pt x="117786" y="2894"/>
                    <a:pt x="117421" y="3050"/>
                    <a:pt x="117204" y="3391"/>
                  </a:cubicBezTo>
                  <a:cubicBezTo>
                    <a:pt x="116737" y="4117"/>
                    <a:pt x="117601" y="4134"/>
                    <a:pt x="117930" y="4462"/>
                  </a:cubicBezTo>
                  <a:cubicBezTo>
                    <a:pt x="118103" y="4670"/>
                    <a:pt x="118154" y="4946"/>
                    <a:pt x="118068" y="5188"/>
                  </a:cubicBezTo>
                  <a:cubicBezTo>
                    <a:pt x="117958" y="5398"/>
                    <a:pt x="116241" y="5510"/>
                    <a:pt x="114740" y="5510"/>
                  </a:cubicBezTo>
                  <a:cubicBezTo>
                    <a:pt x="113645" y="5510"/>
                    <a:pt x="112664" y="5450"/>
                    <a:pt x="112503" y="5326"/>
                  </a:cubicBezTo>
                  <a:cubicBezTo>
                    <a:pt x="111242" y="4410"/>
                    <a:pt x="109825" y="3719"/>
                    <a:pt x="108321" y="3287"/>
                  </a:cubicBezTo>
                  <a:cubicBezTo>
                    <a:pt x="108108" y="3224"/>
                    <a:pt x="107902" y="3198"/>
                    <a:pt x="107703" y="3198"/>
                  </a:cubicBezTo>
                  <a:cubicBezTo>
                    <a:pt x="106742" y="3198"/>
                    <a:pt x="105934" y="3807"/>
                    <a:pt x="105084" y="3807"/>
                  </a:cubicBezTo>
                  <a:cubicBezTo>
                    <a:pt x="105000" y="3807"/>
                    <a:pt x="104915" y="3801"/>
                    <a:pt x="104830" y="3788"/>
                  </a:cubicBezTo>
                  <a:cubicBezTo>
                    <a:pt x="102083" y="3391"/>
                    <a:pt x="99266" y="3909"/>
                    <a:pt x="96760" y="1559"/>
                  </a:cubicBezTo>
                  <a:cubicBezTo>
                    <a:pt x="95295" y="185"/>
                    <a:pt x="93272" y="50"/>
                    <a:pt x="91223" y="50"/>
                  </a:cubicBezTo>
                  <a:cubicBezTo>
                    <a:pt x="90718" y="50"/>
                    <a:pt x="90212" y="58"/>
                    <a:pt x="89713" y="58"/>
                  </a:cubicBezTo>
                  <a:cubicBezTo>
                    <a:pt x="89152" y="58"/>
                    <a:pt x="88600" y="48"/>
                    <a:pt x="88067" y="4"/>
                  </a:cubicBezTo>
                  <a:cubicBezTo>
                    <a:pt x="88037" y="2"/>
                    <a:pt x="88007" y="1"/>
                    <a:pt x="879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1626;p38"/>
            <p:cNvSpPr/>
            <p:nvPr/>
          </p:nvSpPr>
          <p:spPr>
            <a:xfrm>
              <a:off x="4006745" y="2995915"/>
              <a:ext cx="643042" cy="471885"/>
            </a:xfrm>
            <a:custGeom>
              <a:avLst/>
              <a:gdLst/>
              <a:ahLst/>
              <a:cxnLst/>
              <a:rect l="l" t="t" r="r" b="b"/>
              <a:pathLst>
                <a:path w="44363" h="32555" extrusionOk="0">
                  <a:moveTo>
                    <a:pt x="28245" y="1"/>
                  </a:moveTo>
                  <a:cubicBezTo>
                    <a:pt x="27747" y="1"/>
                    <a:pt x="27602" y="373"/>
                    <a:pt x="27634" y="804"/>
                  </a:cubicBezTo>
                  <a:cubicBezTo>
                    <a:pt x="27737" y="2117"/>
                    <a:pt x="27979" y="3482"/>
                    <a:pt x="27996" y="4778"/>
                  </a:cubicBezTo>
                  <a:cubicBezTo>
                    <a:pt x="28014" y="5660"/>
                    <a:pt x="28567" y="7094"/>
                    <a:pt x="27634" y="7267"/>
                  </a:cubicBezTo>
                  <a:cubicBezTo>
                    <a:pt x="27521" y="7286"/>
                    <a:pt x="27406" y="7295"/>
                    <a:pt x="27290" y="7295"/>
                  </a:cubicBezTo>
                  <a:cubicBezTo>
                    <a:pt x="25431" y="7295"/>
                    <a:pt x="23230" y="4918"/>
                    <a:pt x="23555" y="3275"/>
                  </a:cubicBezTo>
                  <a:cubicBezTo>
                    <a:pt x="23754" y="2264"/>
                    <a:pt x="23333" y="1317"/>
                    <a:pt x="22034" y="1317"/>
                  </a:cubicBezTo>
                  <a:cubicBezTo>
                    <a:pt x="21978" y="1317"/>
                    <a:pt x="21920" y="1318"/>
                    <a:pt x="21862" y="1322"/>
                  </a:cubicBezTo>
                  <a:cubicBezTo>
                    <a:pt x="21814" y="1325"/>
                    <a:pt x="21765" y="1327"/>
                    <a:pt x="21716" y="1327"/>
                  </a:cubicBezTo>
                  <a:cubicBezTo>
                    <a:pt x="20777" y="1327"/>
                    <a:pt x="19668" y="752"/>
                    <a:pt x="18692" y="752"/>
                  </a:cubicBezTo>
                  <a:cubicBezTo>
                    <a:pt x="18107" y="752"/>
                    <a:pt x="17570" y="958"/>
                    <a:pt x="17144" y="1616"/>
                  </a:cubicBezTo>
                  <a:cubicBezTo>
                    <a:pt x="16642" y="2376"/>
                    <a:pt x="15295" y="2826"/>
                    <a:pt x="15191" y="4035"/>
                  </a:cubicBezTo>
                  <a:cubicBezTo>
                    <a:pt x="15162" y="4430"/>
                    <a:pt x="15144" y="4616"/>
                    <a:pt x="15002" y="4616"/>
                  </a:cubicBezTo>
                  <a:cubicBezTo>
                    <a:pt x="14889" y="4616"/>
                    <a:pt x="14698" y="4499"/>
                    <a:pt x="14361" y="4277"/>
                  </a:cubicBezTo>
                  <a:cubicBezTo>
                    <a:pt x="13724" y="3844"/>
                    <a:pt x="13113" y="3612"/>
                    <a:pt x="12606" y="3612"/>
                  </a:cubicBezTo>
                  <a:cubicBezTo>
                    <a:pt x="12042" y="3612"/>
                    <a:pt x="11607" y="3900"/>
                    <a:pt x="11406" y="4519"/>
                  </a:cubicBezTo>
                  <a:cubicBezTo>
                    <a:pt x="10784" y="6334"/>
                    <a:pt x="8710" y="7215"/>
                    <a:pt x="8624" y="9392"/>
                  </a:cubicBezTo>
                  <a:cubicBezTo>
                    <a:pt x="8607" y="10153"/>
                    <a:pt x="7933" y="10619"/>
                    <a:pt x="7086" y="10879"/>
                  </a:cubicBezTo>
                  <a:cubicBezTo>
                    <a:pt x="5669" y="11311"/>
                    <a:pt x="4355" y="11864"/>
                    <a:pt x="3007" y="12382"/>
                  </a:cubicBezTo>
                  <a:cubicBezTo>
                    <a:pt x="1003" y="13160"/>
                    <a:pt x="0" y="16910"/>
                    <a:pt x="1538" y="19018"/>
                  </a:cubicBezTo>
                  <a:cubicBezTo>
                    <a:pt x="2835" y="20798"/>
                    <a:pt x="3128" y="22595"/>
                    <a:pt x="3992" y="24375"/>
                  </a:cubicBezTo>
                  <a:cubicBezTo>
                    <a:pt x="4494" y="25360"/>
                    <a:pt x="4424" y="26276"/>
                    <a:pt x="3750" y="26950"/>
                  </a:cubicBezTo>
                  <a:cubicBezTo>
                    <a:pt x="3353" y="27348"/>
                    <a:pt x="3509" y="27797"/>
                    <a:pt x="4148" y="28298"/>
                  </a:cubicBezTo>
                  <a:cubicBezTo>
                    <a:pt x="5020" y="28962"/>
                    <a:pt x="5824" y="29302"/>
                    <a:pt x="6549" y="29302"/>
                  </a:cubicBezTo>
                  <a:cubicBezTo>
                    <a:pt x="7089" y="29302"/>
                    <a:pt x="7586" y="29114"/>
                    <a:pt x="8036" y="28730"/>
                  </a:cubicBezTo>
                  <a:cubicBezTo>
                    <a:pt x="8740" y="28095"/>
                    <a:pt x="9643" y="27747"/>
                    <a:pt x="10576" y="27747"/>
                  </a:cubicBezTo>
                  <a:cubicBezTo>
                    <a:pt x="10811" y="27747"/>
                    <a:pt x="11049" y="27769"/>
                    <a:pt x="11285" y="27814"/>
                  </a:cubicBezTo>
                  <a:cubicBezTo>
                    <a:pt x="11420" y="27836"/>
                    <a:pt x="11551" y="27846"/>
                    <a:pt x="11676" y="27846"/>
                  </a:cubicBezTo>
                  <a:cubicBezTo>
                    <a:pt x="12065" y="27846"/>
                    <a:pt x="12402" y="27743"/>
                    <a:pt x="12650" y="27521"/>
                  </a:cubicBezTo>
                  <a:cubicBezTo>
                    <a:pt x="14551" y="25793"/>
                    <a:pt x="17368" y="25343"/>
                    <a:pt x="20047" y="24790"/>
                  </a:cubicBezTo>
                  <a:cubicBezTo>
                    <a:pt x="20247" y="24746"/>
                    <a:pt x="20464" y="24721"/>
                    <a:pt x="20691" y="24721"/>
                  </a:cubicBezTo>
                  <a:cubicBezTo>
                    <a:pt x="21623" y="24721"/>
                    <a:pt x="22712" y="25150"/>
                    <a:pt x="23365" y="26484"/>
                  </a:cubicBezTo>
                  <a:cubicBezTo>
                    <a:pt x="23667" y="27105"/>
                    <a:pt x="23855" y="28198"/>
                    <a:pt x="25083" y="28198"/>
                  </a:cubicBezTo>
                  <a:cubicBezTo>
                    <a:pt x="25120" y="28198"/>
                    <a:pt x="25158" y="28197"/>
                    <a:pt x="25197" y="28195"/>
                  </a:cubicBezTo>
                  <a:cubicBezTo>
                    <a:pt x="25345" y="28183"/>
                    <a:pt x="25455" y="28022"/>
                    <a:pt x="25593" y="28022"/>
                  </a:cubicBezTo>
                  <a:cubicBezTo>
                    <a:pt x="25664" y="28022"/>
                    <a:pt x="25742" y="28065"/>
                    <a:pt x="25836" y="28195"/>
                  </a:cubicBezTo>
                  <a:cubicBezTo>
                    <a:pt x="25923" y="28298"/>
                    <a:pt x="25767" y="28592"/>
                    <a:pt x="25612" y="28713"/>
                  </a:cubicBezTo>
                  <a:cubicBezTo>
                    <a:pt x="25318" y="28938"/>
                    <a:pt x="24903" y="29128"/>
                    <a:pt x="25283" y="29646"/>
                  </a:cubicBezTo>
                  <a:cubicBezTo>
                    <a:pt x="25508" y="29871"/>
                    <a:pt x="25802" y="30026"/>
                    <a:pt x="26113" y="30078"/>
                  </a:cubicBezTo>
                  <a:cubicBezTo>
                    <a:pt x="26172" y="30086"/>
                    <a:pt x="26229" y="30090"/>
                    <a:pt x="26283" y="30090"/>
                  </a:cubicBezTo>
                  <a:cubicBezTo>
                    <a:pt x="26710" y="30090"/>
                    <a:pt x="27006" y="29856"/>
                    <a:pt x="27098" y="29473"/>
                  </a:cubicBezTo>
                  <a:cubicBezTo>
                    <a:pt x="27115" y="29335"/>
                    <a:pt x="27098" y="29197"/>
                    <a:pt x="27029" y="29076"/>
                  </a:cubicBezTo>
                  <a:cubicBezTo>
                    <a:pt x="26976" y="28903"/>
                    <a:pt x="26992" y="28848"/>
                    <a:pt x="27041" y="28848"/>
                  </a:cubicBezTo>
                  <a:cubicBezTo>
                    <a:pt x="27105" y="28848"/>
                    <a:pt x="27225" y="28941"/>
                    <a:pt x="27322" y="28990"/>
                  </a:cubicBezTo>
                  <a:cubicBezTo>
                    <a:pt x="27824" y="29266"/>
                    <a:pt x="28463" y="29473"/>
                    <a:pt x="28169" y="30113"/>
                  </a:cubicBezTo>
                  <a:cubicBezTo>
                    <a:pt x="27945" y="30597"/>
                    <a:pt x="28117" y="31029"/>
                    <a:pt x="28809" y="31461"/>
                  </a:cubicBezTo>
                  <a:cubicBezTo>
                    <a:pt x="30199" y="32318"/>
                    <a:pt x="31628" y="32554"/>
                    <a:pt x="32898" y="32554"/>
                  </a:cubicBezTo>
                  <a:cubicBezTo>
                    <a:pt x="33522" y="32554"/>
                    <a:pt x="34108" y="32497"/>
                    <a:pt x="34633" y="32429"/>
                  </a:cubicBezTo>
                  <a:cubicBezTo>
                    <a:pt x="36672" y="32135"/>
                    <a:pt x="39299" y="31824"/>
                    <a:pt x="39299" y="29145"/>
                  </a:cubicBezTo>
                  <a:cubicBezTo>
                    <a:pt x="39299" y="28938"/>
                    <a:pt x="39541" y="28799"/>
                    <a:pt x="39592" y="28575"/>
                  </a:cubicBezTo>
                  <a:cubicBezTo>
                    <a:pt x="40024" y="26968"/>
                    <a:pt x="41804" y="26363"/>
                    <a:pt x="42496" y="24998"/>
                  </a:cubicBezTo>
                  <a:cubicBezTo>
                    <a:pt x="44224" y="21559"/>
                    <a:pt x="44362" y="17722"/>
                    <a:pt x="40232" y="13661"/>
                  </a:cubicBezTo>
                  <a:cubicBezTo>
                    <a:pt x="38953" y="12399"/>
                    <a:pt x="38037" y="10671"/>
                    <a:pt x="36309" y="9859"/>
                  </a:cubicBezTo>
                  <a:cubicBezTo>
                    <a:pt x="34494" y="9012"/>
                    <a:pt x="34080" y="7716"/>
                    <a:pt x="33509" y="6472"/>
                  </a:cubicBezTo>
                  <a:cubicBezTo>
                    <a:pt x="33388" y="5608"/>
                    <a:pt x="33008" y="4761"/>
                    <a:pt x="32213" y="4346"/>
                  </a:cubicBezTo>
                  <a:cubicBezTo>
                    <a:pt x="30658" y="3465"/>
                    <a:pt x="30278" y="2100"/>
                    <a:pt x="29414" y="942"/>
                  </a:cubicBezTo>
                  <a:cubicBezTo>
                    <a:pt x="29120" y="544"/>
                    <a:pt x="28947" y="78"/>
                    <a:pt x="28377" y="9"/>
                  </a:cubicBezTo>
                  <a:cubicBezTo>
                    <a:pt x="28330" y="3"/>
                    <a:pt x="28287" y="1"/>
                    <a:pt x="282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1627;p38"/>
            <p:cNvSpPr/>
            <p:nvPr/>
          </p:nvSpPr>
          <p:spPr>
            <a:xfrm>
              <a:off x="4313097" y="2831049"/>
              <a:ext cx="331428" cy="180782"/>
            </a:xfrm>
            <a:custGeom>
              <a:avLst/>
              <a:gdLst/>
              <a:ahLst/>
              <a:cxnLst/>
              <a:rect l="l" t="t" r="r" b="b"/>
              <a:pathLst>
                <a:path w="22865" h="12472" extrusionOk="0">
                  <a:moveTo>
                    <a:pt x="3070" y="1"/>
                  </a:moveTo>
                  <a:cubicBezTo>
                    <a:pt x="2939" y="1"/>
                    <a:pt x="2792" y="15"/>
                    <a:pt x="2627" y="46"/>
                  </a:cubicBezTo>
                  <a:cubicBezTo>
                    <a:pt x="1833" y="202"/>
                    <a:pt x="830" y="29"/>
                    <a:pt x="415" y="927"/>
                  </a:cubicBezTo>
                  <a:cubicBezTo>
                    <a:pt x="1" y="1826"/>
                    <a:pt x="934" y="1861"/>
                    <a:pt x="1400" y="2189"/>
                  </a:cubicBezTo>
                  <a:cubicBezTo>
                    <a:pt x="1504" y="2258"/>
                    <a:pt x="1366" y="2569"/>
                    <a:pt x="1435" y="2742"/>
                  </a:cubicBezTo>
                  <a:cubicBezTo>
                    <a:pt x="1757" y="3623"/>
                    <a:pt x="1963" y="4886"/>
                    <a:pt x="3062" y="4886"/>
                  </a:cubicBezTo>
                  <a:cubicBezTo>
                    <a:pt x="3084" y="4886"/>
                    <a:pt x="3106" y="4886"/>
                    <a:pt x="3129" y="4885"/>
                  </a:cubicBezTo>
                  <a:cubicBezTo>
                    <a:pt x="3207" y="4880"/>
                    <a:pt x="3284" y="4878"/>
                    <a:pt x="3360" y="4878"/>
                  </a:cubicBezTo>
                  <a:cubicBezTo>
                    <a:pt x="4698" y="4878"/>
                    <a:pt x="5731" y="5570"/>
                    <a:pt x="6810" y="6077"/>
                  </a:cubicBezTo>
                  <a:cubicBezTo>
                    <a:pt x="7328" y="6319"/>
                    <a:pt x="8019" y="7322"/>
                    <a:pt x="7207" y="8203"/>
                  </a:cubicBezTo>
                  <a:cubicBezTo>
                    <a:pt x="6913" y="8531"/>
                    <a:pt x="6948" y="8911"/>
                    <a:pt x="7121" y="9292"/>
                  </a:cubicBezTo>
                  <a:cubicBezTo>
                    <a:pt x="7274" y="9613"/>
                    <a:pt x="7597" y="9810"/>
                    <a:pt x="7934" y="9810"/>
                  </a:cubicBezTo>
                  <a:cubicBezTo>
                    <a:pt x="8014" y="9810"/>
                    <a:pt x="8095" y="9799"/>
                    <a:pt x="8175" y="9775"/>
                  </a:cubicBezTo>
                  <a:cubicBezTo>
                    <a:pt x="8275" y="9755"/>
                    <a:pt x="8368" y="9745"/>
                    <a:pt x="8457" y="9745"/>
                  </a:cubicBezTo>
                  <a:cubicBezTo>
                    <a:pt x="8811" y="9745"/>
                    <a:pt x="9087" y="9900"/>
                    <a:pt x="9419" y="10121"/>
                  </a:cubicBezTo>
                  <a:cubicBezTo>
                    <a:pt x="10079" y="10569"/>
                    <a:pt x="10930" y="10787"/>
                    <a:pt x="11688" y="10787"/>
                  </a:cubicBezTo>
                  <a:cubicBezTo>
                    <a:pt x="12538" y="10787"/>
                    <a:pt x="13270" y="10513"/>
                    <a:pt x="13480" y="9983"/>
                  </a:cubicBezTo>
                  <a:cubicBezTo>
                    <a:pt x="13648" y="9563"/>
                    <a:pt x="13555" y="9014"/>
                    <a:pt x="14230" y="9014"/>
                  </a:cubicBezTo>
                  <a:cubicBezTo>
                    <a:pt x="14250" y="9014"/>
                    <a:pt x="14271" y="9014"/>
                    <a:pt x="14293" y="9015"/>
                  </a:cubicBezTo>
                  <a:cubicBezTo>
                    <a:pt x="15036" y="9050"/>
                    <a:pt x="15381" y="9516"/>
                    <a:pt x="15450" y="10138"/>
                  </a:cubicBezTo>
                  <a:cubicBezTo>
                    <a:pt x="15640" y="11486"/>
                    <a:pt x="16522" y="11953"/>
                    <a:pt x="17697" y="11988"/>
                  </a:cubicBezTo>
                  <a:cubicBezTo>
                    <a:pt x="18224" y="11988"/>
                    <a:pt x="18870" y="12472"/>
                    <a:pt x="19366" y="12472"/>
                  </a:cubicBezTo>
                  <a:cubicBezTo>
                    <a:pt x="19602" y="12472"/>
                    <a:pt x="19804" y="12362"/>
                    <a:pt x="19944" y="12039"/>
                  </a:cubicBezTo>
                  <a:cubicBezTo>
                    <a:pt x="20289" y="11210"/>
                    <a:pt x="19287" y="10398"/>
                    <a:pt x="18596" y="9758"/>
                  </a:cubicBezTo>
                  <a:cubicBezTo>
                    <a:pt x="18164" y="9361"/>
                    <a:pt x="17420" y="8825"/>
                    <a:pt x="17749" y="8272"/>
                  </a:cubicBezTo>
                  <a:cubicBezTo>
                    <a:pt x="17984" y="7884"/>
                    <a:pt x="18253" y="7197"/>
                    <a:pt x="18937" y="7197"/>
                  </a:cubicBezTo>
                  <a:cubicBezTo>
                    <a:pt x="19107" y="7197"/>
                    <a:pt x="19302" y="7239"/>
                    <a:pt x="19529" y="7339"/>
                  </a:cubicBezTo>
                  <a:cubicBezTo>
                    <a:pt x="19732" y="7429"/>
                    <a:pt x="19935" y="7468"/>
                    <a:pt x="20135" y="7468"/>
                  </a:cubicBezTo>
                  <a:cubicBezTo>
                    <a:pt x="20854" y="7468"/>
                    <a:pt x="21544" y="6970"/>
                    <a:pt x="22138" y="6578"/>
                  </a:cubicBezTo>
                  <a:cubicBezTo>
                    <a:pt x="22795" y="6146"/>
                    <a:pt x="22864" y="5248"/>
                    <a:pt x="22311" y="4643"/>
                  </a:cubicBezTo>
                  <a:cubicBezTo>
                    <a:pt x="22115" y="4425"/>
                    <a:pt x="21948" y="4340"/>
                    <a:pt x="21799" y="4340"/>
                  </a:cubicBezTo>
                  <a:cubicBezTo>
                    <a:pt x="21465" y="4340"/>
                    <a:pt x="21227" y="4774"/>
                    <a:pt x="20963" y="5110"/>
                  </a:cubicBezTo>
                  <a:cubicBezTo>
                    <a:pt x="20756" y="5334"/>
                    <a:pt x="20479" y="5472"/>
                    <a:pt x="20168" y="5507"/>
                  </a:cubicBezTo>
                  <a:cubicBezTo>
                    <a:pt x="20112" y="5512"/>
                    <a:pt x="20051" y="5514"/>
                    <a:pt x="19986" y="5514"/>
                  </a:cubicBezTo>
                  <a:cubicBezTo>
                    <a:pt x="18639" y="5514"/>
                    <a:pt x="15548" y="4518"/>
                    <a:pt x="14344" y="3727"/>
                  </a:cubicBezTo>
                  <a:cubicBezTo>
                    <a:pt x="13999" y="3485"/>
                    <a:pt x="13636" y="3295"/>
                    <a:pt x="13238" y="3139"/>
                  </a:cubicBezTo>
                  <a:cubicBezTo>
                    <a:pt x="11925" y="2690"/>
                    <a:pt x="10473" y="2465"/>
                    <a:pt x="9298" y="1774"/>
                  </a:cubicBezTo>
                  <a:cubicBezTo>
                    <a:pt x="8770" y="1458"/>
                    <a:pt x="8301" y="1322"/>
                    <a:pt x="7877" y="1322"/>
                  </a:cubicBezTo>
                  <a:cubicBezTo>
                    <a:pt x="7093" y="1322"/>
                    <a:pt x="6459" y="1787"/>
                    <a:pt x="5876" y="2448"/>
                  </a:cubicBezTo>
                  <a:cubicBezTo>
                    <a:pt x="5497" y="2886"/>
                    <a:pt x="5240" y="3062"/>
                    <a:pt x="5050" y="3062"/>
                  </a:cubicBezTo>
                  <a:cubicBezTo>
                    <a:pt x="4739" y="3062"/>
                    <a:pt x="4614" y="2586"/>
                    <a:pt x="4442" y="2016"/>
                  </a:cubicBezTo>
                  <a:cubicBezTo>
                    <a:pt x="4193" y="1191"/>
                    <a:pt x="4266" y="1"/>
                    <a:pt x="30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1628;p38"/>
            <p:cNvSpPr/>
            <p:nvPr/>
          </p:nvSpPr>
          <p:spPr>
            <a:xfrm>
              <a:off x="3997976" y="2709596"/>
              <a:ext cx="163591" cy="184637"/>
            </a:xfrm>
            <a:custGeom>
              <a:avLst/>
              <a:gdLst/>
              <a:ahLst/>
              <a:cxnLst/>
              <a:rect l="l" t="t" r="r" b="b"/>
              <a:pathLst>
                <a:path w="11286" h="12738" extrusionOk="0">
                  <a:moveTo>
                    <a:pt x="8163" y="0"/>
                  </a:moveTo>
                  <a:cubicBezTo>
                    <a:pt x="7646" y="0"/>
                    <a:pt x="7307" y="634"/>
                    <a:pt x="7121" y="1115"/>
                  </a:cubicBezTo>
                  <a:cubicBezTo>
                    <a:pt x="6498" y="2618"/>
                    <a:pt x="5081" y="3362"/>
                    <a:pt x="4027" y="4450"/>
                  </a:cubicBezTo>
                  <a:cubicBezTo>
                    <a:pt x="3562" y="4916"/>
                    <a:pt x="2753" y="5709"/>
                    <a:pt x="2170" y="5709"/>
                  </a:cubicBezTo>
                  <a:cubicBezTo>
                    <a:pt x="2125" y="5709"/>
                    <a:pt x="2082" y="5704"/>
                    <a:pt x="2040" y="5695"/>
                  </a:cubicBezTo>
                  <a:cubicBezTo>
                    <a:pt x="1767" y="5631"/>
                    <a:pt x="1536" y="5602"/>
                    <a:pt x="1339" y="5602"/>
                  </a:cubicBezTo>
                  <a:cubicBezTo>
                    <a:pt x="150" y="5602"/>
                    <a:pt x="215" y="6659"/>
                    <a:pt x="52" y="7475"/>
                  </a:cubicBezTo>
                  <a:cubicBezTo>
                    <a:pt x="1" y="9410"/>
                    <a:pt x="1625" y="11518"/>
                    <a:pt x="3267" y="12123"/>
                  </a:cubicBezTo>
                  <a:cubicBezTo>
                    <a:pt x="3638" y="12262"/>
                    <a:pt x="4019" y="12277"/>
                    <a:pt x="4389" y="12277"/>
                  </a:cubicBezTo>
                  <a:cubicBezTo>
                    <a:pt x="4488" y="12277"/>
                    <a:pt x="4586" y="12276"/>
                    <a:pt x="4683" y="12276"/>
                  </a:cubicBezTo>
                  <a:cubicBezTo>
                    <a:pt x="5034" y="12276"/>
                    <a:pt x="5369" y="12290"/>
                    <a:pt x="5669" y="12417"/>
                  </a:cubicBezTo>
                  <a:cubicBezTo>
                    <a:pt x="6156" y="12630"/>
                    <a:pt x="6559" y="12738"/>
                    <a:pt x="6895" y="12738"/>
                  </a:cubicBezTo>
                  <a:cubicBezTo>
                    <a:pt x="7678" y="12738"/>
                    <a:pt x="8093" y="12148"/>
                    <a:pt x="8348" y="10914"/>
                  </a:cubicBezTo>
                  <a:cubicBezTo>
                    <a:pt x="8572" y="9773"/>
                    <a:pt x="9073" y="8235"/>
                    <a:pt x="9937" y="7786"/>
                  </a:cubicBezTo>
                  <a:cubicBezTo>
                    <a:pt x="11268" y="7094"/>
                    <a:pt x="10577" y="6697"/>
                    <a:pt x="10231" y="6023"/>
                  </a:cubicBezTo>
                  <a:cubicBezTo>
                    <a:pt x="9782" y="5124"/>
                    <a:pt x="8797" y="4278"/>
                    <a:pt x="10058" y="3189"/>
                  </a:cubicBezTo>
                  <a:cubicBezTo>
                    <a:pt x="10404" y="2895"/>
                    <a:pt x="11285" y="2618"/>
                    <a:pt x="10853" y="1945"/>
                  </a:cubicBezTo>
                  <a:cubicBezTo>
                    <a:pt x="10266" y="1063"/>
                    <a:pt x="9402" y="286"/>
                    <a:pt x="8348" y="26"/>
                  </a:cubicBezTo>
                  <a:cubicBezTo>
                    <a:pt x="8284" y="9"/>
                    <a:pt x="8222" y="0"/>
                    <a:pt x="81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1629;p38"/>
            <p:cNvSpPr/>
            <p:nvPr/>
          </p:nvSpPr>
          <p:spPr>
            <a:xfrm>
              <a:off x="3792567" y="2730469"/>
              <a:ext cx="314136" cy="249720"/>
            </a:xfrm>
            <a:custGeom>
              <a:avLst/>
              <a:gdLst/>
              <a:ahLst/>
              <a:cxnLst/>
              <a:rect l="l" t="t" r="r" b="b"/>
              <a:pathLst>
                <a:path w="21672" h="17228" extrusionOk="0">
                  <a:moveTo>
                    <a:pt x="7484" y="4583"/>
                  </a:moveTo>
                  <a:lnTo>
                    <a:pt x="7484" y="4583"/>
                  </a:lnTo>
                  <a:cubicBezTo>
                    <a:pt x="7486" y="4586"/>
                    <a:pt x="7488" y="4589"/>
                    <a:pt x="7491" y="4592"/>
                  </a:cubicBezTo>
                  <a:lnTo>
                    <a:pt x="7491" y="4592"/>
                  </a:lnTo>
                  <a:cubicBezTo>
                    <a:pt x="7494" y="4595"/>
                    <a:pt x="7498" y="4597"/>
                    <a:pt x="7501" y="4600"/>
                  </a:cubicBezTo>
                  <a:lnTo>
                    <a:pt x="7484" y="4583"/>
                  </a:lnTo>
                  <a:close/>
                  <a:moveTo>
                    <a:pt x="1210" y="0"/>
                  </a:moveTo>
                  <a:cubicBezTo>
                    <a:pt x="910" y="0"/>
                    <a:pt x="646" y="84"/>
                    <a:pt x="415" y="314"/>
                  </a:cubicBezTo>
                  <a:cubicBezTo>
                    <a:pt x="1" y="712"/>
                    <a:pt x="260" y="1127"/>
                    <a:pt x="571" y="1403"/>
                  </a:cubicBezTo>
                  <a:cubicBezTo>
                    <a:pt x="1833" y="2561"/>
                    <a:pt x="2939" y="3874"/>
                    <a:pt x="3872" y="5309"/>
                  </a:cubicBezTo>
                  <a:cubicBezTo>
                    <a:pt x="5894" y="8264"/>
                    <a:pt x="6948" y="12014"/>
                    <a:pt x="10663" y="13552"/>
                  </a:cubicBezTo>
                  <a:cubicBezTo>
                    <a:pt x="10715" y="13587"/>
                    <a:pt x="10733" y="13656"/>
                    <a:pt x="10733" y="13725"/>
                  </a:cubicBezTo>
                  <a:cubicBezTo>
                    <a:pt x="10007" y="15522"/>
                    <a:pt x="11579" y="15401"/>
                    <a:pt x="12478" y="15660"/>
                  </a:cubicBezTo>
                  <a:cubicBezTo>
                    <a:pt x="14932" y="16334"/>
                    <a:pt x="17420" y="16801"/>
                    <a:pt x="19961" y="17043"/>
                  </a:cubicBezTo>
                  <a:cubicBezTo>
                    <a:pt x="20276" y="17079"/>
                    <a:pt x="20618" y="17227"/>
                    <a:pt x="20904" y="17227"/>
                  </a:cubicBezTo>
                  <a:cubicBezTo>
                    <a:pt x="21167" y="17227"/>
                    <a:pt x="21382" y="17101"/>
                    <a:pt x="21482" y="16645"/>
                  </a:cubicBezTo>
                  <a:cubicBezTo>
                    <a:pt x="21672" y="15816"/>
                    <a:pt x="20842" y="15626"/>
                    <a:pt x="20306" y="15280"/>
                  </a:cubicBezTo>
                  <a:cubicBezTo>
                    <a:pt x="18129" y="13932"/>
                    <a:pt x="15502" y="14347"/>
                    <a:pt x="13204" y="13448"/>
                  </a:cubicBezTo>
                  <a:cubicBezTo>
                    <a:pt x="13103" y="13410"/>
                    <a:pt x="12986" y="13400"/>
                    <a:pt x="12863" y="13400"/>
                  </a:cubicBezTo>
                  <a:cubicBezTo>
                    <a:pt x="12726" y="13400"/>
                    <a:pt x="12582" y="13412"/>
                    <a:pt x="12448" y="13412"/>
                  </a:cubicBezTo>
                  <a:cubicBezTo>
                    <a:pt x="12162" y="13412"/>
                    <a:pt x="11919" y="13355"/>
                    <a:pt x="11873" y="12999"/>
                  </a:cubicBezTo>
                  <a:cubicBezTo>
                    <a:pt x="11769" y="12221"/>
                    <a:pt x="11614" y="11288"/>
                    <a:pt x="12409" y="10666"/>
                  </a:cubicBezTo>
                  <a:cubicBezTo>
                    <a:pt x="12979" y="10199"/>
                    <a:pt x="12806" y="9836"/>
                    <a:pt x="12478" y="9249"/>
                  </a:cubicBezTo>
                  <a:cubicBezTo>
                    <a:pt x="11908" y="8195"/>
                    <a:pt x="10352" y="8558"/>
                    <a:pt x="10076" y="7849"/>
                  </a:cubicBezTo>
                  <a:cubicBezTo>
                    <a:pt x="9542" y="6419"/>
                    <a:pt x="8354" y="5659"/>
                    <a:pt x="7491" y="4592"/>
                  </a:cubicBezTo>
                  <a:lnTo>
                    <a:pt x="7491" y="4592"/>
                  </a:lnTo>
                  <a:cubicBezTo>
                    <a:pt x="6993" y="4179"/>
                    <a:pt x="6512" y="3733"/>
                    <a:pt x="5980" y="3339"/>
                  </a:cubicBezTo>
                  <a:cubicBezTo>
                    <a:pt x="4563" y="2285"/>
                    <a:pt x="3682" y="522"/>
                    <a:pt x="1763" y="72"/>
                  </a:cubicBezTo>
                  <a:cubicBezTo>
                    <a:pt x="1567" y="28"/>
                    <a:pt x="1383" y="0"/>
                    <a:pt x="12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38"/>
            <p:cNvSpPr/>
            <p:nvPr/>
          </p:nvSpPr>
          <p:spPr>
            <a:xfrm>
              <a:off x="3122492" y="3000293"/>
              <a:ext cx="131774" cy="229267"/>
            </a:xfrm>
            <a:custGeom>
              <a:avLst/>
              <a:gdLst/>
              <a:ahLst/>
              <a:cxnLst/>
              <a:rect l="l" t="t" r="r" b="b"/>
              <a:pathLst>
                <a:path w="9091" h="15817" extrusionOk="0">
                  <a:moveTo>
                    <a:pt x="7622" y="0"/>
                  </a:moveTo>
                  <a:cubicBezTo>
                    <a:pt x="7155" y="0"/>
                    <a:pt x="6965" y="363"/>
                    <a:pt x="6740" y="761"/>
                  </a:cubicBezTo>
                  <a:cubicBezTo>
                    <a:pt x="5963" y="2212"/>
                    <a:pt x="5323" y="3802"/>
                    <a:pt x="3405" y="4200"/>
                  </a:cubicBezTo>
                  <a:cubicBezTo>
                    <a:pt x="2645" y="4338"/>
                    <a:pt x="2247" y="4891"/>
                    <a:pt x="2109" y="5738"/>
                  </a:cubicBezTo>
                  <a:cubicBezTo>
                    <a:pt x="1781" y="7587"/>
                    <a:pt x="1971" y="9471"/>
                    <a:pt x="917" y="11285"/>
                  </a:cubicBezTo>
                  <a:cubicBezTo>
                    <a:pt x="1" y="12910"/>
                    <a:pt x="1660" y="15813"/>
                    <a:pt x="3077" y="15813"/>
                  </a:cubicBezTo>
                  <a:cubicBezTo>
                    <a:pt x="3125" y="15815"/>
                    <a:pt x="3172" y="15816"/>
                    <a:pt x="3219" y="15816"/>
                  </a:cubicBezTo>
                  <a:cubicBezTo>
                    <a:pt x="4640" y="15816"/>
                    <a:pt x="5279" y="14808"/>
                    <a:pt x="5496" y="13670"/>
                  </a:cubicBezTo>
                  <a:cubicBezTo>
                    <a:pt x="6049" y="11095"/>
                    <a:pt x="7034" y="8676"/>
                    <a:pt x="8002" y="6256"/>
                  </a:cubicBezTo>
                  <a:cubicBezTo>
                    <a:pt x="8745" y="4373"/>
                    <a:pt x="9091" y="2645"/>
                    <a:pt x="8192" y="778"/>
                  </a:cubicBezTo>
                  <a:cubicBezTo>
                    <a:pt x="8054" y="467"/>
                    <a:pt x="8106" y="18"/>
                    <a:pt x="76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38"/>
            <p:cNvSpPr/>
            <p:nvPr/>
          </p:nvSpPr>
          <p:spPr>
            <a:xfrm>
              <a:off x="4310850" y="2051305"/>
              <a:ext cx="155068" cy="242516"/>
            </a:xfrm>
            <a:custGeom>
              <a:avLst/>
              <a:gdLst/>
              <a:ahLst/>
              <a:cxnLst/>
              <a:rect l="l" t="t" r="r" b="b"/>
              <a:pathLst>
                <a:path w="10698" h="16731" extrusionOk="0">
                  <a:moveTo>
                    <a:pt x="4909" y="1"/>
                  </a:moveTo>
                  <a:cubicBezTo>
                    <a:pt x="4667" y="1"/>
                    <a:pt x="4504" y="61"/>
                    <a:pt x="4562" y="216"/>
                  </a:cubicBezTo>
                  <a:cubicBezTo>
                    <a:pt x="5064" y="1633"/>
                    <a:pt x="3992" y="3465"/>
                    <a:pt x="5444" y="4502"/>
                  </a:cubicBezTo>
                  <a:cubicBezTo>
                    <a:pt x="6654" y="5366"/>
                    <a:pt x="6515" y="6627"/>
                    <a:pt x="6913" y="7647"/>
                  </a:cubicBezTo>
                  <a:cubicBezTo>
                    <a:pt x="6804" y="8207"/>
                    <a:pt x="6835" y="9062"/>
                    <a:pt x="6426" y="9062"/>
                  </a:cubicBezTo>
                  <a:cubicBezTo>
                    <a:pt x="6380" y="9062"/>
                    <a:pt x="6330" y="9052"/>
                    <a:pt x="6273" y="9029"/>
                  </a:cubicBezTo>
                  <a:cubicBezTo>
                    <a:pt x="6019" y="8928"/>
                    <a:pt x="5817" y="8884"/>
                    <a:pt x="5657" y="8884"/>
                  </a:cubicBezTo>
                  <a:cubicBezTo>
                    <a:pt x="5131" y="8884"/>
                    <a:pt x="5047" y="9360"/>
                    <a:pt x="4995" y="9876"/>
                  </a:cubicBezTo>
                  <a:cubicBezTo>
                    <a:pt x="4925" y="10533"/>
                    <a:pt x="4614" y="10757"/>
                    <a:pt x="4044" y="10896"/>
                  </a:cubicBezTo>
                  <a:cubicBezTo>
                    <a:pt x="726" y="11673"/>
                    <a:pt x="0" y="13229"/>
                    <a:pt x="1659" y="16028"/>
                  </a:cubicBezTo>
                  <a:cubicBezTo>
                    <a:pt x="1834" y="16314"/>
                    <a:pt x="1935" y="16730"/>
                    <a:pt x="2351" y="16730"/>
                  </a:cubicBezTo>
                  <a:cubicBezTo>
                    <a:pt x="2389" y="16730"/>
                    <a:pt x="2429" y="16727"/>
                    <a:pt x="2471" y="16720"/>
                  </a:cubicBezTo>
                  <a:cubicBezTo>
                    <a:pt x="3007" y="16633"/>
                    <a:pt x="3197" y="16236"/>
                    <a:pt x="3301" y="15752"/>
                  </a:cubicBezTo>
                  <a:cubicBezTo>
                    <a:pt x="3405" y="15251"/>
                    <a:pt x="3301" y="14784"/>
                    <a:pt x="4009" y="14542"/>
                  </a:cubicBezTo>
                  <a:cubicBezTo>
                    <a:pt x="5651" y="13955"/>
                    <a:pt x="7241" y="13194"/>
                    <a:pt x="8866" y="12555"/>
                  </a:cubicBezTo>
                  <a:cubicBezTo>
                    <a:pt x="9298" y="12399"/>
                    <a:pt x="9643" y="12261"/>
                    <a:pt x="9799" y="11829"/>
                  </a:cubicBezTo>
                  <a:cubicBezTo>
                    <a:pt x="10300" y="10308"/>
                    <a:pt x="8866" y="5746"/>
                    <a:pt x="7604" y="4709"/>
                  </a:cubicBezTo>
                  <a:cubicBezTo>
                    <a:pt x="7397" y="4536"/>
                    <a:pt x="6809" y="4571"/>
                    <a:pt x="7016" y="4139"/>
                  </a:cubicBezTo>
                  <a:cubicBezTo>
                    <a:pt x="7082" y="4008"/>
                    <a:pt x="7166" y="3963"/>
                    <a:pt x="7262" y="3963"/>
                  </a:cubicBezTo>
                  <a:cubicBezTo>
                    <a:pt x="7468" y="3963"/>
                    <a:pt x="7725" y="4173"/>
                    <a:pt x="7950" y="4173"/>
                  </a:cubicBezTo>
                  <a:cubicBezTo>
                    <a:pt x="7979" y="4174"/>
                    <a:pt x="8009" y="4175"/>
                    <a:pt x="8039" y="4175"/>
                  </a:cubicBezTo>
                  <a:cubicBezTo>
                    <a:pt x="9008" y="4175"/>
                    <a:pt x="9913" y="3634"/>
                    <a:pt x="10265" y="2946"/>
                  </a:cubicBezTo>
                  <a:cubicBezTo>
                    <a:pt x="10697" y="2117"/>
                    <a:pt x="9695" y="1667"/>
                    <a:pt x="8987" y="1581"/>
                  </a:cubicBezTo>
                  <a:cubicBezTo>
                    <a:pt x="7811" y="1443"/>
                    <a:pt x="6930" y="786"/>
                    <a:pt x="5962" y="250"/>
                  </a:cubicBezTo>
                  <a:cubicBezTo>
                    <a:pt x="5704" y="111"/>
                    <a:pt x="5235" y="1"/>
                    <a:pt x="49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38"/>
            <p:cNvSpPr/>
            <p:nvPr/>
          </p:nvSpPr>
          <p:spPr>
            <a:xfrm>
              <a:off x="4234201" y="2492519"/>
              <a:ext cx="135021" cy="223469"/>
            </a:xfrm>
            <a:custGeom>
              <a:avLst/>
              <a:gdLst/>
              <a:ahLst/>
              <a:cxnLst/>
              <a:rect l="l" t="t" r="r" b="b"/>
              <a:pathLst>
                <a:path w="9315" h="15417" extrusionOk="0">
                  <a:moveTo>
                    <a:pt x="6907" y="9941"/>
                  </a:moveTo>
                  <a:cubicBezTo>
                    <a:pt x="6738" y="10523"/>
                    <a:pt x="6645" y="11167"/>
                    <a:pt x="5910" y="11304"/>
                  </a:cubicBezTo>
                  <a:cubicBezTo>
                    <a:pt x="5905" y="11305"/>
                    <a:pt x="5899" y="11305"/>
                    <a:pt x="5892" y="11305"/>
                  </a:cubicBezTo>
                  <a:cubicBezTo>
                    <a:pt x="5767" y="11305"/>
                    <a:pt x="5547" y="11146"/>
                    <a:pt x="5547" y="11097"/>
                  </a:cubicBezTo>
                  <a:cubicBezTo>
                    <a:pt x="5616" y="10270"/>
                    <a:pt x="6304" y="10147"/>
                    <a:pt x="6907" y="9941"/>
                  </a:cubicBezTo>
                  <a:close/>
                  <a:moveTo>
                    <a:pt x="2345" y="1"/>
                  </a:moveTo>
                  <a:cubicBezTo>
                    <a:pt x="2049" y="1"/>
                    <a:pt x="1708" y="93"/>
                    <a:pt x="1419" y="93"/>
                  </a:cubicBezTo>
                  <a:cubicBezTo>
                    <a:pt x="1383" y="93"/>
                    <a:pt x="1348" y="92"/>
                    <a:pt x="1313" y="88"/>
                  </a:cubicBezTo>
                  <a:cubicBezTo>
                    <a:pt x="1306" y="88"/>
                    <a:pt x="1299" y="88"/>
                    <a:pt x="1292" y="88"/>
                  </a:cubicBezTo>
                  <a:cubicBezTo>
                    <a:pt x="885" y="88"/>
                    <a:pt x="504" y="561"/>
                    <a:pt x="639" y="883"/>
                  </a:cubicBezTo>
                  <a:cubicBezTo>
                    <a:pt x="1244" y="2283"/>
                    <a:pt x="0" y="3977"/>
                    <a:pt x="1348" y="5273"/>
                  </a:cubicBezTo>
                  <a:cubicBezTo>
                    <a:pt x="1538" y="5446"/>
                    <a:pt x="1383" y="5964"/>
                    <a:pt x="1538" y="6241"/>
                  </a:cubicBezTo>
                  <a:cubicBezTo>
                    <a:pt x="1851" y="6738"/>
                    <a:pt x="1941" y="7889"/>
                    <a:pt x="2501" y="7889"/>
                  </a:cubicBezTo>
                  <a:cubicBezTo>
                    <a:pt x="2623" y="7889"/>
                    <a:pt x="2766" y="7836"/>
                    <a:pt x="2938" y="7710"/>
                  </a:cubicBezTo>
                  <a:cubicBezTo>
                    <a:pt x="3345" y="7411"/>
                    <a:pt x="3664" y="7306"/>
                    <a:pt x="3951" y="7306"/>
                  </a:cubicBezTo>
                  <a:cubicBezTo>
                    <a:pt x="4345" y="7306"/>
                    <a:pt x="4678" y="7505"/>
                    <a:pt x="5098" y="7675"/>
                  </a:cubicBezTo>
                  <a:cubicBezTo>
                    <a:pt x="5375" y="7796"/>
                    <a:pt x="5651" y="7848"/>
                    <a:pt x="5668" y="8176"/>
                  </a:cubicBezTo>
                  <a:cubicBezTo>
                    <a:pt x="5668" y="8297"/>
                    <a:pt x="5547" y="8401"/>
                    <a:pt x="5478" y="8504"/>
                  </a:cubicBezTo>
                  <a:cubicBezTo>
                    <a:pt x="5288" y="8384"/>
                    <a:pt x="5098" y="8263"/>
                    <a:pt x="4908" y="8107"/>
                  </a:cubicBezTo>
                  <a:cubicBezTo>
                    <a:pt x="4670" y="7869"/>
                    <a:pt x="4349" y="7740"/>
                    <a:pt x="4020" y="7740"/>
                  </a:cubicBezTo>
                  <a:cubicBezTo>
                    <a:pt x="3895" y="7740"/>
                    <a:pt x="3770" y="7758"/>
                    <a:pt x="3646" y="7796"/>
                  </a:cubicBezTo>
                  <a:cubicBezTo>
                    <a:pt x="3059" y="7951"/>
                    <a:pt x="3284" y="8470"/>
                    <a:pt x="3249" y="8850"/>
                  </a:cubicBezTo>
                  <a:cubicBezTo>
                    <a:pt x="3180" y="10008"/>
                    <a:pt x="4701" y="11270"/>
                    <a:pt x="4580" y="11408"/>
                  </a:cubicBezTo>
                  <a:cubicBezTo>
                    <a:pt x="3042" y="13170"/>
                    <a:pt x="4251" y="13205"/>
                    <a:pt x="5599" y="13758"/>
                  </a:cubicBezTo>
                  <a:cubicBezTo>
                    <a:pt x="6014" y="13948"/>
                    <a:pt x="6429" y="15244"/>
                    <a:pt x="7379" y="15400"/>
                  </a:cubicBezTo>
                  <a:cubicBezTo>
                    <a:pt x="7454" y="15411"/>
                    <a:pt x="7523" y="15417"/>
                    <a:pt x="7586" y="15417"/>
                  </a:cubicBezTo>
                  <a:cubicBezTo>
                    <a:pt x="8462" y="15417"/>
                    <a:pt x="8316" y="14362"/>
                    <a:pt x="8606" y="13879"/>
                  </a:cubicBezTo>
                  <a:cubicBezTo>
                    <a:pt x="9315" y="12687"/>
                    <a:pt x="8554" y="11529"/>
                    <a:pt x="8105" y="10423"/>
                  </a:cubicBezTo>
                  <a:cubicBezTo>
                    <a:pt x="7967" y="10058"/>
                    <a:pt x="7709" y="9812"/>
                    <a:pt x="7353" y="9812"/>
                  </a:cubicBezTo>
                  <a:cubicBezTo>
                    <a:pt x="7222" y="9812"/>
                    <a:pt x="7078" y="9845"/>
                    <a:pt x="6922" y="9917"/>
                  </a:cubicBezTo>
                  <a:lnTo>
                    <a:pt x="6922" y="9917"/>
                  </a:lnTo>
                  <a:cubicBezTo>
                    <a:pt x="7290" y="9072"/>
                    <a:pt x="8114" y="7913"/>
                    <a:pt x="7103" y="7433"/>
                  </a:cubicBezTo>
                  <a:cubicBezTo>
                    <a:pt x="5789" y="6828"/>
                    <a:pt x="5530" y="5048"/>
                    <a:pt x="3854" y="4927"/>
                  </a:cubicBezTo>
                  <a:cubicBezTo>
                    <a:pt x="3335" y="4893"/>
                    <a:pt x="2886" y="4167"/>
                    <a:pt x="3318" y="3424"/>
                  </a:cubicBezTo>
                  <a:cubicBezTo>
                    <a:pt x="3975" y="2318"/>
                    <a:pt x="3353" y="1298"/>
                    <a:pt x="2955" y="348"/>
                  </a:cubicBezTo>
                  <a:cubicBezTo>
                    <a:pt x="2833" y="73"/>
                    <a:pt x="2607" y="1"/>
                    <a:pt x="23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1633;p38"/>
            <p:cNvSpPr/>
            <p:nvPr/>
          </p:nvSpPr>
          <p:spPr>
            <a:xfrm>
              <a:off x="4137751" y="2796174"/>
              <a:ext cx="107480" cy="131861"/>
            </a:xfrm>
            <a:custGeom>
              <a:avLst/>
              <a:gdLst/>
              <a:ahLst/>
              <a:cxnLst/>
              <a:rect l="l" t="t" r="r" b="b"/>
              <a:pathLst>
                <a:path w="7415" h="9097" extrusionOk="0">
                  <a:moveTo>
                    <a:pt x="6576" y="0"/>
                  </a:moveTo>
                  <a:cubicBezTo>
                    <a:pt x="6440" y="0"/>
                    <a:pt x="6314" y="46"/>
                    <a:pt x="6222" y="154"/>
                  </a:cubicBezTo>
                  <a:cubicBezTo>
                    <a:pt x="5928" y="483"/>
                    <a:pt x="5611" y="592"/>
                    <a:pt x="5290" y="592"/>
                  </a:cubicBezTo>
                  <a:cubicBezTo>
                    <a:pt x="4988" y="592"/>
                    <a:pt x="4683" y="496"/>
                    <a:pt x="4390" y="396"/>
                  </a:cubicBezTo>
                  <a:cubicBezTo>
                    <a:pt x="3964" y="242"/>
                    <a:pt x="3597" y="173"/>
                    <a:pt x="3279" y="173"/>
                  </a:cubicBezTo>
                  <a:cubicBezTo>
                    <a:pt x="1986" y="173"/>
                    <a:pt x="1492" y="1318"/>
                    <a:pt x="1020" y="2608"/>
                  </a:cubicBezTo>
                  <a:cubicBezTo>
                    <a:pt x="364" y="4353"/>
                    <a:pt x="1" y="6064"/>
                    <a:pt x="796" y="7360"/>
                  </a:cubicBezTo>
                  <a:cubicBezTo>
                    <a:pt x="847" y="8362"/>
                    <a:pt x="761" y="8984"/>
                    <a:pt x="1470" y="9088"/>
                  </a:cubicBezTo>
                  <a:cubicBezTo>
                    <a:pt x="1519" y="9094"/>
                    <a:pt x="1568" y="9097"/>
                    <a:pt x="1614" y="9097"/>
                  </a:cubicBezTo>
                  <a:cubicBezTo>
                    <a:pt x="2117" y="9097"/>
                    <a:pt x="2435" y="8762"/>
                    <a:pt x="2593" y="8224"/>
                  </a:cubicBezTo>
                  <a:cubicBezTo>
                    <a:pt x="2634" y="8075"/>
                    <a:pt x="2578" y="7743"/>
                    <a:pt x="2746" y="7743"/>
                  </a:cubicBezTo>
                  <a:cubicBezTo>
                    <a:pt x="2792" y="7743"/>
                    <a:pt x="2854" y="7768"/>
                    <a:pt x="2938" y="7827"/>
                  </a:cubicBezTo>
                  <a:cubicBezTo>
                    <a:pt x="3173" y="7995"/>
                    <a:pt x="3380" y="8062"/>
                    <a:pt x="3567" y="8062"/>
                  </a:cubicBezTo>
                  <a:cubicBezTo>
                    <a:pt x="4013" y="8062"/>
                    <a:pt x="4340" y="7677"/>
                    <a:pt x="4632" y="7360"/>
                  </a:cubicBezTo>
                  <a:cubicBezTo>
                    <a:pt x="5116" y="6842"/>
                    <a:pt x="4563" y="6358"/>
                    <a:pt x="4373" y="5839"/>
                  </a:cubicBezTo>
                  <a:cubicBezTo>
                    <a:pt x="4183" y="5321"/>
                    <a:pt x="3491" y="4750"/>
                    <a:pt x="4442" y="4249"/>
                  </a:cubicBezTo>
                  <a:cubicBezTo>
                    <a:pt x="4943" y="3990"/>
                    <a:pt x="5790" y="3852"/>
                    <a:pt x="5427" y="3057"/>
                  </a:cubicBezTo>
                  <a:cubicBezTo>
                    <a:pt x="5274" y="2713"/>
                    <a:pt x="5030" y="2616"/>
                    <a:pt x="4752" y="2616"/>
                  </a:cubicBezTo>
                  <a:cubicBezTo>
                    <a:pt x="4400" y="2616"/>
                    <a:pt x="3994" y="2771"/>
                    <a:pt x="3647" y="2780"/>
                  </a:cubicBezTo>
                  <a:cubicBezTo>
                    <a:pt x="3388" y="2815"/>
                    <a:pt x="3129" y="2850"/>
                    <a:pt x="2887" y="2919"/>
                  </a:cubicBezTo>
                  <a:cubicBezTo>
                    <a:pt x="2887" y="2746"/>
                    <a:pt x="2800" y="2487"/>
                    <a:pt x="2887" y="2435"/>
                  </a:cubicBezTo>
                  <a:cubicBezTo>
                    <a:pt x="3111" y="2262"/>
                    <a:pt x="3405" y="2037"/>
                    <a:pt x="3664" y="2037"/>
                  </a:cubicBezTo>
                  <a:cubicBezTo>
                    <a:pt x="4321" y="2055"/>
                    <a:pt x="4995" y="2262"/>
                    <a:pt x="5634" y="2262"/>
                  </a:cubicBezTo>
                  <a:cubicBezTo>
                    <a:pt x="6481" y="2262"/>
                    <a:pt x="6861" y="1553"/>
                    <a:pt x="7242" y="931"/>
                  </a:cubicBezTo>
                  <a:cubicBezTo>
                    <a:pt x="7414" y="689"/>
                    <a:pt x="7328" y="344"/>
                    <a:pt x="7086" y="188"/>
                  </a:cubicBezTo>
                  <a:cubicBezTo>
                    <a:pt x="6932" y="73"/>
                    <a:pt x="6746" y="0"/>
                    <a:pt x="65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4" name="Google Shape;1634;p38"/>
            <p:cNvSpPr/>
            <p:nvPr/>
          </p:nvSpPr>
          <p:spPr>
            <a:xfrm>
              <a:off x="3082660" y="1578986"/>
              <a:ext cx="150820" cy="94507"/>
            </a:xfrm>
            <a:custGeom>
              <a:avLst/>
              <a:gdLst/>
              <a:ahLst/>
              <a:cxnLst/>
              <a:rect l="l" t="t" r="r" b="b"/>
              <a:pathLst>
                <a:path w="10405" h="6520" extrusionOk="0">
                  <a:moveTo>
                    <a:pt x="8970" y="1"/>
                  </a:moveTo>
                  <a:cubicBezTo>
                    <a:pt x="6620" y="778"/>
                    <a:pt x="3786" y="294"/>
                    <a:pt x="1764" y="2576"/>
                  </a:cubicBezTo>
                  <a:cubicBezTo>
                    <a:pt x="502" y="3993"/>
                    <a:pt x="1" y="5410"/>
                    <a:pt x="1038" y="5876"/>
                  </a:cubicBezTo>
                  <a:cubicBezTo>
                    <a:pt x="2057" y="6274"/>
                    <a:pt x="3146" y="6499"/>
                    <a:pt x="4252" y="6516"/>
                  </a:cubicBezTo>
                  <a:cubicBezTo>
                    <a:pt x="4303" y="6518"/>
                    <a:pt x="4355" y="6520"/>
                    <a:pt x="4406" y="6520"/>
                  </a:cubicBezTo>
                  <a:cubicBezTo>
                    <a:pt x="4717" y="6520"/>
                    <a:pt x="5012" y="6455"/>
                    <a:pt x="5116" y="6084"/>
                  </a:cubicBezTo>
                  <a:cubicBezTo>
                    <a:pt x="5237" y="5652"/>
                    <a:pt x="4892" y="5479"/>
                    <a:pt x="4563" y="5323"/>
                  </a:cubicBezTo>
                  <a:cubicBezTo>
                    <a:pt x="3094" y="4598"/>
                    <a:pt x="3630" y="3924"/>
                    <a:pt x="4598" y="3198"/>
                  </a:cubicBezTo>
                  <a:cubicBezTo>
                    <a:pt x="5980" y="2144"/>
                    <a:pt x="7726" y="2126"/>
                    <a:pt x="9264" y="1487"/>
                  </a:cubicBezTo>
                  <a:cubicBezTo>
                    <a:pt x="9696" y="1331"/>
                    <a:pt x="10404" y="1556"/>
                    <a:pt x="10352" y="796"/>
                  </a:cubicBezTo>
                  <a:cubicBezTo>
                    <a:pt x="10301" y="35"/>
                    <a:pt x="9627" y="70"/>
                    <a:pt x="89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5" name="Google Shape;1635;p38"/>
            <p:cNvSpPr/>
            <p:nvPr/>
          </p:nvSpPr>
          <p:spPr>
            <a:xfrm>
              <a:off x="2410831" y="1888338"/>
              <a:ext cx="67155" cy="67155"/>
            </a:xfrm>
            <a:custGeom>
              <a:avLst/>
              <a:gdLst/>
              <a:ahLst/>
              <a:cxnLst/>
              <a:rect l="l" t="t" r="r" b="b"/>
              <a:pathLst>
                <a:path w="4633" h="4633" extrusionOk="0">
                  <a:moveTo>
                    <a:pt x="2966" y="1"/>
                  </a:moveTo>
                  <a:cubicBezTo>
                    <a:pt x="2951" y="1"/>
                    <a:pt x="2936" y="1"/>
                    <a:pt x="2921" y="1"/>
                  </a:cubicBezTo>
                  <a:cubicBezTo>
                    <a:pt x="1729" y="36"/>
                    <a:pt x="1" y="2421"/>
                    <a:pt x="139" y="3803"/>
                  </a:cubicBezTo>
                  <a:cubicBezTo>
                    <a:pt x="139" y="4252"/>
                    <a:pt x="502" y="4615"/>
                    <a:pt x="951" y="4633"/>
                  </a:cubicBezTo>
                  <a:cubicBezTo>
                    <a:pt x="2956" y="4581"/>
                    <a:pt x="4632" y="3026"/>
                    <a:pt x="4529" y="1297"/>
                  </a:cubicBezTo>
                  <a:cubicBezTo>
                    <a:pt x="4478" y="482"/>
                    <a:pt x="3809" y="1"/>
                    <a:pt x="29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6" name="Google Shape;1636;p38"/>
            <p:cNvSpPr/>
            <p:nvPr/>
          </p:nvSpPr>
          <p:spPr>
            <a:xfrm>
              <a:off x="4104760" y="2958402"/>
              <a:ext cx="124860" cy="47761"/>
            </a:xfrm>
            <a:custGeom>
              <a:avLst/>
              <a:gdLst/>
              <a:ahLst/>
              <a:cxnLst/>
              <a:rect l="l" t="t" r="r" b="b"/>
              <a:pathLst>
                <a:path w="8614" h="3295" extrusionOk="0">
                  <a:moveTo>
                    <a:pt x="8412" y="834"/>
                  </a:moveTo>
                  <a:lnTo>
                    <a:pt x="8412" y="834"/>
                  </a:lnTo>
                  <a:cubicBezTo>
                    <a:pt x="8408" y="835"/>
                    <a:pt x="8404" y="836"/>
                    <a:pt x="8401" y="837"/>
                  </a:cubicBezTo>
                  <a:lnTo>
                    <a:pt x="8401" y="837"/>
                  </a:lnTo>
                  <a:cubicBezTo>
                    <a:pt x="8399" y="842"/>
                    <a:pt x="8396" y="846"/>
                    <a:pt x="8394" y="851"/>
                  </a:cubicBezTo>
                  <a:lnTo>
                    <a:pt x="8412" y="834"/>
                  </a:lnTo>
                  <a:close/>
                  <a:moveTo>
                    <a:pt x="6441" y="1"/>
                  </a:moveTo>
                  <a:cubicBezTo>
                    <a:pt x="5426" y="1"/>
                    <a:pt x="4424" y="103"/>
                    <a:pt x="3504" y="557"/>
                  </a:cubicBezTo>
                  <a:cubicBezTo>
                    <a:pt x="3268" y="683"/>
                    <a:pt x="3156" y="756"/>
                    <a:pt x="3064" y="756"/>
                  </a:cubicBezTo>
                  <a:cubicBezTo>
                    <a:pt x="2968" y="756"/>
                    <a:pt x="2895" y="675"/>
                    <a:pt x="2726" y="488"/>
                  </a:cubicBezTo>
                  <a:cubicBezTo>
                    <a:pt x="2440" y="160"/>
                    <a:pt x="2158" y="41"/>
                    <a:pt x="1882" y="41"/>
                  </a:cubicBezTo>
                  <a:cubicBezTo>
                    <a:pt x="1373" y="41"/>
                    <a:pt x="881" y="443"/>
                    <a:pt x="410" y="678"/>
                  </a:cubicBezTo>
                  <a:cubicBezTo>
                    <a:pt x="0" y="866"/>
                    <a:pt x="164" y="1612"/>
                    <a:pt x="452" y="1612"/>
                  </a:cubicBezTo>
                  <a:cubicBezTo>
                    <a:pt x="455" y="1612"/>
                    <a:pt x="459" y="1612"/>
                    <a:pt x="462" y="1612"/>
                  </a:cubicBezTo>
                  <a:cubicBezTo>
                    <a:pt x="518" y="1607"/>
                    <a:pt x="572" y="1605"/>
                    <a:pt x="625" y="1605"/>
                  </a:cubicBezTo>
                  <a:cubicBezTo>
                    <a:pt x="1895" y="1605"/>
                    <a:pt x="2508" y="2753"/>
                    <a:pt x="3504" y="3184"/>
                  </a:cubicBezTo>
                  <a:cubicBezTo>
                    <a:pt x="3665" y="3259"/>
                    <a:pt x="3818" y="3295"/>
                    <a:pt x="3955" y="3295"/>
                  </a:cubicBezTo>
                  <a:cubicBezTo>
                    <a:pt x="4389" y="3295"/>
                    <a:pt x="4667" y="2934"/>
                    <a:pt x="4575" y="2303"/>
                  </a:cubicBezTo>
                  <a:cubicBezTo>
                    <a:pt x="4523" y="1905"/>
                    <a:pt x="4541" y="1784"/>
                    <a:pt x="4973" y="1698"/>
                  </a:cubicBezTo>
                  <a:cubicBezTo>
                    <a:pt x="6127" y="1457"/>
                    <a:pt x="7264" y="1130"/>
                    <a:pt x="8401" y="837"/>
                  </a:cubicBezTo>
                  <a:lnTo>
                    <a:pt x="8401" y="837"/>
                  </a:lnTo>
                  <a:cubicBezTo>
                    <a:pt x="8535" y="525"/>
                    <a:pt x="8613" y="56"/>
                    <a:pt x="8256" y="56"/>
                  </a:cubicBezTo>
                  <a:cubicBezTo>
                    <a:pt x="7656" y="37"/>
                    <a:pt x="7046" y="1"/>
                    <a:pt x="644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7" name="Google Shape;1637;p38"/>
            <p:cNvSpPr/>
            <p:nvPr/>
          </p:nvSpPr>
          <p:spPr>
            <a:xfrm>
              <a:off x="3898337" y="1593263"/>
              <a:ext cx="152009" cy="31788"/>
            </a:xfrm>
            <a:custGeom>
              <a:avLst/>
              <a:gdLst/>
              <a:ahLst/>
              <a:cxnLst/>
              <a:rect l="l" t="t" r="r" b="b"/>
              <a:pathLst>
                <a:path w="10487" h="2193" extrusionOk="0">
                  <a:moveTo>
                    <a:pt x="2675" y="1"/>
                  </a:moveTo>
                  <a:cubicBezTo>
                    <a:pt x="2260" y="122"/>
                    <a:pt x="1984" y="208"/>
                    <a:pt x="1707" y="260"/>
                  </a:cubicBezTo>
                  <a:cubicBezTo>
                    <a:pt x="1625" y="276"/>
                    <a:pt x="1533" y="281"/>
                    <a:pt x="1436" y="281"/>
                  </a:cubicBezTo>
                  <a:cubicBezTo>
                    <a:pt x="1238" y="281"/>
                    <a:pt x="1018" y="259"/>
                    <a:pt x="814" y="259"/>
                  </a:cubicBezTo>
                  <a:cubicBezTo>
                    <a:pt x="370" y="259"/>
                    <a:pt x="1" y="367"/>
                    <a:pt x="83" y="1055"/>
                  </a:cubicBezTo>
                  <a:cubicBezTo>
                    <a:pt x="160" y="1671"/>
                    <a:pt x="629" y="1783"/>
                    <a:pt x="1147" y="1783"/>
                  </a:cubicBezTo>
                  <a:cubicBezTo>
                    <a:pt x="1443" y="1783"/>
                    <a:pt x="1754" y="1746"/>
                    <a:pt x="2018" y="1746"/>
                  </a:cubicBezTo>
                  <a:cubicBezTo>
                    <a:pt x="3176" y="1729"/>
                    <a:pt x="4334" y="1625"/>
                    <a:pt x="5488" y="1625"/>
                  </a:cubicBezTo>
                  <a:cubicBezTo>
                    <a:pt x="6641" y="1625"/>
                    <a:pt x="7790" y="1729"/>
                    <a:pt x="8931" y="2126"/>
                  </a:cubicBezTo>
                  <a:cubicBezTo>
                    <a:pt x="9064" y="2171"/>
                    <a:pt x="9201" y="2192"/>
                    <a:pt x="9336" y="2192"/>
                  </a:cubicBezTo>
                  <a:cubicBezTo>
                    <a:pt x="9780" y="2192"/>
                    <a:pt x="10194" y="1955"/>
                    <a:pt x="10314" y="1504"/>
                  </a:cubicBezTo>
                  <a:cubicBezTo>
                    <a:pt x="10486" y="813"/>
                    <a:pt x="9761" y="744"/>
                    <a:pt x="9294" y="606"/>
                  </a:cubicBezTo>
                  <a:cubicBezTo>
                    <a:pt x="8746" y="426"/>
                    <a:pt x="8189" y="370"/>
                    <a:pt x="7630" y="370"/>
                  </a:cubicBezTo>
                  <a:cubicBezTo>
                    <a:pt x="6715" y="370"/>
                    <a:pt x="5795" y="519"/>
                    <a:pt x="4900" y="519"/>
                  </a:cubicBezTo>
                  <a:cubicBezTo>
                    <a:pt x="4133" y="519"/>
                    <a:pt x="3384" y="409"/>
                    <a:pt x="26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1638;p38"/>
            <p:cNvSpPr/>
            <p:nvPr/>
          </p:nvSpPr>
          <p:spPr>
            <a:xfrm>
              <a:off x="4345421" y="3499457"/>
              <a:ext cx="72895" cy="56458"/>
            </a:xfrm>
            <a:custGeom>
              <a:avLst/>
              <a:gdLst/>
              <a:ahLst/>
              <a:cxnLst/>
              <a:rect l="l" t="t" r="r" b="b"/>
              <a:pathLst>
                <a:path w="5029" h="3895" extrusionOk="0">
                  <a:moveTo>
                    <a:pt x="4062" y="0"/>
                  </a:moveTo>
                  <a:cubicBezTo>
                    <a:pt x="3557" y="0"/>
                    <a:pt x="2937" y="491"/>
                    <a:pt x="2445" y="491"/>
                  </a:cubicBezTo>
                  <a:cubicBezTo>
                    <a:pt x="2234" y="491"/>
                    <a:pt x="2046" y="401"/>
                    <a:pt x="1901" y="144"/>
                  </a:cubicBezTo>
                  <a:cubicBezTo>
                    <a:pt x="0" y="403"/>
                    <a:pt x="570" y="1975"/>
                    <a:pt x="225" y="2960"/>
                  </a:cubicBezTo>
                  <a:cubicBezTo>
                    <a:pt x="38" y="3485"/>
                    <a:pt x="566" y="3894"/>
                    <a:pt x="1172" y="3894"/>
                  </a:cubicBezTo>
                  <a:cubicBezTo>
                    <a:pt x="1185" y="3894"/>
                    <a:pt x="1197" y="3894"/>
                    <a:pt x="1210" y="3894"/>
                  </a:cubicBezTo>
                  <a:cubicBezTo>
                    <a:pt x="2298" y="3876"/>
                    <a:pt x="5029" y="1630"/>
                    <a:pt x="4804" y="783"/>
                  </a:cubicBezTo>
                  <a:cubicBezTo>
                    <a:pt x="4638" y="185"/>
                    <a:pt x="4372" y="0"/>
                    <a:pt x="406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1639;p38"/>
            <p:cNvSpPr/>
            <p:nvPr/>
          </p:nvSpPr>
          <p:spPr>
            <a:xfrm>
              <a:off x="3671085" y="2638324"/>
              <a:ext cx="47602" cy="74243"/>
            </a:xfrm>
            <a:custGeom>
              <a:avLst/>
              <a:gdLst/>
              <a:ahLst/>
              <a:cxnLst/>
              <a:rect l="l" t="t" r="r" b="b"/>
              <a:pathLst>
                <a:path w="3284" h="5122" extrusionOk="0">
                  <a:moveTo>
                    <a:pt x="519" y="1"/>
                  </a:moveTo>
                  <a:lnTo>
                    <a:pt x="380" y="139"/>
                  </a:lnTo>
                  <a:cubicBezTo>
                    <a:pt x="104" y="1452"/>
                    <a:pt x="0" y="2766"/>
                    <a:pt x="380" y="4062"/>
                  </a:cubicBezTo>
                  <a:cubicBezTo>
                    <a:pt x="534" y="4660"/>
                    <a:pt x="796" y="5122"/>
                    <a:pt x="1420" y="5122"/>
                  </a:cubicBezTo>
                  <a:cubicBezTo>
                    <a:pt x="1500" y="5122"/>
                    <a:pt x="1585" y="5114"/>
                    <a:pt x="1676" y="5099"/>
                  </a:cubicBezTo>
                  <a:cubicBezTo>
                    <a:pt x="2471" y="4978"/>
                    <a:pt x="3284" y="4408"/>
                    <a:pt x="3111" y="3734"/>
                  </a:cubicBezTo>
                  <a:cubicBezTo>
                    <a:pt x="2748" y="2213"/>
                    <a:pt x="2108" y="744"/>
                    <a:pt x="5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0" name="Google Shape;1640;p38"/>
            <p:cNvSpPr/>
            <p:nvPr/>
          </p:nvSpPr>
          <p:spPr>
            <a:xfrm>
              <a:off x="3401043" y="1531631"/>
              <a:ext cx="93203" cy="38354"/>
            </a:xfrm>
            <a:custGeom>
              <a:avLst/>
              <a:gdLst/>
              <a:ahLst/>
              <a:cxnLst/>
              <a:rect l="l" t="t" r="r" b="b"/>
              <a:pathLst>
                <a:path w="6430" h="2646" extrusionOk="0">
                  <a:moveTo>
                    <a:pt x="1040" y="1"/>
                  </a:moveTo>
                  <a:cubicBezTo>
                    <a:pt x="589" y="1"/>
                    <a:pt x="239" y="358"/>
                    <a:pt x="104" y="814"/>
                  </a:cubicBezTo>
                  <a:cubicBezTo>
                    <a:pt x="1" y="1108"/>
                    <a:pt x="191" y="1419"/>
                    <a:pt x="502" y="1470"/>
                  </a:cubicBezTo>
                  <a:cubicBezTo>
                    <a:pt x="1971" y="1885"/>
                    <a:pt x="3440" y="2283"/>
                    <a:pt x="4736" y="2646"/>
                  </a:cubicBezTo>
                  <a:cubicBezTo>
                    <a:pt x="5427" y="2611"/>
                    <a:pt x="5928" y="2611"/>
                    <a:pt x="6239" y="2127"/>
                  </a:cubicBezTo>
                  <a:cubicBezTo>
                    <a:pt x="6429" y="1851"/>
                    <a:pt x="6308" y="1470"/>
                    <a:pt x="6066" y="1419"/>
                  </a:cubicBezTo>
                  <a:cubicBezTo>
                    <a:pt x="4373" y="1021"/>
                    <a:pt x="2852" y="36"/>
                    <a:pt x="1072" y="2"/>
                  </a:cubicBezTo>
                  <a:cubicBezTo>
                    <a:pt x="1061" y="1"/>
                    <a:pt x="1051" y="1"/>
                    <a:pt x="10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1" name="Google Shape;1641;p38"/>
            <p:cNvSpPr/>
            <p:nvPr/>
          </p:nvSpPr>
          <p:spPr>
            <a:xfrm>
              <a:off x="4198630" y="2961200"/>
              <a:ext cx="74156" cy="44442"/>
            </a:xfrm>
            <a:custGeom>
              <a:avLst/>
              <a:gdLst/>
              <a:ahLst/>
              <a:cxnLst/>
              <a:rect l="l" t="t" r="r" b="b"/>
              <a:pathLst>
                <a:path w="5116" h="3066" extrusionOk="0">
                  <a:moveTo>
                    <a:pt x="4184" y="1"/>
                  </a:moveTo>
                  <a:cubicBezTo>
                    <a:pt x="4093" y="1"/>
                    <a:pt x="4000" y="13"/>
                    <a:pt x="3906" y="36"/>
                  </a:cubicBezTo>
                  <a:cubicBezTo>
                    <a:pt x="3232" y="209"/>
                    <a:pt x="2575" y="416"/>
                    <a:pt x="1918" y="641"/>
                  </a:cubicBezTo>
                  <a:lnTo>
                    <a:pt x="1936" y="641"/>
                  </a:lnTo>
                  <a:cubicBezTo>
                    <a:pt x="1659" y="848"/>
                    <a:pt x="1383" y="1038"/>
                    <a:pt x="1089" y="1194"/>
                  </a:cubicBezTo>
                  <a:cubicBezTo>
                    <a:pt x="432" y="1505"/>
                    <a:pt x="0" y="2093"/>
                    <a:pt x="311" y="2680"/>
                  </a:cubicBezTo>
                  <a:cubicBezTo>
                    <a:pt x="460" y="2964"/>
                    <a:pt x="650" y="3065"/>
                    <a:pt x="856" y="3065"/>
                  </a:cubicBezTo>
                  <a:cubicBezTo>
                    <a:pt x="1178" y="3065"/>
                    <a:pt x="1537" y="2818"/>
                    <a:pt x="1832" y="2628"/>
                  </a:cubicBezTo>
                  <a:cubicBezTo>
                    <a:pt x="2558" y="2093"/>
                    <a:pt x="3370" y="1695"/>
                    <a:pt x="4234" y="1436"/>
                  </a:cubicBezTo>
                  <a:cubicBezTo>
                    <a:pt x="4631" y="1332"/>
                    <a:pt x="5115" y="1108"/>
                    <a:pt x="4994" y="606"/>
                  </a:cubicBezTo>
                  <a:cubicBezTo>
                    <a:pt x="4883" y="203"/>
                    <a:pt x="4559" y="1"/>
                    <a:pt x="41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2" name="Google Shape;1642;p38"/>
            <p:cNvSpPr/>
            <p:nvPr/>
          </p:nvSpPr>
          <p:spPr>
            <a:xfrm>
              <a:off x="4222967" y="2382067"/>
              <a:ext cx="39296" cy="54414"/>
            </a:xfrm>
            <a:custGeom>
              <a:avLst/>
              <a:gdLst/>
              <a:ahLst/>
              <a:cxnLst/>
              <a:rect l="l" t="t" r="r" b="b"/>
              <a:pathLst>
                <a:path w="2711" h="3754" extrusionOk="0">
                  <a:moveTo>
                    <a:pt x="1532" y="0"/>
                  </a:moveTo>
                  <a:cubicBezTo>
                    <a:pt x="1516" y="0"/>
                    <a:pt x="1500" y="0"/>
                    <a:pt x="1484" y="1"/>
                  </a:cubicBezTo>
                  <a:cubicBezTo>
                    <a:pt x="187" y="53"/>
                    <a:pt x="239" y="1332"/>
                    <a:pt x="101" y="2265"/>
                  </a:cubicBezTo>
                  <a:cubicBezTo>
                    <a:pt x="1" y="3066"/>
                    <a:pt x="465" y="3754"/>
                    <a:pt x="1243" y="3754"/>
                  </a:cubicBezTo>
                  <a:cubicBezTo>
                    <a:pt x="1271" y="3754"/>
                    <a:pt x="1299" y="3753"/>
                    <a:pt x="1328" y="3751"/>
                  </a:cubicBezTo>
                  <a:cubicBezTo>
                    <a:pt x="2711" y="3682"/>
                    <a:pt x="1967" y="2403"/>
                    <a:pt x="2313" y="1815"/>
                  </a:cubicBezTo>
                  <a:cubicBezTo>
                    <a:pt x="2228" y="1050"/>
                    <a:pt x="2528" y="0"/>
                    <a:pt x="15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3" name="Google Shape;1643;p38"/>
            <p:cNvSpPr/>
            <p:nvPr/>
          </p:nvSpPr>
          <p:spPr>
            <a:xfrm>
              <a:off x="4218662" y="2612276"/>
              <a:ext cx="43847" cy="56400"/>
            </a:xfrm>
            <a:custGeom>
              <a:avLst/>
              <a:gdLst/>
              <a:ahLst/>
              <a:cxnLst/>
              <a:rect l="l" t="t" r="r" b="b"/>
              <a:pathLst>
                <a:path w="3025" h="3891" extrusionOk="0">
                  <a:moveTo>
                    <a:pt x="2403" y="1"/>
                  </a:moveTo>
                  <a:cubicBezTo>
                    <a:pt x="2178" y="1"/>
                    <a:pt x="1971" y="104"/>
                    <a:pt x="1850" y="277"/>
                  </a:cubicBezTo>
                  <a:cubicBezTo>
                    <a:pt x="1504" y="1193"/>
                    <a:pt x="882" y="1884"/>
                    <a:pt x="277" y="2610"/>
                  </a:cubicBezTo>
                  <a:cubicBezTo>
                    <a:pt x="35" y="2869"/>
                    <a:pt x="1" y="3284"/>
                    <a:pt x="208" y="3578"/>
                  </a:cubicBezTo>
                  <a:cubicBezTo>
                    <a:pt x="326" y="3766"/>
                    <a:pt x="507" y="3890"/>
                    <a:pt x="682" y="3890"/>
                  </a:cubicBezTo>
                  <a:cubicBezTo>
                    <a:pt x="764" y="3890"/>
                    <a:pt x="845" y="3863"/>
                    <a:pt x="916" y="3802"/>
                  </a:cubicBezTo>
                  <a:cubicBezTo>
                    <a:pt x="1815" y="3128"/>
                    <a:pt x="2731" y="2420"/>
                    <a:pt x="3025" y="1452"/>
                  </a:cubicBezTo>
                  <a:cubicBezTo>
                    <a:pt x="2973" y="744"/>
                    <a:pt x="2921" y="225"/>
                    <a:pt x="240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4" name="Google Shape;1644;p38"/>
            <p:cNvSpPr/>
            <p:nvPr/>
          </p:nvSpPr>
          <p:spPr>
            <a:xfrm>
              <a:off x="2981210" y="1530138"/>
              <a:ext cx="64648" cy="27439"/>
            </a:xfrm>
            <a:custGeom>
              <a:avLst/>
              <a:gdLst/>
              <a:ahLst/>
              <a:cxnLst/>
              <a:rect l="l" t="t" r="r" b="b"/>
              <a:pathLst>
                <a:path w="4460" h="1893" extrusionOk="0">
                  <a:moveTo>
                    <a:pt x="1539" y="105"/>
                  </a:moveTo>
                  <a:cubicBezTo>
                    <a:pt x="969" y="243"/>
                    <a:pt x="139" y="1"/>
                    <a:pt x="70" y="744"/>
                  </a:cubicBezTo>
                  <a:cubicBezTo>
                    <a:pt x="1" y="1418"/>
                    <a:pt x="813" y="1418"/>
                    <a:pt x="1332" y="1556"/>
                  </a:cubicBezTo>
                  <a:cubicBezTo>
                    <a:pt x="1764" y="1677"/>
                    <a:pt x="2213" y="1764"/>
                    <a:pt x="2645" y="1815"/>
                  </a:cubicBezTo>
                  <a:cubicBezTo>
                    <a:pt x="2898" y="1847"/>
                    <a:pt x="3179" y="1893"/>
                    <a:pt x="3440" y="1893"/>
                  </a:cubicBezTo>
                  <a:cubicBezTo>
                    <a:pt x="3890" y="1893"/>
                    <a:pt x="4279" y="1756"/>
                    <a:pt x="4356" y="1176"/>
                  </a:cubicBezTo>
                  <a:cubicBezTo>
                    <a:pt x="4459" y="346"/>
                    <a:pt x="3561" y="416"/>
                    <a:pt x="2956" y="329"/>
                  </a:cubicBezTo>
                  <a:lnTo>
                    <a:pt x="1539" y="105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1645;p38"/>
            <p:cNvSpPr/>
            <p:nvPr/>
          </p:nvSpPr>
          <p:spPr>
            <a:xfrm>
              <a:off x="4370990" y="2761270"/>
              <a:ext cx="38310" cy="46268"/>
            </a:xfrm>
            <a:custGeom>
              <a:avLst/>
              <a:gdLst/>
              <a:ahLst/>
              <a:cxnLst/>
              <a:rect l="l" t="t" r="r" b="b"/>
              <a:pathLst>
                <a:path w="2643" h="3192" extrusionOk="0">
                  <a:moveTo>
                    <a:pt x="1295" y="1"/>
                  </a:moveTo>
                  <a:cubicBezTo>
                    <a:pt x="1273" y="1"/>
                    <a:pt x="1250" y="2"/>
                    <a:pt x="1226" y="4"/>
                  </a:cubicBezTo>
                  <a:cubicBezTo>
                    <a:pt x="275" y="108"/>
                    <a:pt x="51" y="954"/>
                    <a:pt x="33" y="1732"/>
                  </a:cubicBezTo>
                  <a:cubicBezTo>
                    <a:pt x="1" y="2354"/>
                    <a:pt x="200" y="3192"/>
                    <a:pt x="910" y="3192"/>
                  </a:cubicBezTo>
                  <a:cubicBezTo>
                    <a:pt x="950" y="3192"/>
                    <a:pt x="992" y="3189"/>
                    <a:pt x="1036" y="3184"/>
                  </a:cubicBezTo>
                  <a:cubicBezTo>
                    <a:pt x="2643" y="2959"/>
                    <a:pt x="1640" y="1767"/>
                    <a:pt x="1640" y="1110"/>
                  </a:cubicBezTo>
                  <a:cubicBezTo>
                    <a:pt x="1740" y="547"/>
                    <a:pt x="1792" y="1"/>
                    <a:pt x="12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6" name="Google Shape;1646;p38"/>
            <p:cNvSpPr/>
            <p:nvPr/>
          </p:nvSpPr>
          <p:spPr>
            <a:xfrm>
              <a:off x="3058366" y="1525630"/>
              <a:ext cx="50573" cy="29077"/>
            </a:xfrm>
            <a:custGeom>
              <a:avLst/>
              <a:gdLst/>
              <a:ahLst/>
              <a:cxnLst/>
              <a:rect l="l" t="t" r="r" b="b"/>
              <a:pathLst>
                <a:path w="3489" h="2006" extrusionOk="0">
                  <a:moveTo>
                    <a:pt x="2519" y="46"/>
                  </a:moveTo>
                  <a:cubicBezTo>
                    <a:pt x="2407" y="46"/>
                    <a:pt x="2296" y="60"/>
                    <a:pt x="2195" y="87"/>
                  </a:cubicBezTo>
                  <a:cubicBezTo>
                    <a:pt x="1435" y="312"/>
                    <a:pt x="191" y="1"/>
                    <a:pt x="87" y="1107"/>
                  </a:cubicBezTo>
                  <a:cubicBezTo>
                    <a:pt x="1" y="1798"/>
                    <a:pt x="986" y="1746"/>
                    <a:pt x="1642" y="1781"/>
                  </a:cubicBezTo>
                  <a:cubicBezTo>
                    <a:pt x="2299" y="1556"/>
                    <a:pt x="3422" y="2005"/>
                    <a:pt x="3474" y="813"/>
                  </a:cubicBezTo>
                  <a:cubicBezTo>
                    <a:pt x="3488" y="284"/>
                    <a:pt x="2986" y="46"/>
                    <a:pt x="2519" y="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7" name="Google Shape;1647;p38"/>
            <p:cNvSpPr/>
            <p:nvPr/>
          </p:nvSpPr>
          <p:spPr>
            <a:xfrm>
              <a:off x="4402082" y="1651388"/>
              <a:ext cx="47007" cy="24236"/>
            </a:xfrm>
            <a:custGeom>
              <a:avLst/>
              <a:gdLst/>
              <a:ahLst/>
              <a:cxnLst/>
              <a:rect l="l" t="t" r="r" b="b"/>
              <a:pathLst>
                <a:path w="3243" h="1672" extrusionOk="0">
                  <a:moveTo>
                    <a:pt x="1466" y="121"/>
                  </a:moveTo>
                  <a:cubicBezTo>
                    <a:pt x="1366" y="163"/>
                    <a:pt x="1241" y="173"/>
                    <a:pt x="1106" y="173"/>
                  </a:cubicBezTo>
                  <a:cubicBezTo>
                    <a:pt x="987" y="173"/>
                    <a:pt x="861" y="165"/>
                    <a:pt x="738" y="165"/>
                  </a:cubicBezTo>
                  <a:cubicBezTo>
                    <a:pt x="371" y="165"/>
                    <a:pt x="34" y="234"/>
                    <a:pt x="14" y="778"/>
                  </a:cubicBezTo>
                  <a:cubicBezTo>
                    <a:pt x="0" y="1593"/>
                    <a:pt x="628" y="1660"/>
                    <a:pt x="1232" y="1660"/>
                  </a:cubicBezTo>
                  <a:cubicBezTo>
                    <a:pt x="1352" y="1660"/>
                    <a:pt x="1472" y="1658"/>
                    <a:pt x="1585" y="1658"/>
                  </a:cubicBezTo>
                  <a:cubicBezTo>
                    <a:pt x="1627" y="1658"/>
                    <a:pt x="1668" y="1658"/>
                    <a:pt x="1708" y="1659"/>
                  </a:cubicBezTo>
                  <a:cubicBezTo>
                    <a:pt x="1826" y="1666"/>
                    <a:pt x="1954" y="1672"/>
                    <a:pt x="2085" y="1672"/>
                  </a:cubicBezTo>
                  <a:cubicBezTo>
                    <a:pt x="2644" y="1672"/>
                    <a:pt x="3242" y="1563"/>
                    <a:pt x="3228" y="933"/>
                  </a:cubicBezTo>
                  <a:cubicBezTo>
                    <a:pt x="3194" y="0"/>
                    <a:pt x="2209" y="207"/>
                    <a:pt x="1466" y="1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8" name="Google Shape;1648;p38"/>
            <p:cNvSpPr/>
            <p:nvPr/>
          </p:nvSpPr>
          <p:spPr>
            <a:xfrm>
              <a:off x="3500319" y="1553127"/>
              <a:ext cx="47283" cy="27236"/>
            </a:xfrm>
            <a:custGeom>
              <a:avLst/>
              <a:gdLst/>
              <a:ahLst/>
              <a:cxnLst/>
              <a:rect l="l" t="t" r="r" b="b"/>
              <a:pathLst>
                <a:path w="3262" h="1879" extrusionOk="0">
                  <a:moveTo>
                    <a:pt x="1625" y="1"/>
                  </a:moveTo>
                  <a:cubicBezTo>
                    <a:pt x="803" y="1"/>
                    <a:pt x="279" y="461"/>
                    <a:pt x="99" y="1249"/>
                  </a:cubicBezTo>
                  <a:cubicBezTo>
                    <a:pt x="0" y="1616"/>
                    <a:pt x="339" y="1879"/>
                    <a:pt x="645" y="1879"/>
                  </a:cubicBezTo>
                  <a:cubicBezTo>
                    <a:pt x="714" y="1879"/>
                    <a:pt x="781" y="1865"/>
                    <a:pt x="842" y="1837"/>
                  </a:cubicBezTo>
                  <a:cubicBezTo>
                    <a:pt x="1620" y="1474"/>
                    <a:pt x="2829" y="1750"/>
                    <a:pt x="3106" y="800"/>
                  </a:cubicBezTo>
                  <a:cubicBezTo>
                    <a:pt x="3261" y="229"/>
                    <a:pt x="2363" y="22"/>
                    <a:pt x="1758" y="5"/>
                  </a:cubicBezTo>
                  <a:cubicBezTo>
                    <a:pt x="1713" y="2"/>
                    <a:pt x="1668" y="1"/>
                    <a:pt x="16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9" name="Google Shape;1649;p38"/>
            <p:cNvSpPr/>
            <p:nvPr/>
          </p:nvSpPr>
          <p:spPr>
            <a:xfrm>
              <a:off x="4277599" y="2868026"/>
              <a:ext cx="45108" cy="23322"/>
            </a:xfrm>
            <a:custGeom>
              <a:avLst/>
              <a:gdLst/>
              <a:ahLst/>
              <a:cxnLst/>
              <a:rect l="l" t="t" r="r" b="b"/>
              <a:pathLst>
                <a:path w="3112" h="1609" extrusionOk="0">
                  <a:moveTo>
                    <a:pt x="843" y="80"/>
                  </a:moveTo>
                  <a:cubicBezTo>
                    <a:pt x="352" y="80"/>
                    <a:pt x="1" y="466"/>
                    <a:pt x="65" y="882"/>
                  </a:cubicBezTo>
                  <a:cubicBezTo>
                    <a:pt x="161" y="1545"/>
                    <a:pt x="602" y="1578"/>
                    <a:pt x="1054" y="1578"/>
                  </a:cubicBezTo>
                  <a:cubicBezTo>
                    <a:pt x="1103" y="1578"/>
                    <a:pt x="1152" y="1577"/>
                    <a:pt x="1201" y="1577"/>
                  </a:cubicBezTo>
                  <a:cubicBezTo>
                    <a:pt x="1347" y="1577"/>
                    <a:pt x="1491" y="1581"/>
                    <a:pt x="1620" y="1608"/>
                  </a:cubicBezTo>
                  <a:cubicBezTo>
                    <a:pt x="1746" y="1549"/>
                    <a:pt x="1903" y="1535"/>
                    <a:pt x="2065" y="1535"/>
                  </a:cubicBezTo>
                  <a:cubicBezTo>
                    <a:pt x="2212" y="1535"/>
                    <a:pt x="2363" y="1547"/>
                    <a:pt x="2502" y="1547"/>
                  </a:cubicBezTo>
                  <a:cubicBezTo>
                    <a:pt x="2845" y="1547"/>
                    <a:pt x="3112" y="1478"/>
                    <a:pt x="3037" y="1003"/>
                  </a:cubicBezTo>
                  <a:cubicBezTo>
                    <a:pt x="2882" y="1"/>
                    <a:pt x="1741" y="191"/>
                    <a:pt x="963" y="87"/>
                  </a:cubicBezTo>
                  <a:cubicBezTo>
                    <a:pt x="923" y="82"/>
                    <a:pt x="882" y="80"/>
                    <a:pt x="843" y="8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0" name="Google Shape;1650;p38"/>
            <p:cNvSpPr/>
            <p:nvPr/>
          </p:nvSpPr>
          <p:spPr>
            <a:xfrm>
              <a:off x="3120246" y="1531138"/>
              <a:ext cx="35962" cy="23062"/>
            </a:xfrm>
            <a:custGeom>
              <a:avLst/>
              <a:gdLst/>
              <a:ahLst/>
              <a:cxnLst/>
              <a:rect l="l" t="t" r="r" b="b"/>
              <a:pathLst>
                <a:path w="2481" h="1591" extrusionOk="0">
                  <a:moveTo>
                    <a:pt x="1811" y="155"/>
                  </a:moveTo>
                  <a:cubicBezTo>
                    <a:pt x="1713" y="155"/>
                    <a:pt x="1613" y="168"/>
                    <a:pt x="1521" y="191"/>
                  </a:cubicBezTo>
                  <a:cubicBezTo>
                    <a:pt x="985" y="312"/>
                    <a:pt x="121" y="1"/>
                    <a:pt x="52" y="917"/>
                  </a:cubicBezTo>
                  <a:cubicBezTo>
                    <a:pt x="0" y="1487"/>
                    <a:pt x="536" y="1574"/>
                    <a:pt x="1054" y="1591"/>
                  </a:cubicBezTo>
                  <a:cubicBezTo>
                    <a:pt x="1573" y="1418"/>
                    <a:pt x="2385" y="1556"/>
                    <a:pt x="2454" y="727"/>
                  </a:cubicBezTo>
                  <a:cubicBezTo>
                    <a:pt x="2481" y="311"/>
                    <a:pt x="2153" y="155"/>
                    <a:pt x="1811" y="15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51" name="Google Shape;1651;p38"/>
            <p:cNvGrpSpPr/>
            <p:nvPr/>
          </p:nvGrpSpPr>
          <p:grpSpPr>
            <a:xfrm>
              <a:off x="941570" y="1503626"/>
              <a:ext cx="1874232" cy="2204574"/>
              <a:chOff x="713220" y="1503626"/>
              <a:chExt cx="1874232" cy="2204574"/>
            </a:xfrm>
          </p:grpSpPr>
          <p:sp>
            <p:nvSpPr>
              <p:cNvPr id="1652" name="Google Shape;1652;p38"/>
              <p:cNvSpPr/>
              <p:nvPr/>
            </p:nvSpPr>
            <p:spPr>
              <a:xfrm>
                <a:off x="1795866" y="1535660"/>
                <a:ext cx="301612" cy="55110"/>
              </a:xfrm>
              <a:custGeom>
                <a:avLst/>
                <a:gdLst/>
                <a:ahLst/>
                <a:cxnLst/>
                <a:rect l="l" t="t" r="r" b="b"/>
                <a:pathLst>
                  <a:path w="20808" h="3802" extrusionOk="0">
                    <a:moveTo>
                      <a:pt x="20756" y="0"/>
                    </a:moveTo>
                    <a:lnTo>
                      <a:pt x="20738" y="17"/>
                    </a:lnTo>
                    <a:lnTo>
                      <a:pt x="20773" y="17"/>
                    </a:lnTo>
                    <a:lnTo>
                      <a:pt x="20808" y="0"/>
                    </a:lnTo>
                    <a:close/>
                    <a:moveTo>
                      <a:pt x="1" y="3785"/>
                    </a:moveTo>
                    <a:lnTo>
                      <a:pt x="1" y="3802"/>
                    </a:lnTo>
                    <a:lnTo>
                      <a:pt x="18" y="3802"/>
                    </a:lnTo>
                    <a:lnTo>
                      <a:pt x="18" y="3785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3" name="Google Shape;1653;p38"/>
              <p:cNvSpPr/>
              <p:nvPr/>
            </p:nvSpPr>
            <p:spPr>
              <a:xfrm>
                <a:off x="713220" y="1503626"/>
                <a:ext cx="1874232" cy="2204574"/>
              </a:xfrm>
              <a:custGeom>
                <a:avLst/>
                <a:gdLst/>
                <a:ahLst/>
                <a:cxnLst/>
                <a:rect l="l" t="t" r="r" b="b"/>
                <a:pathLst>
                  <a:path w="129302" h="152092" extrusionOk="0">
                    <a:moveTo>
                      <a:pt x="97270" y="1644"/>
                    </a:moveTo>
                    <a:cubicBezTo>
                      <a:pt x="97347" y="1644"/>
                      <a:pt x="97424" y="1648"/>
                      <a:pt x="97503" y="1657"/>
                    </a:cubicBezTo>
                    <a:cubicBezTo>
                      <a:pt x="97555" y="1674"/>
                      <a:pt x="97607" y="1692"/>
                      <a:pt x="97642" y="1709"/>
                    </a:cubicBezTo>
                    <a:lnTo>
                      <a:pt x="95601" y="2170"/>
                    </a:lnTo>
                    <a:lnTo>
                      <a:pt x="95601" y="2170"/>
                    </a:lnTo>
                    <a:cubicBezTo>
                      <a:pt x="96129" y="1917"/>
                      <a:pt x="96661" y="1644"/>
                      <a:pt x="97270" y="1644"/>
                    </a:cubicBezTo>
                    <a:close/>
                    <a:moveTo>
                      <a:pt x="95473" y="2210"/>
                    </a:moveTo>
                    <a:lnTo>
                      <a:pt x="95447" y="2227"/>
                    </a:lnTo>
                    <a:lnTo>
                      <a:pt x="95429" y="2227"/>
                    </a:lnTo>
                    <a:lnTo>
                      <a:pt x="95464" y="2210"/>
                    </a:lnTo>
                    <a:close/>
                    <a:moveTo>
                      <a:pt x="68358" y="8951"/>
                    </a:moveTo>
                    <a:cubicBezTo>
                      <a:pt x="68553" y="8951"/>
                      <a:pt x="68761" y="9049"/>
                      <a:pt x="68989" y="9313"/>
                    </a:cubicBezTo>
                    <a:cubicBezTo>
                      <a:pt x="69208" y="9280"/>
                      <a:pt x="69420" y="9268"/>
                      <a:pt x="69634" y="9268"/>
                    </a:cubicBezTo>
                    <a:cubicBezTo>
                      <a:pt x="69758" y="9268"/>
                      <a:pt x="69882" y="9272"/>
                      <a:pt x="70008" y="9278"/>
                    </a:cubicBezTo>
                    <a:cubicBezTo>
                      <a:pt x="70061" y="9286"/>
                      <a:pt x="70117" y="9289"/>
                      <a:pt x="70177" y="9289"/>
                    </a:cubicBezTo>
                    <a:cubicBezTo>
                      <a:pt x="70522" y="9289"/>
                      <a:pt x="70965" y="9176"/>
                      <a:pt x="71318" y="9176"/>
                    </a:cubicBezTo>
                    <a:cubicBezTo>
                      <a:pt x="71841" y="9176"/>
                      <a:pt x="72167" y="9425"/>
                      <a:pt x="71685" y="10661"/>
                    </a:cubicBezTo>
                    <a:cubicBezTo>
                      <a:pt x="71581" y="10937"/>
                      <a:pt x="71823" y="11265"/>
                      <a:pt x="72151" y="11386"/>
                    </a:cubicBezTo>
                    <a:cubicBezTo>
                      <a:pt x="72428" y="11438"/>
                      <a:pt x="72722" y="11490"/>
                      <a:pt x="72998" y="11507"/>
                    </a:cubicBezTo>
                    <a:cubicBezTo>
                      <a:pt x="72652" y="11922"/>
                      <a:pt x="72359" y="12406"/>
                      <a:pt x="71927" y="12717"/>
                    </a:cubicBezTo>
                    <a:cubicBezTo>
                      <a:pt x="71831" y="12786"/>
                      <a:pt x="71741" y="12813"/>
                      <a:pt x="71654" y="12813"/>
                    </a:cubicBezTo>
                    <a:cubicBezTo>
                      <a:pt x="71349" y="12813"/>
                      <a:pt x="71090" y="12473"/>
                      <a:pt x="70821" y="12406"/>
                    </a:cubicBezTo>
                    <a:cubicBezTo>
                      <a:pt x="69127" y="11939"/>
                      <a:pt x="69334" y="10488"/>
                      <a:pt x="68989" y="9313"/>
                    </a:cubicBezTo>
                    <a:lnTo>
                      <a:pt x="67330" y="9520"/>
                    </a:lnTo>
                    <a:cubicBezTo>
                      <a:pt x="67668" y="9295"/>
                      <a:pt x="67992" y="8951"/>
                      <a:pt x="68358" y="8951"/>
                    </a:cubicBezTo>
                    <a:close/>
                    <a:moveTo>
                      <a:pt x="51546" y="12467"/>
                    </a:moveTo>
                    <a:cubicBezTo>
                      <a:pt x="51593" y="12467"/>
                      <a:pt x="51647" y="12470"/>
                      <a:pt x="51707" y="12475"/>
                    </a:cubicBezTo>
                    <a:cubicBezTo>
                      <a:pt x="51897" y="12648"/>
                      <a:pt x="52157" y="12890"/>
                      <a:pt x="52433" y="13115"/>
                    </a:cubicBezTo>
                    <a:cubicBezTo>
                      <a:pt x="52260" y="13270"/>
                      <a:pt x="52053" y="13374"/>
                      <a:pt x="51845" y="13460"/>
                    </a:cubicBezTo>
                    <a:cubicBezTo>
                      <a:pt x="51802" y="13467"/>
                      <a:pt x="51764" y="13470"/>
                      <a:pt x="51729" y="13470"/>
                    </a:cubicBezTo>
                    <a:cubicBezTo>
                      <a:pt x="51300" y="13470"/>
                      <a:pt x="51439" y="13007"/>
                      <a:pt x="51327" y="12752"/>
                    </a:cubicBezTo>
                    <a:cubicBezTo>
                      <a:pt x="51225" y="12548"/>
                      <a:pt x="51295" y="12467"/>
                      <a:pt x="51546" y="12467"/>
                    </a:cubicBezTo>
                    <a:close/>
                    <a:moveTo>
                      <a:pt x="55481" y="12549"/>
                    </a:moveTo>
                    <a:cubicBezTo>
                      <a:pt x="55526" y="12549"/>
                      <a:pt x="55570" y="12553"/>
                      <a:pt x="55613" y="12562"/>
                    </a:cubicBezTo>
                    <a:lnTo>
                      <a:pt x="54576" y="13789"/>
                    </a:lnTo>
                    <a:lnTo>
                      <a:pt x="53954" y="13184"/>
                    </a:lnTo>
                    <a:cubicBezTo>
                      <a:pt x="54420" y="12976"/>
                      <a:pt x="54870" y="12752"/>
                      <a:pt x="55336" y="12562"/>
                    </a:cubicBezTo>
                    <a:cubicBezTo>
                      <a:pt x="55388" y="12553"/>
                      <a:pt x="55436" y="12549"/>
                      <a:pt x="55481" y="12549"/>
                    </a:cubicBezTo>
                    <a:close/>
                    <a:moveTo>
                      <a:pt x="116966" y="0"/>
                    </a:moveTo>
                    <a:cubicBezTo>
                      <a:pt x="112339" y="0"/>
                      <a:pt x="107712" y="747"/>
                      <a:pt x="103085" y="1035"/>
                    </a:cubicBezTo>
                    <a:cubicBezTo>
                      <a:pt x="101910" y="1104"/>
                      <a:pt x="100735" y="983"/>
                      <a:pt x="99542" y="1260"/>
                    </a:cubicBezTo>
                    <a:cubicBezTo>
                      <a:pt x="99533" y="1262"/>
                      <a:pt x="99523" y="1263"/>
                      <a:pt x="99512" y="1263"/>
                    </a:cubicBezTo>
                    <a:cubicBezTo>
                      <a:pt x="99194" y="1263"/>
                      <a:pt x="98389" y="307"/>
                      <a:pt x="97503" y="240"/>
                    </a:cubicBezTo>
                    <a:cubicBezTo>
                      <a:pt x="96554" y="172"/>
                      <a:pt x="95607" y="143"/>
                      <a:pt x="94661" y="143"/>
                    </a:cubicBezTo>
                    <a:cubicBezTo>
                      <a:pt x="91541" y="143"/>
                      <a:pt x="88432" y="459"/>
                      <a:pt x="85303" y="724"/>
                    </a:cubicBezTo>
                    <a:cubicBezTo>
                      <a:pt x="83379" y="875"/>
                      <a:pt x="81549" y="1637"/>
                      <a:pt x="79578" y="1637"/>
                    </a:cubicBezTo>
                    <a:cubicBezTo>
                      <a:pt x="79300" y="1637"/>
                      <a:pt x="79020" y="1622"/>
                      <a:pt x="78736" y="1588"/>
                    </a:cubicBezTo>
                    <a:cubicBezTo>
                      <a:pt x="78573" y="1568"/>
                      <a:pt x="78403" y="1557"/>
                      <a:pt x="78229" y="1557"/>
                    </a:cubicBezTo>
                    <a:cubicBezTo>
                      <a:pt x="77349" y="1557"/>
                      <a:pt x="76386" y="1840"/>
                      <a:pt x="75953" y="2677"/>
                    </a:cubicBezTo>
                    <a:cubicBezTo>
                      <a:pt x="75538" y="3489"/>
                      <a:pt x="76333" y="4163"/>
                      <a:pt x="76956" y="4750"/>
                    </a:cubicBezTo>
                    <a:cubicBezTo>
                      <a:pt x="77215" y="4992"/>
                      <a:pt x="77232" y="5511"/>
                      <a:pt x="77370" y="5891"/>
                    </a:cubicBezTo>
                    <a:cubicBezTo>
                      <a:pt x="77348" y="5890"/>
                      <a:pt x="77325" y="5889"/>
                      <a:pt x="77301" y="5889"/>
                    </a:cubicBezTo>
                    <a:cubicBezTo>
                      <a:pt x="77154" y="5889"/>
                      <a:pt x="76988" y="5912"/>
                      <a:pt x="76844" y="5912"/>
                    </a:cubicBezTo>
                    <a:cubicBezTo>
                      <a:pt x="76726" y="5912"/>
                      <a:pt x="76623" y="5896"/>
                      <a:pt x="76558" y="5839"/>
                    </a:cubicBezTo>
                    <a:cubicBezTo>
                      <a:pt x="76285" y="5586"/>
                      <a:pt x="76034" y="5489"/>
                      <a:pt x="75796" y="5489"/>
                    </a:cubicBezTo>
                    <a:cubicBezTo>
                      <a:pt x="75417" y="5489"/>
                      <a:pt x="75070" y="5733"/>
                      <a:pt x="74709" y="5977"/>
                    </a:cubicBezTo>
                    <a:lnTo>
                      <a:pt x="74709" y="5995"/>
                    </a:lnTo>
                    <a:lnTo>
                      <a:pt x="74692" y="5995"/>
                    </a:lnTo>
                    <a:cubicBezTo>
                      <a:pt x="74415" y="6358"/>
                      <a:pt x="73707" y="6479"/>
                      <a:pt x="73897" y="7066"/>
                    </a:cubicBezTo>
                    <a:cubicBezTo>
                      <a:pt x="74104" y="7654"/>
                      <a:pt x="74761" y="7671"/>
                      <a:pt x="75331" y="7723"/>
                    </a:cubicBezTo>
                    <a:lnTo>
                      <a:pt x="75625" y="7723"/>
                    </a:lnTo>
                    <a:lnTo>
                      <a:pt x="77146" y="7982"/>
                    </a:lnTo>
                    <a:cubicBezTo>
                      <a:pt x="76904" y="8068"/>
                      <a:pt x="76662" y="8120"/>
                      <a:pt x="76403" y="8120"/>
                    </a:cubicBezTo>
                    <a:cubicBezTo>
                      <a:pt x="76178" y="8103"/>
                      <a:pt x="75970" y="7930"/>
                      <a:pt x="75729" y="7861"/>
                    </a:cubicBezTo>
                    <a:cubicBezTo>
                      <a:pt x="75594" y="7823"/>
                      <a:pt x="75464" y="7807"/>
                      <a:pt x="75337" y="7807"/>
                    </a:cubicBezTo>
                    <a:cubicBezTo>
                      <a:pt x="74777" y="7807"/>
                      <a:pt x="74273" y="8116"/>
                      <a:pt x="73724" y="8172"/>
                    </a:cubicBezTo>
                    <a:cubicBezTo>
                      <a:pt x="73717" y="8173"/>
                      <a:pt x="73710" y="8174"/>
                      <a:pt x="73702" y="8174"/>
                    </a:cubicBezTo>
                    <a:cubicBezTo>
                      <a:pt x="73450" y="8174"/>
                      <a:pt x="72913" y="7613"/>
                      <a:pt x="72946" y="7394"/>
                    </a:cubicBezTo>
                    <a:cubicBezTo>
                      <a:pt x="73102" y="6479"/>
                      <a:pt x="73810" y="6098"/>
                      <a:pt x="74674" y="5995"/>
                    </a:cubicBezTo>
                    <a:lnTo>
                      <a:pt x="74674" y="5977"/>
                    </a:lnTo>
                    <a:cubicBezTo>
                      <a:pt x="74726" y="5545"/>
                      <a:pt x="74830" y="5113"/>
                      <a:pt x="74951" y="4681"/>
                    </a:cubicBezTo>
                    <a:cubicBezTo>
                      <a:pt x="75072" y="4370"/>
                      <a:pt x="75435" y="4076"/>
                      <a:pt x="75124" y="3748"/>
                    </a:cubicBezTo>
                    <a:cubicBezTo>
                      <a:pt x="74832" y="3467"/>
                      <a:pt x="74483" y="3396"/>
                      <a:pt x="74119" y="3396"/>
                    </a:cubicBezTo>
                    <a:cubicBezTo>
                      <a:pt x="73856" y="3396"/>
                      <a:pt x="73587" y="3433"/>
                      <a:pt x="73326" y="3454"/>
                    </a:cubicBezTo>
                    <a:cubicBezTo>
                      <a:pt x="72946" y="3506"/>
                      <a:pt x="72756" y="3748"/>
                      <a:pt x="72704" y="4180"/>
                    </a:cubicBezTo>
                    <a:cubicBezTo>
                      <a:pt x="72601" y="5252"/>
                      <a:pt x="72134" y="6098"/>
                      <a:pt x="70959" y="6340"/>
                    </a:cubicBezTo>
                    <a:cubicBezTo>
                      <a:pt x="70855" y="6427"/>
                      <a:pt x="70769" y="6513"/>
                      <a:pt x="70665" y="6617"/>
                    </a:cubicBezTo>
                    <a:cubicBezTo>
                      <a:pt x="70786" y="6859"/>
                      <a:pt x="70924" y="7083"/>
                      <a:pt x="71097" y="7291"/>
                    </a:cubicBezTo>
                    <a:cubicBezTo>
                      <a:pt x="71304" y="7412"/>
                      <a:pt x="71546" y="7515"/>
                      <a:pt x="71788" y="7567"/>
                    </a:cubicBezTo>
                    <a:cubicBezTo>
                      <a:pt x="71650" y="7550"/>
                      <a:pt x="71512" y="7541"/>
                      <a:pt x="71374" y="7541"/>
                    </a:cubicBezTo>
                    <a:cubicBezTo>
                      <a:pt x="71235" y="7541"/>
                      <a:pt x="71097" y="7550"/>
                      <a:pt x="70959" y="7567"/>
                    </a:cubicBezTo>
                    <a:cubicBezTo>
                      <a:pt x="70569" y="7671"/>
                      <a:pt x="70173" y="7708"/>
                      <a:pt x="69775" y="7708"/>
                    </a:cubicBezTo>
                    <a:cubicBezTo>
                      <a:pt x="68812" y="7708"/>
                      <a:pt x="67832" y="7494"/>
                      <a:pt x="66868" y="7494"/>
                    </a:cubicBezTo>
                    <a:cubicBezTo>
                      <a:pt x="66108" y="7494"/>
                      <a:pt x="65357" y="7627"/>
                      <a:pt x="64634" y="8103"/>
                    </a:cubicBezTo>
                    <a:cubicBezTo>
                      <a:pt x="64271" y="8345"/>
                      <a:pt x="63580" y="8379"/>
                      <a:pt x="63666" y="8863"/>
                    </a:cubicBezTo>
                    <a:cubicBezTo>
                      <a:pt x="63752" y="9382"/>
                      <a:pt x="64167" y="9900"/>
                      <a:pt x="64547" y="10315"/>
                    </a:cubicBezTo>
                    <a:cubicBezTo>
                      <a:pt x="64666" y="10447"/>
                      <a:pt x="64798" y="10498"/>
                      <a:pt x="64939" y="10498"/>
                    </a:cubicBezTo>
                    <a:cubicBezTo>
                      <a:pt x="65148" y="10498"/>
                      <a:pt x="65375" y="10387"/>
                      <a:pt x="65602" y="10263"/>
                    </a:cubicBezTo>
                    <a:cubicBezTo>
                      <a:pt x="66124" y="9977"/>
                      <a:pt x="66711" y="9789"/>
                      <a:pt x="67269" y="9556"/>
                    </a:cubicBezTo>
                    <a:lnTo>
                      <a:pt x="67269" y="9556"/>
                    </a:lnTo>
                    <a:cubicBezTo>
                      <a:pt x="66173" y="11022"/>
                      <a:pt x="64072" y="10911"/>
                      <a:pt x="62975" y="11974"/>
                    </a:cubicBezTo>
                    <a:cubicBezTo>
                      <a:pt x="62086" y="12850"/>
                      <a:pt x="61268" y="13162"/>
                      <a:pt x="60357" y="13162"/>
                    </a:cubicBezTo>
                    <a:cubicBezTo>
                      <a:pt x="59993" y="13162"/>
                      <a:pt x="59613" y="13112"/>
                      <a:pt x="59207" y="13028"/>
                    </a:cubicBezTo>
                    <a:cubicBezTo>
                      <a:pt x="58430" y="12873"/>
                      <a:pt x="57687" y="12510"/>
                      <a:pt x="56926" y="12233"/>
                    </a:cubicBezTo>
                    <a:cubicBezTo>
                      <a:pt x="57173" y="12050"/>
                      <a:pt x="57402" y="11981"/>
                      <a:pt x="57619" y="11981"/>
                    </a:cubicBezTo>
                    <a:cubicBezTo>
                      <a:pt x="58162" y="11981"/>
                      <a:pt x="58632" y="12416"/>
                      <a:pt x="59138" y="12613"/>
                    </a:cubicBezTo>
                    <a:cubicBezTo>
                      <a:pt x="59332" y="12687"/>
                      <a:pt x="59512" y="12718"/>
                      <a:pt x="59680" y="12718"/>
                    </a:cubicBezTo>
                    <a:cubicBezTo>
                      <a:pt x="60502" y="12718"/>
                      <a:pt x="61062" y="11967"/>
                      <a:pt x="61765" y="11680"/>
                    </a:cubicBezTo>
                    <a:cubicBezTo>
                      <a:pt x="62404" y="11421"/>
                      <a:pt x="61903" y="10851"/>
                      <a:pt x="61661" y="10384"/>
                    </a:cubicBezTo>
                    <a:cubicBezTo>
                      <a:pt x="61454" y="9987"/>
                      <a:pt x="61921" y="9745"/>
                      <a:pt x="62249" y="9537"/>
                    </a:cubicBezTo>
                    <a:cubicBezTo>
                      <a:pt x="62664" y="9295"/>
                      <a:pt x="63441" y="9226"/>
                      <a:pt x="63182" y="8518"/>
                    </a:cubicBezTo>
                    <a:cubicBezTo>
                      <a:pt x="63018" y="8098"/>
                      <a:pt x="62703" y="8030"/>
                      <a:pt x="62354" y="8030"/>
                    </a:cubicBezTo>
                    <a:cubicBezTo>
                      <a:pt x="62187" y="8030"/>
                      <a:pt x="62013" y="8045"/>
                      <a:pt x="61845" y="8045"/>
                    </a:cubicBezTo>
                    <a:cubicBezTo>
                      <a:pt x="61771" y="8045"/>
                      <a:pt x="61698" y="8042"/>
                      <a:pt x="61627" y="8034"/>
                    </a:cubicBezTo>
                    <a:cubicBezTo>
                      <a:pt x="61564" y="8027"/>
                      <a:pt x="61502" y="8024"/>
                      <a:pt x="61440" y="8024"/>
                    </a:cubicBezTo>
                    <a:cubicBezTo>
                      <a:pt x="60620" y="8024"/>
                      <a:pt x="59973" y="8583"/>
                      <a:pt x="59080" y="8583"/>
                    </a:cubicBezTo>
                    <a:cubicBezTo>
                      <a:pt x="59004" y="8583"/>
                      <a:pt x="58925" y="8579"/>
                      <a:pt x="58844" y="8570"/>
                    </a:cubicBezTo>
                    <a:cubicBezTo>
                      <a:pt x="57410" y="8414"/>
                      <a:pt x="56391" y="7671"/>
                      <a:pt x="55181" y="7187"/>
                    </a:cubicBezTo>
                    <a:cubicBezTo>
                      <a:pt x="54440" y="6892"/>
                      <a:pt x="53723" y="6767"/>
                      <a:pt x="53025" y="6767"/>
                    </a:cubicBezTo>
                    <a:cubicBezTo>
                      <a:pt x="51022" y="6767"/>
                      <a:pt x="49177" y="7799"/>
                      <a:pt x="47370" y="8812"/>
                    </a:cubicBezTo>
                    <a:cubicBezTo>
                      <a:pt x="46903" y="9071"/>
                      <a:pt x="46765" y="9434"/>
                      <a:pt x="46972" y="9969"/>
                    </a:cubicBezTo>
                    <a:cubicBezTo>
                      <a:pt x="47155" y="10426"/>
                      <a:pt x="47351" y="10748"/>
                      <a:pt x="47819" y="10748"/>
                    </a:cubicBezTo>
                    <a:cubicBezTo>
                      <a:pt x="47883" y="10748"/>
                      <a:pt x="47952" y="10742"/>
                      <a:pt x="48026" y="10730"/>
                    </a:cubicBezTo>
                    <a:lnTo>
                      <a:pt x="50498" y="10280"/>
                    </a:lnTo>
                    <a:cubicBezTo>
                      <a:pt x="50618" y="10263"/>
                      <a:pt x="50739" y="10229"/>
                      <a:pt x="50878" y="10194"/>
                    </a:cubicBezTo>
                    <a:lnTo>
                      <a:pt x="50878" y="10194"/>
                    </a:lnTo>
                    <a:cubicBezTo>
                      <a:pt x="50878" y="10298"/>
                      <a:pt x="50860" y="10401"/>
                      <a:pt x="50860" y="10505"/>
                    </a:cubicBezTo>
                    <a:cubicBezTo>
                      <a:pt x="50614" y="11663"/>
                      <a:pt x="50148" y="12321"/>
                      <a:pt x="49280" y="12321"/>
                    </a:cubicBezTo>
                    <a:cubicBezTo>
                      <a:pt x="48931" y="12321"/>
                      <a:pt x="48517" y="12214"/>
                      <a:pt x="48026" y="11991"/>
                    </a:cubicBezTo>
                    <a:cubicBezTo>
                      <a:pt x="46374" y="11254"/>
                      <a:pt x="44693" y="10979"/>
                      <a:pt x="42955" y="10979"/>
                    </a:cubicBezTo>
                    <a:cubicBezTo>
                      <a:pt x="42002" y="10979"/>
                      <a:pt x="41033" y="11062"/>
                      <a:pt x="40042" y="11196"/>
                    </a:cubicBezTo>
                    <a:cubicBezTo>
                      <a:pt x="38536" y="11404"/>
                      <a:pt x="37062" y="12285"/>
                      <a:pt x="35569" y="12285"/>
                    </a:cubicBezTo>
                    <a:cubicBezTo>
                      <a:pt x="35195" y="12285"/>
                      <a:pt x="34820" y="12230"/>
                      <a:pt x="34443" y="12095"/>
                    </a:cubicBezTo>
                    <a:cubicBezTo>
                      <a:pt x="32698" y="11490"/>
                      <a:pt x="30900" y="11110"/>
                      <a:pt x="29068" y="10920"/>
                    </a:cubicBezTo>
                    <a:cubicBezTo>
                      <a:pt x="27080" y="10698"/>
                      <a:pt x="25171" y="10202"/>
                      <a:pt x="23146" y="10202"/>
                    </a:cubicBezTo>
                    <a:cubicBezTo>
                      <a:pt x="22337" y="10202"/>
                      <a:pt x="21510" y="10281"/>
                      <a:pt x="20652" y="10488"/>
                    </a:cubicBezTo>
                    <a:cubicBezTo>
                      <a:pt x="18383" y="11055"/>
                      <a:pt x="16215" y="12269"/>
                      <a:pt x="13793" y="12269"/>
                    </a:cubicBezTo>
                    <a:cubicBezTo>
                      <a:pt x="13559" y="12269"/>
                      <a:pt x="13322" y="12258"/>
                      <a:pt x="13083" y="12233"/>
                    </a:cubicBezTo>
                    <a:cubicBezTo>
                      <a:pt x="13049" y="12230"/>
                      <a:pt x="13015" y="12229"/>
                      <a:pt x="12982" y="12229"/>
                    </a:cubicBezTo>
                    <a:cubicBezTo>
                      <a:pt x="12473" y="12229"/>
                      <a:pt x="12176" y="12605"/>
                      <a:pt x="12323" y="13287"/>
                    </a:cubicBezTo>
                    <a:cubicBezTo>
                      <a:pt x="12498" y="14071"/>
                      <a:pt x="12325" y="14707"/>
                      <a:pt x="11687" y="14707"/>
                    </a:cubicBezTo>
                    <a:cubicBezTo>
                      <a:pt x="11510" y="14707"/>
                      <a:pt x="11296" y="14658"/>
                      <a:pt x="11044" y="14549"/>
                    </a:cubicBezTo>
                    <a:cubicBezTo>
                      <a:pt x="10655" y="14378"/>
                      <a:pt x="10292" y="14308"/>
                      <a:pt x="9947" y="14308"/>
                    </a:cubicBezTo>
                    <a:cubicBezTo>
                      <a:pt x="9034" y="14308"/>
                      <a:pt x="8242" y="14801"/>
                      <a:pt x="7415" y="15240"/>
                    </a:cubicBezTo>
                    <a:cubicBezTo>
                      <a:pt x="6965" y="15482"/>
                      <a:pt x="6672" y="15914"/>
                      <a:pt x="6879" y="16467"/>
                    </a:cubicBezTo>
                    <a:cubicBezTo>
                      <a:pt x="7027" y="16886"/>
                      <a:pt x="7334" y="16988"/>
                      <a:pt x="7700" y="16988"/>
                    </a:cubicBezTo>
                    <a:cubicBezTo>
                      <a:pt x="7802" y="16988"/>
                      <a:pt x="7910" y="16980"/>
                      <a:pt x="8020" y="16968"/>
                    </a:cubicBezTo>
                    <a:cubicBezTo>
                      <a:pt x="8305" y="16929"/>
                      <a:pt x="8590" y="16910"/>
                      <a:pt x="8875" y="16910"/>
                    </a:cubicBezTo>
                    <a:cubicBezTo>
                      <a:pt x="8970" y="16910"/>
                      <a:pt x="9065" y="16912"/>
                      <a:pt x="9160" y="16917"/>
                    </a:cubicBezTo>
                    <a:cubicBezTo>
                      <a:pt x="9186" y="16919"/>
                      <a:pt x="9214" y="16920"/>
                      <a:pt x="9242" y="16920"/>
                    </a:cubicBezTo>
                    <a:cubicBezTo>
                      <a:pt x="9458" y="16920"/>
                      <a:pt x="9735" y="16862"/>
                      <a:pt x="9947" y="16862"/>
                    </a:cubicBezTo>
                    <a:cubicBezTo>
                      <a:pt x="10131" y="16862"/>
                      <a:pt x="10266" y="16906"/>
                      <a:pt x="10266" y="17072"/>
                    </a:cubicBezTo>
                    <a:cubicBezTo>
                      <a:pt x="10266" y="17498"/>
                      <a:pt x="9728" y="17637"/>
                      <a:pt x="9291" y="17637"/>
                    </a:cubicBezTo>
                    <a:cubicBezTo>
                      <a:pt x="9214" y="17637"/>
                      <a:pt x="9141" y="17633"/>
                      <a:pt x="9074" y="17625"/>
                    </a:cubicBezTo>
                    <a:cubicBezTo>
                      <a:pt x="8873" y="17604"/>
                      <a:pt x="8677" y="17594"/>
                      <a:pt x="8484" y="17594"/>
                    </a:cubicBezTo>
                    <a:cubicBezTo>
                      <a:pt x="6314" y="17594"/>
                      <a:pt x="4587" y="18859"/>
                      <a:pt x="2714" y="19716"/>
                    </a:cubicBezTo>
                    <a:cubicBezTo>
                      <a:pt x="1193" y="20407"/>
                      <a:pt x="2351" y="21548"/>
                      <a:pt x="2282" y="22429"/>
                    </a:cubicBezTo>
                    <a:cubicBezTo>
                      <a:pt x="2264" y="22814"/>
                      <a:pt x="2455" y="22907"/>
                      <a:pt x="2706" y="22907"/>
                    </a:cubicBezTo>
                    <a:cubicBezTo>
                      <a:pt x="2939" y="22907"/>
                      <a:pt x="3223" y="22827"/>
                      <a:pt x="3440" y="22827"/>
                    </a:cubicBezTo>
                    <a:cubicBezTo>
                      <a:pt x="3665" y="22827"/>
                      <a:pt x="3872" y="22982"/>
                      <a:pt x="4079" y="23069"/>
                    </a:cubicBezTo>
                    <a:cubicBezTo>
                      <a:pt x="3924" y="23242"/>
                      <a:pt x="3751" y="23380"/>
                      <a:pt x="3544" y="23501"/>
                    </a:cubicBezTo>
                    <a:cubicBezTo>
                      <a:pt x="2610" y="23881"/>
                      <a:pt x="1643" y="24192"/>
                      <a:pt x="709" y="24589"/>
                    </a:cubicBezTo>
                    <a:cubicBezTo>
                      <a:pt x="329" y="24745"/>
                      <a:pt x="1" y="25142"/>
                      <a:pt x="226" y="25609"/>
                    </a:cubicBezTo>
                    <a:cubicBezTo>
                      <a:pt x="325" y="25816"/>
                      <a:pt x="462" y="25880"/>
                      <a:pt x="615" y="25880"/>
                    </a:cubicBezTo>
                    <a:cubicBezTo>
                      <a:pt x="807" y="25880"/>
                      <a:pt x="1026" y="25778"/>
                      <a:pt x="1228" y="25730"/>
                    </a:cubicBezTo>
                    <a:cubicBezTo>
                      <a:pt x="2248" y="25454"/>
                      <a:pt x="3354" y="25350"/>
                      <a:pt x="4252" y="24866"/>
                    </a:cubicBezTo>
                    <a:cubicBezTo>
                      <a:pt x="4601" y="24679"/>
                      <a:pt x="4965" y="24620"/>
                      <a:pt x="5336" y="24620"/>
                    </a:cubicBezTo>
                    <a:cubicBezTo>
                      <a:pt x="5952" y="24620"/>
                      <a:pt x="6585" y="24782"/>
                      <a:pt x="7191" y="24782"/>
                    </a:cubicBezTo>
                    <a:cubicBezTo>
                      <a:pt x="7702" y="24782"/>
                      <a:pt x="8195" y="24667"/>
                      <a:pt x="8642" y="24244"/>
                    </a:cubicBezTo>
                    <a:cubicBezTo>
                      <a:pt x="9143" y="23760"/>
                      <a:pt x="9627" y="23276"/>
                      <a:pt x="10128" y="22809"/>
                    </a:cubicBezTo>
                    <a:cubicBezTo>
                      <a:pt x="10518" y="22438"/>
                      <a:pt x="10935" y="22335"/>
                      <a:pt x="11366" y="22335"/>
                    </a:cubicBezTo>
                    <a:cubicBezTo>
                      <a:pt x="11904" y="22335"/>
                      <a:pt x="12465" y="22495"/>
                      <a:pt x="13026" y="22495"/>
                    </a:cubicBezTo>
                    <a:cubicBezTo>
                      <a:pt x="13270" y="22495"/>
                      <a:pt x="13515" y="22465"/>
                      <a:pt x="13757" y="22377"/>
                    </a:cubicBezTo>
                    <a:cubicBezTo>
                      <a:pt x="14876" y="21972"/>
                      <a:pt x="15968" y="21278"/>
                      <a:pt x="17215" y="21278"/>
                    </a:cubicBezTo>
                    <a:cubicBezTo>
                      <a:pt x="17721" y="21278"/>
                      <a:pt x="18252" y="21392"/>
                      <a:pt x="18820" y="21686"/>
                    </a:cubicBezTo>
                    <a:cubicBezTo>
                      <a:pt x="20272" y="22429"/>
                      <a:pt x="22242" y="22343"/>
                      <a:pt x="21966" y="24780"/>
                    </a:cubicBezTo>
                    <a:cubicBezTo>
                      <a:pt x="21914" y="25212"/>
                      <a:pt x="22104" y="25868"/>
                      <a:pt x="22415" y="26127"/>
                    </a:cubicBezTo>
                    <a:cubicBezTo>
                      <a:pt x="23746" y="27251"/>
                      <a:pt x="23659" y="29411"/>
                      <a:pt x="23210" y="29981"/>
                    </a:cubicBezTo>
                    <a:cubicBezTo>
                      <a:pt x="22052" y="31485"/>
                      <a:pt x="22484" y="32573"/>
                      <a:pt x="22985" y="33973"/>
                    </a:cubicBezTo>
                    <a:cubicBezTo>
                      <a:pt x="23124" y="34405"/>
                      <a:pt x="22795" y="35045"/>
                      <a:pt x="22553" y="35529"/>
                    </a:cubicBezTo>
                    <a:cubicBezTo>
                      <a:pt x="21447" y="37844"/>
                      <a:pt x="19356" y="39469"/>
                      <a:pt x="18233" y="41802"/>
                    </a:cubicBezTo>
                    <a:cubicBezTo>
                      <a:pt x="17455" y="43409"/>
                      <a:pt x="17058" y="48783"/>
                      <a:pt x="18354" y="49734"/>
                    </a:cubicBezTo>
                    <a:cubicBezTo>
                      <a:pt x="20220" y="51116"/>
                      <a:pt x="19927" y="52862"/>
                      <a:pt x="20238" y="54659"/>
                    </a:cubicBezTo>
                    <a:cubicBezTo>
                      <a:pt x="20428" y="55748"/>
                      <a:pt x="20410" y="57528"/>
                      <a:pt x="20687" y="57752"/>
                    </a:cubicBezTo>
                    <a:cubicBezTo>
                      <a:pt x="22380" y="59083"/>
                      <a:pt x="22242" y="61364"/>
                      <a:pt x="23625" y="62764"/>
                    </a:cubicBezTo>
                    <a:cubicBezTo>
                      <a:pt x="23915" y="63066"/>
                      <a:pt x="24197" y="63258"/>
                      <a:pt x="24508" y="63258"/>
                    </a:cubicBezTo>
                    <a:cubicBezTo>
                      <a:pt x="24660" y="63258"/>
                      <a:pt x="24820" y="63212"/>
                      <a:pt x="24990" y="63110"/>
                    </a:cubicBezTo>
                    <a:cubicBezTo>
                      <a:pt x="25508" y="62816"/>
                      <a:pt x="25526" y="62246"/>
                      <a:pt x="25197" y="61831"/>
                    </a:cubicBezTo>
                    <a:cubicBezTo>
                      <a:pt x="23607" y="59671"/>
                      <a:pt x="23746" y="56888"/>
                      <a:pt x="22536" y="54590"/>
                    </a:cubicBezTo>
                    <a:cubicBezTo>
                      <a:pt x="22415" y="54348"/>
                      <a:pt x="22605" y="53933"/>
                      <a:pt x="22692" y="53605"/>
                    </a:cubicBezTo>
                    <a:cubicBezTo>
                      <a:pt x="22704" y="53568"/>
                      <a:pt x="22878" y="53539"/>
                      <a:pt x="22981" y="53539"/>
                    </a:cubicBezTo>
                    <a:cubicBezTo>
                      <a:pt x="23021" y="53539"/>
                      <a:pt x="23050" y="53543"/>
                      <a:pt x="23054" y="53553"/>
                    </a:cubicBezTo>
                    <a:cubicBezTo>
                      <a:pt x="23175" y="53812"/>
                      <a:pt x="23366" y="54106"/>
                      <a:pt x="23366" y="54400"/>
                    </a:cubicBezTo>
                    <a:cubicBezTo>
                      <a:pt x="23383" y="56819"/>
                      <a:pt x="24973" y="58617"/>
                      <a:pt x="26027" y="60569"/>
                    </a:cubicBezTo>
                    <a:cubicBezTo>
                      <a:pt x="26977" y="62297"/>
                      <a:pt x="28654" y="63663"/>
                      <a:pt x="27720" y="65978"/>
                    </a:cubicBezTo>
                    <a:cubicBezTo>
                      <a:pt x="27530" y="66445"/>
                      <a:pt x="27928" y="66791"/>
                      <a:pt x="28273" y="67136"/>
                    </a:cubicBezTo>
                    <a:cubicBezTo>
                      <a:pt x="29138" y="68000"/>
                      <a:pt x="30226" y="68536"/>
                      <a:pt x="31246" y="69193"/>
                    </a:cubicBezTo>
                    <a:cubicBezTo>
                      <a:pt x="32910" y="70222"/>
                      <a:pt x="34447" y="71516"/>
                      <a:pt x="36422" y="71516"/>
                    </a:cubicBezTo>
                    <a:cubicBezTo>
                      <a:pt x="36867" y="71516"/>
                      <a:pt x="37334" y="71451"/>
                      <a:pt x="37830" y="71301"/>
                    </a:cubicBezTo>
                    <a:cubicBezTo>
                      <a:pt x="37930" y="71272"/>
                      <a:pt x="38022" y="71258"/>
                      <a:pt x="38107" y="71258"/>
                    </a:cubicBezTo>
                    <a:cubicBezTo>
                      <a:pt x="38527" y="71258"/>
                      <a:pt x="38793" y="71582"/>
                      <a:pt x="39023" y="71941"/>
                    </a:cubicBezTo>
                    <a:cubicBezTo>
                      <a:pt x="39748" y="73098"/>
                      <a:pt x="40768" y="73721"/>
                      <a:pt x="42116" y="74032"/>
                    </a:cubicBezTo>
                    <a:cubicBezTo>
                      <a:pt x="43585" y="74360"/>
                      <a:pt x="45296" y="74775"/>
                      <a:pt x="45745" y="76399"/>
                    </a:cubicBezTo>
                    <a:cubicBezTo>
                      <a:pt x="46194" y="78110"/>
                      <a:pt x="47439" y="79112"/>
                      <a:pt x="48648" y="79907"/>
                    </a:cubicBezTo>
                    <a:cubicBezTo>
                      <a:pt x="49237" y="80296"/>
                      <a:pt x="50039" y="81326"/>
                      <a:pt x="50895" y="81326"/>
                    </a:cubicBezTo>
                    <a:cubicBezTo>
                      <a:pt x="51372" y="81326"/>
                      <a:pt x="51865" y="81007"/>
                      <a:pt x="52347" y="80080"/>
                    </a:cubicBezTo>
                    <a:cubicBezTo>
                      <a:pt x="52462" y="79850"/>
                      <a:pt x="52631" y="79714"/>
                      <a:pt x="52813" y="79714"/>
                    </a:cubicBezTo>
                    <a:cubicBezTo>
                      <a:pt x="53013" y="79714"/>
                      <a:pt x="53228" y="79880"/>
                      <a:pt x="53401" y="80270"/>
                    </a:cubicBezTo>
                    <a:cubicBezTo>
                      <a:pt x="54593" y="83156"/>
                      <a:pt x="53919" y="85697"/>
                      <a:pt x="51621" y="87943"/>
                    </a:cubicBezTo>
                    <a:cubicBezTo>
                      <a:pt x="50498" y="89049"/>
                      <a:pt x="49806" y="90604"/>
                      <a:pt x="50774" y="92194"/>
                    </a:cubicBezTo>
                    <a:cubicBezTo>
                      <a:pt x="51085" y="92730"/>
                      <a:pt x="51068" y="92886"/>
                      <a:pt x="50688" y="93283"/>
                    </a:cubicBezTo>
                    <a:cubicBezTo>
                      <a:pt x="49685" y="94337"/>
                      <a:pt x="49703" y="95875"/>
                      <a:pt x="50567" y="96636"/>
                    </a:cubicBezTo>
                    <a:cubicBezTo>
                      <a:pt x="52208" y="98087"/>
                      <a:pt x="52986" y="99971"/>
                      <a:pt x="53971" y="101803"/>
                    </a:cubicBezTo>
                    <a:cubicBezTo>
                      <a:pt x="55440" y="104516"/>
                      <a:pt x="56771" y="107281"/>
                      <a:pt x="59933" y="108629"/>
                    </a:cubicBezTo>
                    <a:cubicBezTo>
                      <a:pt x="61661" y="109372"/>
                      <a:pt x="62629" y="111014"/>
                      <a:pt x="62664" y="113122"/>
                    </a:cubicBezTo>
                    <a:cubicBezTo>
                      <a:pt x="62716" y="116319"/>
                      <a:pt x="62871" y="119516"/>
                      <a:pt x="63096" y="122713"/>
                    </a:cubicBezTo>
                    <a:cubicBezTo>
                      <a:pt x="63251" y="125115"/>
                      <a:pt x="64426" y="127431"/>
                      <a:pt x="63631" y="129920"/>
                    </a:cubicBezTo>
                    <a:cubicBezTo>
                      <a:pt x="63303" y="130922"/>
                      <a:pt x="63459" y="131907"/>
                      <a:pt x="63839" y="132875"/>
                    </a:cubicBezTo>
                    <a:cubicBezTo>
                      <a:pt x="64323" y="134067"/>
                      <a:pt x="64461" y="135363"/>
                      <a:pt x="64288" y="136642"/>
                    </a:cubicBezTo>
                    <a:cubicBezTo>
                      <a:pt x="64184" y="137593"/>
                      <a:pt x="64582" y="138664"/>
                      <a:pt x="65653" y="139148"/>
                    </a:cubicBezTo>
                    <a:cubicBezTo>
                      <a:pt x="65680" y="139159"/>
                      <a:pt x="65711" y="139163"/>
                      <a:pt x="65743" y="139163"/>
                    </a:cubicBezTo>
                    <a:cubicBezTo>
                      <a:pt x="65886" y="139163"/>
                      <a:pt x="66069" y="139076"/>
                      <a:pt x="66205" y="139076"/>
                    </a:cubicBezTo>
                    <a:cubicBezTo>
                      <a:pt x="66332" y="139076"/>
                      <a:pt x="66419" y="139151"/>
                      <a:pt x="66397" y="139442"/>
                    </a:cubicBezTo>
                    <a:cubicBezTo>
                      <a:pt x="66362" y="139995"/>
                      <a:pt x="67071" y="140565"/>
                      <a:pt x="66293" y="141135"/>
                    </a:cubicBezTo>
                    <a:cubicBezTo>
                      <a:pt x="65895" y="141412"/>
                      <a:pt x="65360" y="142259"/>
                      <a:pt x="65774" y="142414"/>
                    </a:cubicBezTo>
                    <a:cubicBezTo>
                      <a:pt x="66898" y="142846"/>
                      <a:pt x="66500" y="143797"/>
                      <a:pt x="66777" y="144488"/>
                    </a:cubicBezTo>
                    <a:cubicBezTo>
                      <a:pt x="67468" y="146164"/>
                      <a:pt x="68505" y="147668"/>
                      <a:pt x="69801" y="148929"/>
                    </a:cubicBezTo>
                    <a:cubicBezTo>
                      <a:pt x="71823" y="150906"/>
                      <a:pt x="74091" y="152091"/>
                      <a:pt x="76808" y="152091"/>
                    </a:cubicBezTo>
                    <a:cubicBezTo>
                      <a:pt x="77226" y="152091"/>
                      <a:pt x="77656" y="152063"/>
                      <a:pt x="78096" y="152005"/>
                    </a:cubicBezTo>
                    <a:cubicBezTo>
                      <a:pt x="78355" y="151953"/>
                      <a:pt x="78580" y="151781"/>
                      <a:pt x="78718" y="151556"/>
                    </a:cubicBezTo>
                    <a:cubicBezTo>
                      <a:pt x="78874" y="151262"/>
                      <a:pt x="78615" y="151038"/>
                      <a:pt x="78355" y="150882"/>
                    </a:cubicBezTo>
                    <a:cubicBezTo>
                      <a:pt x="77595" y="150415"/>
                      <a:pt x="76835" y="149914"/>
                      <a:pt x="76040" y="149482"/>
                    </a:cubicBezTo>
                    <a:cubicBezTo>
                      <a:pt x="73914" y="148342"/>
                      <a:pt x="73551" y="146648"/>
                      <a:pt x="74899" y="144695"/>
                    </a:cubicBezTo>
                    <a:cubicBezTo>
                      <a:pt x="75608" y="143658"/>
                      <a:pt x="75694" y="142570"/>
                      <a:pt x="74173" y="142017"/>
                    </a:cubicBezTo>
                    <a:cubicBezTo>
                      <a:pt x="73707" y="141861"/>
                      <a:pt x="72929" y="141550"/>
                      <a:pt x="73551" y="140997"/>
                    </a:cubicBezTo>
                    <a:cubicBezTo>
                      <a:pt x="74260" y="140340"/>
                      <a:pt x="74260" y="139597"/>
                      <a:pt x="74415" y="138837"/>
                    </a:cubicBezTo>
                    <a:cubicBezTo>
                      <a:pt x="74605" y="137783"/>
                      <a:pt x="73534" y="136193"/>
                      <a:pt x="75677" y="135985"/>
                    </a:cubicBezTo>
                    <a:cubicBezTo>
                      <a:pt x="75746" y="135985"/>
                      <a:pt x="75850" y="135588"/>
                      <a:pt x="75798" y="135432"/>
                    </a:cubicBezTo>
                    <a:cubicBezTo>
                      <a:pt x="75444" y="134260"/>
                      <a:pt x="75867" y="133923"/>
                      <a:pt x="76900" y="133923"/>
                    </a:cubicBezTo>
                    <a:cubicBezTo>
                      <a:pt x="76978" y="133923"/>
                      <a:pt x="77060" y="133925"/>
                      <a:pt x="77146" y="133929"/>
                    </a:cubicBezTo>
                    <a:cubicBezTo>
                      <a:pt x="77188" y="133931"/>
                      <a:pt x="77231" y="133932"/>
                      <a:pt x="77272" y="133932"/>
                    </a:cubicBezTo>
                    <a:cubicBezTo>
                      <a:pt x="78202" y="133932"/>
                      <a:pt x="78980" y="133388"/>
                      <a:pt x="79427" y="132512"/>
                    </a:cubicBezTo>
                    <a:cubicBezTo>
                      <a:pt x="79859" y="131648"/>
                      <a:pt x="79738" y="130836"/>
                      <a:pt x="79047" y="130110"/>
                    </a:cubicBezTo>
                    <a:cubicBezTo>
                      <a:pt x="78857" y="129902"/>
                      <a:pt x="78822" y="129557"/>
                      <a:pt x="78701" y="129280"/>
                    </a:cubicBezTo>
                    <a:lnTo>
                      <a:pt x="78701" y="129280"/>
                    </a:lnTo>
                    <a:cubicBezTo>
                      <a:pt x="78977" y="129298"/>
                      <a:pt x="79237" y="129332"/>
                      <a:pt x="79513" y="129384"/>
                    </a:cubicBezTo>
                    <a:cubicBezTo>
                      <a:pt x="79669" y="129427"/>
                      <a:pt x="79830" y="129448"/>
                      <a:pt x="79991" y="129448"/>
                    </a:cubicBezTo>
                    <a:cubicBezTo>
                      <a:pt x="80347" y="129448"/>
                      <a:pt x="80702" y="129344"/>
                      <a:pt x="80999" y="129142"/>
                    </a:cubicBezTo>
                    <a:cubicBezTo>
                      <a:pt x="82900" y="128001"/>
                      <a:pt x="83350" y="125841"/>
                      <a:pt x="84473" y="124148"/>
                    </a:cubicBezTo>
                    <a:cubicBezTo>
                      <a:pt x="85216" y="123024"/>
                      <a:pt x="86149" y="121815"/>
                      <a:pt x="85544" y="120225"/>
                    </a:cubicBezTo>
                    <a:cubicBezTo>
                      <a:pt x="85026" y="118808"/>
                      <a:pt x="85959" y="118186"/>
                      <a:pt x="86927" y="117356"/>
                    </a:cubicBezTo>
                    <a:cubicBezTo>
                      <a:pt x="88258" y="116233"/>
                      <a:pt x="90314" y="116371"/>
                      <a:pt x="91230" y="115213"/>
                    </a:cubicBezTo>
                    <a:cubicBezTo>
                      <a:pt x="93096" y="112846"/>
                      <a:pt x="93788" y="109908"/>
                      <a:pt x="93874" y="106866"/>
                    </a:cubicBezTo>
                    <a:cubicBezTo>
                      <a:pt x="93909" y="105743"/>
                      <a:pt x="93563" y="104637"/>
                      <a:pt x="94635" y="103635"/>
                    </a:cubicBezTo>
                    <a:cubicBezTo>
                      <a:pt x="95637" y="102650"/>
                      <a:pt x="96432" y="101492"/>
                      <a:pt x="97002" y="100213"/>
                    </a:cubicBezTo>
                    <a:cubicBezTo>
                      <a:pt x="98350" y="97189"/>
                      <a:pt x="97555" y="95668"/>
                      <a:pt x="93770" y="93404"/>
                    </a:cubicBezTo>
                    <a:cubicBezTo>
                      <a:pt x="92864" y="92866"/>
                      <a:pt x="92012" y="92178"/>
                      <a:pt x="90923" y="92178"/>
                    </a:cubicBezTo>
                    <a:cubicBezTo>
                      <a:pt x="90787" y="92178"/>
                      <a:pt x="90648" y="92189"/>
                      <a:pt x="90504" y="92212"/>
                    </a:cubicBezTo>
                    <a:cubicBezTo>
                      <a:pt x="90375" y="92232"/>
                      <a:pt x="90250" y="92241"/>
                      <a:pt x="90128" y="92241"/>
                    </a:cubicBezTo>
                    <a:cubicBezTo>
                      <a:pt x="89316" y="92241"/>
                      <a:pt x="88640" y="91827"/>
                      <a:pt x="87964" y="91451"/>
                    </a:cubicBezTo>
                    <a:cubicBezTo>
                      <a:pt x="86720" y="90760"/>
                      <a:pt x="85423" y="90190"/>
                      <a:pt x="84076" y="89740"/>
                    </a:cubicBezTo>
                    <a:cubicBezTo>
                      <a:pt x="83419" y="89533"/>
                      <a:pt x="82365" y="89412"/>
                      <a:pt x="82226" y="88306"/>
                    </a:cubicBezTo>
                    <a:cubicBezTo>
                      <a:pt x="81898" y="85511"/>
                      <a:pt x="80349" y="82231"/>
                      <a:pt x="77208" y="82231"/>
                    </a:cubicBezTo>
                    <a:cubicBezTo>
                      <a:pt x="77047" y="82231"/>
                      <a:pt x="76883" y="82240"/>
                      <a:pt x="76714" y="82258"/>
                    </a:cubicBezTo>
                    <a:cubicBezTo>
                      <a:pt x="76610" y="82274"/>
                      <a:pt x="76507" y="82282"/>
                      <a:pt x="76405" y="82282"/>
                    </a:cubicBezTo>
                    <a:cubicBezTo>
                      <a:pt x="75873" y="82282"/>
                      <a:pt x="75365" y="82061"/>
                      <a:pt x="75003" y="81670"/>
                    </a:cubicBezTo>
                    <a:cubicBezTo>
                      <a:pt x="73810" y="80478"/>
                      <a:pt x="72722" y="79147"/>
                      <a:pt x="71356" y="78179"/>
                    </a:cubicBezTo>
                    <a:cubicBezTo>
                      <a:pt x="70652" y="77672"/>
                      <a:pt x="69937" y="76844"/>
                      <a:pt x="68958" y="76844"/>
                    </a:cubicBezTo>
                    <a:cubicBezTo>
                      <a:pt x="68735" y="76844"/>
                      <a:pt x="68499" y="76887"/>
                      <a:pt x="68246" y="76987"/>
                    </a:cubicBezTo>
                    <a:cubicBezTo>
                      <a:pt x="68013" y="77081"/>
                      <a:pt x="67785" y="77113"/>
                      <a:pt x="67562" y="77113"/>
                    </a:cubicBezTo>
                    <a:cubicBezTo>
                      <a:pt x="67089" y="77113"/>
                      <a:pt x="66635" y="76969"/>
                      <a:pt x="66189" y="76969"/>
                    </a:cubicBezTo>
                    <a:cubicBezTo>
                      <a:pt x="64783" y="76969"/>
                      <a:pt x="63941" y="75706"/>
                      <a:pt x="62605" y="75706"/>
                    </a:cubicBezTo>
                    <a:cubicBezTo>
                      <a:pt x="62579" y="75706"/>
                      <a:pt x="62552" y="75707"/>
                      <a:pt x="62525" y="75708"/>
                    </a:cubicBezTo>
                    <a:cubicBezTo>
                      <a:pt x="62280" y="75708"/>
                      <a:pt x="61828" y="76012"/>
                      <a:pt x="61511" y="76012"/>
                    </a:cubicBezTo>
                    <a:cubicBezTo>
                      <a:pt x="61248" y="76012"/>
                      <a:pt x="61077" y="75802"/>
                      <a:pt x="61195" y="75034"/>
                    </a:cubicBezTo>
                    <a:cubicBezTo>
                      <a:pt x="61232" y="74788"/>
                      <a:pt x="60883" y="74612"/>
                      <a:pt x="60617" y="74612"/>
                    </a:cubicBezTo>
                    <a:cubicBezTo>
                      <a:pt x="60509" y="74612"/>
                      <a:pt x="60415" y="74641"/>
                      <a:pt x="60365" y="74706"/>
                    </a:cubicBezTo>
                    <a:cubicBezTo>
                      <a:pt x="59225" y="76088"/>
                      <a:pt x="57099" y="76071"/>
                      <a:pt x="56166" y="77747"/>
                    </a:cubicBezTo>
                    <a:cubicBezTo>
                      <a:pt x="55842" y="78325"/>
                      <a:pt x="55457" y="78771"/>
                      <a:pt x="54917" y="78771"/>
                    </a:cubicBezTo>
                    <a:cubicBezTo>
                      <a:pt x="54649" y="78771"/>
                      <a:pt x="54343" y="78661"/>
                      <a:pt x="53988" y="78404"/>
                    </a:cubicBezTo>
                    <a:cubicBezTo>
                      <a:pt x="53637" y="78125"/>
                      <a:pt x="53206" y="77982"/>
                      <a:pt x="52772" y="77982"/>
                    </a:cubicBezTo>
                    <a:cubicBezTo>
                      <a:pt x="52480" y="77982"/>
                      <a:pt x="52186" y="78047"/>
                      <a:pt x="51915" y="78179"/>
                    </a:cubicBezTo>
                    <a:cubicBezTo>
                      <a:pt x="51373" y="78410"/>
                      <a:pt x="50918" y="78527"/>
                      <a:pt x="50541" y="78527"/>
                    </a:cubicBezTo>
                    <a:cubicBezTo>
                      <a:pt x="49618" y="78527"/>
                      <a:pt x="49166" y="77825"/>
                      <a:pt x="49080" y="76365"/>
                    </a:cubicBezTo>
                    <a:cubicBezTo>
                      <a:pt x="49046" y="75397"/>
                      <a:pt x="49184" y="74446"/>
                      <a:pt x="49478" y="73530"/>
                    </a:cubicBezTo>
                    <a:cubicBezTo>
                      <a:pt x="50012" y="71861"/>
                      <a:pt x="49095" y="70692"/>
                      <a:pt x="47366" y="70692"/>
                    </a:cubicBezTo>
                    <a:cubicBezTo>
                      <a:pt x="47305" y="70692"/>
                      <a:pt x="47243" y="70693"/>
                      <a:pt x="47179" y="70696"/>
                    </a:cubicBezTo>
                    <a:cubicBezTo>
                      <a:pt x="46730" y="70714"/>
                      <a:pt x="46281" y="70765"/>
                      <a:pt x="45814" y="70783"/>
                    </a:cubicBezTo>
                    <a:cubicBezTo>
                      <a:pt x="45755" y="70784"/>
                      <a:pt x="45699" y="70786"/>
                      <a:pt x="45645" y="70786"/>
                    </a:cubicBezTo>
                    <a:cubicBezTo>
                      <a:pt x="45148" y="70786"/>
                      <a:pt x="44886" y="70683"/>
                      <a:pt x="45088" y="69919"/>
                    </a:cubicBezTo>
                    <a:cubicBezTo>
                      <a:pt x="45469" y="68484"/>
                      <a:pt x="46143" y="67240"/>
                      <a:pt x="46886" y="65996"/>
                    </a:cubicBezTo>
                    <a:cubicBezTo>
                      <a:pt x="47214" y="65443"/>
                      <a:pt x="47231" y="64993"/>
                      <a:pt x="46747" y="64613"/>
                    </a:cubicBezTo>
                    <a:cubicBezTo>
                      <a:pt x="46406" y="64334"/>
                      <a:pt x="45929" y="64209"/>
                      <a:pt x="45417" y="64209"/>
                    </a:cubicBezTo>
                    <a:cubicBezTo>
                      <a:pt x="44221" y="64209"/>
                      <a:pt x="42833" y="64889"/>
                      <a:pt x="42531" y="65857"/>
                    </a:cubicBezTo>
                    <a:cubicBezTo>
                      <a:pt x="42161" y="67044"/>
                      <a:pt x="40793" y="67929"/>
                      <a:pt x="39553" y="67929"/>
                    </a:cubicBezTo>
                    <a:cubicBezTo>
                      <a:pt x="39113" y="67929"/>
                      <a:pt x="38689" y="67817"/>
                      <a:pt x="38331" y="67568"/>
                    </a:cubicBezTo>
                    <a:cubicBezTo>
                      <a:pt x="36966" y="66601"/>
                      <a:pt x="35998" y="64872"/>
                      <a:pt x="36517" y="63455"/>
                    </a:cubicBezTo>
                    <a:cubicBezTo>
                      <a:pt x="37571" y="60569"/>
                      <a:pt x="37986" y="56802"/>
                      <a:pt x="41822" y="56093"/>
                    </a:cubicBezTo>
                    <a:cubicBezTo>
                      <a:pt x="44259" y="55627"/>
                      <a:pt x="46696" y="55299"/>
                      <a:pt x="49167" y="55126"/>
                    </a:cubicBezTo>
                    <a:cubicBezTo>
                      <a:pt x="49252" y="55120"/>
                      <a:pt x="49338" y="55117"/>
                      <a:pt x="49425" y="55117"/>
                    </a:cubicBezTo>
                    <a:cubicBezTo>
                      <a:pt x="50819" y="55117"/>
                      <a:pt x="52364" y="55920"/>
                      <a:pt x="51811" y="58133"/>
                    </a:cubicBezTo>
                    <a:cubicBezTo>
                      <a:pt x="51707" y="58582"/>
                      <a:pt x="52087" y="59204"/>
                      <a:pt x="52329" y="59688"/>
                    </a:cubicBezTo>
                    <a:cubicBezTo>
                      <a:pt x="52602" y="60250"/>
                      <a:pt x="52992" y="60846"/>
                      <a:pt x="53666" y="60846"/>
                    </a:cubicBezTo>
                    <a:cubicBezTo>
                      <a:pt x="53675" y="60846"/>
                      <a:pt x="53685" y="60846"/>
                      <a:pt x="53695" y="60846"/>
                    </a:cubicBezTo>
                    <a:cubicBezTo>
                      <a:pt x="54455" y="60811"/>
                      <a:pt x="54628" y="60085"/>
                      <a:pt x="54852" y="59498"/>
                    </a:cubicBezTo>
                    <a:cubicBezTo>
                      <a:pt x="55146" y="58703"/>
                      <a:pt x="55146" y="57822"/>
                      <a:pt x="54887" y="57027"/>
                    </a:cubicBezTo>
                    <a:cubicBezTo>
                      <a:pt x="54127" y="54642"/>
                      <a:pt x="54922" y="53017"/>
                      <a:pt x="57116" y="51894"/>
                    </a:cubicBezTo>
                    <a:cubicBezTo>
                      <a:pt x="58291" y="51307"/>
                      <a:pt x="59328" y="50442"/>
                      <a:pt x="60469" y="49786"/>
                    </a:cubicBezTo>
                    <a:cubicBezTo>
                      <a:pt x="62128" y="48818"/>
                      <a:pt x="61575" y="46641"/>
                      <a:pt x="63096" y="45448"/>
                    </a:cubicBezTo>
                    <a:cubicBezTo>
                      <a:pt x="64720" y="44169"/>
                      <a:pt x="65757" y="42113"/>
                      <a:pt x="68194" y="42061"/>
                    </a:cubicBezTo>
                    <a:cubicBezTo>
                      <a:pt x="68574" y="42044"/>
                      <a:pt x="69006" y="41888"/>
                      <a:pt x="69075" y="41456"/>
                    </a:cubicBezTo>
                    <a:cubicBezTo>
                      <a:pt x="69369" y="39711"/>
                      <a:pt x="70924" y="39417"/>
                      <a:pt x="72151" y="38760"/>
                    </a:cubicBezTo>
                    <a:cubicBezTo>
                      <a:pt x="72321" y="38667"/>
                      <a:pt x="72565" y="38512"/>
                      <a:pt x="72753" y="38512"/>
                    </a:cubicBezTo>
                    <a:cubicBezTo>
                      <a:pt x="72950" y="38512"/>
                      <a:pt x="73086" y="38680"/>
                      <a:pt x="73015" y="39261"/>
                    </a:cubicBezTo>
                    <a:cubicBezTo>
                      <a:pt x="72956" y="39796"/>
                      <a:pt x="73330" y="40078"/>
                      <a:pt x="73743" y="40078"/>
                    </a:cubicBezTo>
                    <a:cubicBezTo>
                      <a:pt x="73931" y="40078"/>
                      <a:pt x="74127" y="40020"/>
                      <a:pt x="74294" y="39901"/>
                    </a:cubicBezTo>
                    <a:cubicBezTo>
                      <a:pt x="75746" y="38898"/>
                      <a:pt x="77457" y="38501"/>
                      <a:pt x="78995" y="37723"/>
                    </a:cubicBezTo>
                    <a:cubicBezTo>
                      <a:pt x="79738" y="37326"/>
                      <a:pt x="80291" y="36773"/>
                      <a:pt x="79790" y="35995"/>
                    </a:cubicBezTo>
                    <a:cubicBezTo>
                      <a:pt x="79597" y="35708"/>
                      <a:pt x="79414" y="35603"/>
                      <a:pt x="79239" y="35603"/>
                    </a:cubicBezTo>
                    <a:cubicBezTo>
                      <a:pt x="78865" y="35603"/>
                      <a:pt x="78524" y="36083"/>
                      <a:pt x="78183" y="36306"/>
                    </a:cubicBezTo>
                    <a:cubicBezTo>
                      <a:pt x="77820" y="36545"/>
                      <a:pt x="77447" y="36741"/>
                      <a:pt x="77083" y="36741"/>
                    </a:cubicBezTo>
                    <a:cubicBezTo>
                      <a:pt x="76789" y="36741"/>
                      <a:pt x="76501" y="36612"/>
                      <a:pt x="76230" y="36272"/>
                    </a:cubicBezTo>
                    <a:cubicBezTo>
                      <a:pt x="75677" y="35563"/>
                      <a:pt x="76126" y="35148"/>
                      <a:pt x="76731" y="34751"/>
                    </a:cubicBezTo>
                    <a:cubicBezTo>
                      <a:pt x="77318" y="34371"/>
                      <a:pt x="77284" y="33818"/>
                      <a:pt x="77025" y="33196"/>
                    </a:cubicBezTo>
                    <a:cubicBezTo>
                      <a:pt x="76921" y="32919"/>
                      <a:pt x="76161" y="33023"/>
                      <a:pt x="76593" y="32643"/>
                    </a:cubicBezTo>
                    <a:cubicBezTo>
                      <a:pt x="76708" y="32536"/>
                      <a:pt x="76805" y="32492"/>
                      <a:pt x="76888" y="32492"/>
                    </a:cubicBezTo>
                    <a:cubicBezTo>
                      <a:pt x="77143" y="32492"/>
                      <a:pt x="77279" y="32892"/>
                      <a:pt x="77474" y="33126"/>
                    </a:cubicBezTo>
                    <a:cubicBezTo>
                      <a:pt x="77830" y="33563"/>
                      <a:pt x="78559" y="33892"/>
                      <a:pt x="79019" y="33892"/>
                    </a:cubicBezTo>
                    <a:cubicBezTo>
                      <a:pt x="79251" y="33892"/>
                      <a:pt x="79415" y="33808"/>
                      <a:pt x="79427" y="33610"/>
                    </a:cubicBezTo>
                    <a:cubicBezTo>
                      <a:pt x="79485" y="32639"/>
                      <a:pt x="79866" y="32465"/>
                      <a:pt x="80317" y="32465"/>
                    </a:cubicBezTo>
                    <a:cubicBezTo>
                      <a:pt x="80569" y="32465"/>
                      <a:pt x="80843" y="32519"/>
                      <a:pt x="81095" y="32519"/>
                    </a:cubicBezTo>
                    <a:cubicBezTo>
                      <a:pt x="81194" y="32519"/>
                      <a:pt x="81290" y="32511"/>
                      <a:pt x="81380" y="32487"/>
                    </a:cubicBezTo>
                    <a:cubicBezTo>
                      <a:pt x="81894" y="32340"/>
                      <a:pt x="82271" y="31830"/>
                      <a:pt x="82830" y="31830"/>
                    </a:cubicBezTo>
                    <a:cubicBezTo>
                      <a:pt x="82928" y="31830"/>
                      <a:pt x="83031" y="31846"/>
                      <a:pt x="83142" y="31882"/>
                    </a:cubicBezTo>
                    <a:cubicBezTo>
                      <a:pt x="82658" y="32470"/>
                      <a:pt x="82192" y="33075"/>
                      <a:pt x="81708" y="33679"/>
                    </a:cubicBezTo>
                    <a:cubicBezTo>
                      <a:pt x="81604" y="33766"/>
                      <a:pt x="81483" y="33835"/>
                      <a:pt x="81362" y="33904"/>
                    </a:cubicBezTo>
                    <a:cubicBezTo>
                      <a:pt x="81034" y="34129"/>
                      <a:pt x="80775" y="34423"/>
                      <a:pt x="80878" y="34872"/>
                    </a:cubicBezTo>
                    <a:cubicBezTo>
                      <a:pt x="80999" y="35304"/>
                      <a:pt x="81380" y="35252"/>
                      <a:pt x="81673" y="35425"/>
                    </a:cubicBezTo>
                    <a:cubicBezTo>
                      <a:pt x="81973" y="35596"/>
                      <a:pt x="82292" y="35648"/>
                      <a:pt x="82615" y="35648"/>
                    </a:cubicBezTo>
                    <a:cubicBezTo>
                      <a:pt x="83130" y="35648"/>
                      <a:pt x="83658" y="35514"/>
                      <a:pt x="84141" y="35514"/>
                    </a:cubicBezTo>
                    <a:cubicBezTo>
                      <a:pt x="84489" y="35514"/>
                      <a:pt x="84814" y="35584"/>
                      <a:pt x="85095" y="35822"/>
                    </a:cubicBezTo>
                    <a:cubicBezTo>
                      <a:pt x="85535" y="36187"/>
                      <a:pt x="85875" y="36332"/>
                      <a:pt x="86134" y="36332"/>
                    </a:cubicBezTo>
                    <a:cubicBezTo>
                      <a:pt x="86710" y="36332"/>
                      <a:pt x="86887" y="35618"/>
                      <a:pt x="86875" y="35010"/>
                    </a:cubicBezTo>
                    <a:cubicBezTo>
                      <a:pt x="86858" y="34215"/>
                      <a:pt x="87601" y="32729"/>
                      <a:pt x="85665" y="32625"/>
                    </a:cubicBezTo>
                    <a:cubicBezTo>
                      <a:pt x="84991" y="32591"/>
                      <a:pt x="85130" y="31986"/>
                      <a:pt x="85596" y="31485"/>
                    </a:cubicBezTo>
                    <a:cubicBezTo>
                      <a:pt x="87186" y="29791"/>
                      <a:pt x="86650" y="27527"/>
                      <a:pt x="84508" y="26767"/>
                    </a:cubicBezTo>
                    <a:cubicBezTo>
                      <a:pt x="84006" y="26594"/>
                      <a:pt x="83557" y="26214"/>
                      <a:pt x="83661" y="25834"/>
                    </a:cubicBezTo>
                    <a:cubicBezTo>
                      <a:pt x="83972" y="24503"/>
                      <a:pt x="83039" y="23432"/>
                      <a:pt x="83090" y="22170"/>
                    </a:cubicBezTo>
                    <a:cubicBezTo>
                      <a:pt x="83108" y="21773"/>
                      <a:pt x="83073" y="21375"/>
                      <a:pt x="82624" y="21220"/>
                    </a:cubicBezTo>
                    <a:cubicBezTo>
                      <a:pt x="82529" y="21188"/>
                      <a:pt x="82437" y="21174"/>
                      <a:pt x="82348" y="21174"/>
                    </a:cubicBezTo>
                    <a:cubicBezTo>
                      <a:pt x="82049" y="21174"/>
                      <a:pt x="81787" y="21339"/>
                      <a:pt x="81587" y="21565"/>
                    </a:cubicBezTo>
                    <a:cubicBezTo>
                      <a:pt x="81086" y="22135"/>
                      <a:pt x="80464" y="22602"/>
                      <a:pt x="79755" y="22913"/>
                    </a:cubicBezTo>
                    <a:cubicBezTo>
                      <a:pt x="79583" y="22995"/>
                      <a:pt x="79411" y="23071"/>
                      <a:pt x="79247" y="23071"/>
                    </a:cubicBezTo>
                    <a:cubicBezTo>
                      <a:pt x="79097" y="23071"/>
                      <a:pt x="78954" y="23008"/>
                      <a:pt x="78822" y="22827"/>
                    </a:cubicBezTo>
                    <a:cubicBezTo>
                      <a:pt x="78563" y="22498"/>
                      <a:pt x="78753" y="22274"/>
                      <a:pt x="78960" y="22015"/>
                    </a:cubicBezTo>
                    <a:cubicBezTo>
                      <a:pt x="79496" y="21254"/>
                      <a:pt x="79254" y="20736"/>
                      <a:pt x="78459" y="20338"/>
                    </a:cubicBezTo>
                    <a:cubicBezTo>
                      <a:pt x="78131" y="20165"/>
                      <a:pt x="77837" y="19941"/>
                      <a:pt x="77578" y="19664"/>
                    </a:cubicBezTo>
                    <a:cubicBezTo>
                      <a:pt x="77168" y="19146"/>
                      <a:pt x="76356" y="18913"/>
                      <a:pt x="75491" y="18913"/>
                    </a:cubicBezTo>
                    <a:cubicBezTo>
                      <a:pt x="74278" y="18913"/>
                      <a:pt x="72961" y="19371"/>
                      <a:pt x="72497" y="20148"/>
                    </a:cubicBezTo>
                    <a:cubicBezTo>
                      <a:pt x="72065" y="20874"/>
                      <a:pt x="71788" y="21824"/>
                      <a:pt x="70803" y="22170"/>
                    </a:cubicBezTo>
                    <a:cubicBezTo>
                      <a:pt x="70354" y="22326"/>
                      <a:pt x="70043" y="22792"/>
                      <a:pt x="70337" y="23276"/>
                    </a:cubicBezTo>
                    <a:cubicBezTo>
                      <a:pt x="71356" y="25004"/>
                      <a:pt x="70043" y="25488"/>
                      <a:pt x="68902" y="26024"/>
                    </a:cubicBezTo>
                    <a:cubicBezTo>
                      <a:pt x="67693" y="26577"/>
                      <a:pt x="66241" y="26801"/>
                      <a:pt x="66345" y="28685"/>
                    </a:cubicBezTo>
                    <a:cubicBezTo>
                      <a:pt x="66379" y="29117"/>
                      <a:pt x="65895" y="29601"/>
                      <a:pt x="65584" y="30016"/>
                    </a:cubicBezTo>
                    <a:cubicBezTo>
                      <a:pt x="65442" y="30197"/>
                      <a:pt x="65232" y="30465"/>
                      <a:pt x="64983" y="30465"/>
                    </a:cubicBezTo>
                    <a:cubicBezTo>
                      <a:pt x="64899" y="30465"/>
                      <a:pt x="64811" y="30435"/>
                      <a:pt x="64720" y="30361"/>
                    </a:cubicBezTo>
                    <a:cubicBezTo>
                      <a:pt x="64409" y="30120"/>
                      <a:pt x="64288" y="29705"/>
                      <a:pt x="64409" y="29342"/>
                    </a:cubicBezTo>
                    <a:cubicBezTo>
                      <a:pt x="64893" y="27596"/>
                      <a:pt x="65083" y="25989"/>
                      <a:pt x="62508" y="25903"/>
                    </a:cubicBezTo>
                    <a:cubicBezTo>
                      <a:pt x="62249" y="25903"/>
                      <a:pt x="61938" y="25644"/>
                      <a:pt x="61748" y="25436"/>
                    </a:cubicBezTo>
                    <a:cubicBezTo>
                      <a:pt x="61084" y="24759"/>
                      <a:pt x="60400" y="24243"/>
                      <a:pt x="59552" y="24243"/>
                    </a:cubicBezTo>
                    <a:cubicBezTo>
                      <a:pt x="59252" y="24243"/>
                      <a:pt x="58932" y="24307"/>
                      <a:pt x="58585" y="24451"/>
                    </a:cubicBezTo>
                    <a:cubicBezTo>
                      <a:pt x="58566" y="24457"/>
                      <a:pt x="58545" y="24459"/>
                      <a:pt x="58523" y="24459"/>
                    </a:cubicBezTo>
                    <a:cubicBezTo>
                      <a:pt x="58409" y="24459"/>
                      <a:pt x="58269" y="24394"/>
                      <a:pt x="58153" y="24365"/>
                    </a:cubicBezTo>
                    <a:cubicBezTo>
                      <a:pt x="58758" y="23501"/>
                      <a:pt x="57687" y="22429"/>
                      <a:pt x="58827" y="21462"/>
                    </a:cubicBezTo>
                    <a:cubicBezTo>
                      <a:pt x="61800" y="18990"/>
                      <a:pt x="65757" y="18558"/>
                      <a:pt x="68781" y="16294"/>
                    </a:cubicBezTo>
                    <a:lnTo>
                      <a:pt x="69455" y="15828"/>
                    </a:lnTo>
                    <a:cubicBezTo>
                      <a:pt x="70337" y="15586"/>
                      <a:pt x="71218" y="15206"/>
                      <a:pt x="72117" y="15119"/>
                    </a:cubicBezTo>
                    <a:cubicBezTo>
                      <a:pt x="74346" y="14912"/>
                      <a:pt x="75331" y="13910"/>
                      <a:pt x="75262" y="11767"/>
                    </a:cubicBezTo>
                    <a:cubicBezTo>
                      <a:pt x="75262" y="11596"/>
                      <a:pt x="75299" y="11543"/>
                      <a:pt x="75353" y="11543"/>
                    </a:cubicBezTo>
                    <a:cubicBezTo>
                      <a:pt x="75441" y="11543"/>
                      <a:pt x="75574" y="11687"/>
                      <a:pt x="75659" y="11698"/>
                    </a:cubicBezTo>
                    <a:cubicBezTo>
                      <a:pt x="76835" y="11749"/>
                      <a:pt x="77733" y="12683"/>
                      <a:pt x="78943" y="12752"/>
                    </a:cubicBezTo>
                    <a:cubicBezTo>
                      <a:pt x="79461" y="12769"/>
                      <a:pt x="79945" y="13391"/>
                      <a:pt x="80412" y="13789"/>
                    </a:cubicBezTo>
                    <a:cubicBezTo>
                      <a:pt x="80395" y="13944"/>
                      <a:pt x="80325" y="14082"/>
                      <a:pt x="80204" y="14203"/>
                    </a:cubicBezTo>
                    <a:cubicBezTo>
                      <a:pt x="79099" y="14649"/>
                      <a:pt x="78211" y="15599"/>
                      <a:pt x="76924" y="15599"/>
                    </a:cubicBezTo>
                    <a:cubicBezTo>
                      <a:pt x="76763" y="15599"/>
                      <a:pt x="76595" y="15584"/>
                      <a:pt x="76420" y="15551"/>
                    </a:cubicBezTo>
                    <a:cubicBezTo>
                      <a:pt x="76325" y="15534"/>
                      <a:pt x="76229" y="15525"/>
                      <a:pt x="76135" y="15525"/>
                    </a:cubicBezTo>
                    <a:cubicBezTo>
                      <a:pt x="75478" y="15525"/>
                      <a:pt x="74895" y="15947"/>
                      <a:pt x="74985" y="16778"/>
                    </a:cubicBezTo>
                    <a:cubicBezTo>
                      <a:pt x="75041" y="17437"/>
                      <a:pt x="75422" y="17620"/>
                      <a:pt x="75866" y="17620"/>
                    </a:cubicBezTo>
                    <a:cubicBezTo>
                      <a:pt x="76109" y="17620"/>
                      <a:pt x="76372" y="17565"/>
                      <a:pt x="76610" y="17504"/>
                    </a:cubicBezTo>
                    <a:cubicBezTo>
                      <a:pt x="76822" y="17451"/>
                      <a:pt x="77015" y="17425"/>
                      <a:pt x="77193" y="17425"/>
                    </a:cubicBezTo>
                    <a:cubicBezTo>
                      <a:pt x="77828" y="17425"/>
                      <a:pt x="78286" y="17750"/>
                      <a:pt x="78839" y="18316"/>
                    </a:cubicBezTo>
                    <a:cubicBezTo>
                      <a:pt x="79617" y="19094"/>
                      <a:pt x="80723" y="19612"/>
                      <a:pt x="81794" y="19993"/>
                    </a:cubicBezTo>
                    <a:cubicBezTo>
                      <a:pt x="81906" y="20034"/>
                      <a:pt x="82005" y="20053"/>
                      <a:pt x="82094" y="20053"/>
                    </a:cubicBezTo>
                    <a:cubicBezTo>
                      <a:pt x="82595" y="20053"/>
                      <a:pt x="82747" y="19445"/>
                      <a:pt x="82762" y="18887"/>
                    </a:cubicBezTo>
                    <a:cubicBezTo>
                      <a:pt x="82805" y="18878"/>
                      <a:pt x="82849" y="18874"/>
                      <a:pt x="82892" y="18874"/>
                    </a:cubicBezTo>
                    <a:cubicBezTo>
                      <a:pt x="82935" y="18874"/>
                      <a:pt x="82978" y="18878"/>
                      <a:pt x="83021" y="18887"/>
                    </a:cubicBezTo>
                    <a:cubicBezTo>
                      <a:pt x="83375" y="18985"/>
                      <a:pt x="83662" y="19030"/>
                      <a:pt x="83892" y="19030"/>
                    </a:cubicBezTo>
                    <a:cubicBezTo>
                      <a:pt x="85038" y="19030"/>
                      <a:pt x="84816" y="17932"/>
                      <a:pt x="84629" y="16882"/>
                    </a:cubicBezTo>
                    <a:cubicBezTo>
                      <a:pt x="84577" y="16588"/>
                      <a:pt x="84404" y="16122"/>
                      <a:pt x="84525" y="16018"/>
                    </a:cubicBezTo>
                    <a:cubicBezTo>
                      <a:pt x="84606" y="15948"/>
                      <a:pt x="84680" y="15920"/>
                      <a:pt x="84749" y="15920"/>
                    </a:cubicBezTo>
                    <a:cubicBezTo>
                      <a:pt x="84985" y="15920"/>
                      <a:pt x="85161" y="16252"/>
                      <a:pt x="85389" y="16346"/>
                    </a:cubicBezTo>
                    <a:cubicBezTo>
                      <a:pt x="85637" y="16436"/>
                      <a:pt x="85876" y="16474"/>
                      <a:pt x="86110" y="16474"/>
                    </a:cubicBezTo>
                    <a:cubicBezTo>
                      <a:pt x="86771" y="16474"/>
                      <a:pt x="87381" y="16174"/>
                      <a:pt x="87981" y="15931"/>
                    </a:cubicBezTo>
                    <a:cubicBezTo>
                      <a:pt x="88344" y="15793"/>
                      <a:pt x="88500" y="15275"/>
                      <a:pt x="88258" y="15033"/>
                    </a:cubicBezTo>
                    <a:cubicBezTo>
                      <a:pt x="87065" y="13754"/>
                      <a:pt x="85976" y="12406"/>
                      <a:pt x="84819" y="11110"/>
                    </a:cubicBezTo>
                    <a:cubicBezTo>
                      <a:pt x="84162" y="10350"/>
                      <a:pt x="83160" y="9779"/>
                      <a:pt x="82537" y="8915"/>
                    </a:cubicBezTo>
                    <a:cubicBezTo>
                      <a:pt x="82209" y="8379"/>
                      <a:pt x="81639" y="8034"/>
                      <a:pt x="81017" y="7999"/>
                    </a:cubicBezTo>
                    <a:cubicBezTo>
                      <a:pt x="80983" y="7995"/>
                      <a:pt x="80950" y="7994"/>
                      <a:pt x="80916" y="7994"/>
                    </a:cubicBezTo>
                    <a:cubicBezTo>
                      <a:pt x="80688" y="7994"/>
                      <a:pt x="80453" y="8074"/>
                      <a:pt x="80228" y="8074"/>
                    </a:cubicBezTo>
                    <a:cubicBezTo>
                      <a:pt x="80056" y="8074"/>
                      <a:pt x="79890" y="8027"/>
                      <a:pt x="79738" y="7861"/>
                    </a:cubicBezTo>
                    <a:cubicBezTo>
                      <a:pt x="80170" y="7757"/>
                      <a:pt x="80602" y="7654"/>
                      <a:pt x="81017" y="7585"/>
                    </a:cubicBezTo>
                    <a:cubicBezTo>
                      <a:pt x="81518" y="7481"/>
                      <a:pt x="82192" y="7567"/>
                      <a:pt x="82226" y="6859"/>
                    </a:cubicBezTo>
                    <a:cubicBezTo>
                      <a:pt x="82278" y="6202"/>
                      <a:pt x="81673" y="6167"/>
                      <a:pt x="81207" y="6046"/>
                    </a:cubicBezTo>
                    <a:cubicBezTo>
                      <a:pt x="81086" y="6012"/>
                      <a:pt x="80948" y="5960"/>
                      <a:pt x="80844" y="5891"/>
                    </a:cubicBezTo>
                    <a:cubicBezTo>
                      <a:pt x="80958" y="5878"/>
                      <a:pt x="81101" y="5837"/>
                      <a:pt x="81223" y="5837"/>
                    </a:cubicBezTo>
                    <a:cubicBezTo>
                      <a:pt x="81267" y="5837"/>
                      <a:pt x="81309" y="5843"/>
                      <a:pt x="81345" y="5856"/>
                    </a:cubicBezTo>
                    <a:cubicBezTo>
                      <a:pt x="81816" y="6065"/>
                      <a:pt x="82272" y="6151"/>
                      <a:pt x="82714" y="6151"/>
                    </a:cubicBezTo>
                    <a:cubicBezTo>
                      <a:pt x="83993" y="6151"/>
                      <a:pt x="85157" y="5437"/>
                      <a:pt x="86236" y="4923"/>
                    </a:cubicBezTo>
                    <a:cubicBezTo>
                      <a:pt x="89182" y="3528"/>
                      <a:pt x="92334" y="3094"/>
                      <a:pt x="95401" y="2235"/>
                    </a:cubicBezTo>
                    <a:lnTo>
                      <a:pt x="95401" y="2235"/>
                    </a:lnTo>
                    <a:cubicBezTo>
                      <a:pt x="93986" y="3267"/>
                      <a:pt x="92263" y="3834"/>
                      <a:pt x="90504" y="3834"/>
                    </a:cubicBezTo>
                    <a:cubicBezTo>
                      <a:pt x="90401" y="3834"/>
                      <a:pt x="90295" y="3831"/>
                      <a:pt x="90191" y="3831"/>
                    </a:cubicBezTo>
                    <a:cubicBezTo>
                      <a:pt x="89827" y="3831"/>
                      <a:pt x="89479" y="3873"/>
                      <a:pt x="89277" y="4249"/>
                    </a:cubicBezTo>
                    <a:cubicBezTo>
                      <a:pt x="89018" y="4802"/>
                      <a:pt x="89467" y="5113"/>
                      <a:pt x="89744" y="5528"/>
                    </a:cubicBezTo>
                    <a:cubicBezTo>
                      <a:pt x="90251" y="6307"/>
                      <a:pt x="90887" y="6586"/>
                      <a:pt x="91608" y="6586"/>
                    </a:cubicBezTo>
                    <a:cubicBezTo>
                      <a:pt x="91943" y="6586"/>
                      <a:pt x="92297" y="6525"/>
                      <a:pt x="92664" y="6427"/>
                    </a:cubicBezTo>
                    <a:cubicBezTo>
                      <a:pt x="93037" y="6322"/>
                      <a:pt x="93404" y="6272"/>
                      <a:pt x="93755" y="6272"/>
                    </a:cubicBezTo>
                    <a:cubicBezTo>
                      <a:pt x="95314" y="6272"/>
                      <a:pt x="96561" y="7243"/>
                      <a:pt x="96518" y="8639"/>
                    </a:cubicBezTo>
                    <a:cubicBezTo>
                      <a:pt x="96501" y="9123"/>
                      <a:pt x="96000" y="9710"/>
                      <a:pt x="96155" y="10073"/>
                    </a:cubicBezTo>
                    <a:cubicBezTo>
                      <a:pt x="96656" y="11300"/>
                      <a:pt x="95758" y="12302"/>
                      <a:pt x="95378" y="13045"/>
                    </a:cubicBezTo>
                    <a:cubicBezTo>
                      <a:pt x="94393" y="15016"/>
                      <a:pt x="93649" y="16709"/>
                      <a:pt x="95412" y="18541"/>
                    </a:cubicBezTo>
                    <a:cubicBezTo>
                      <a:pt x="95602" y="18714"/>
                      <a:pt x="95723" y="18938"/>
                      <a:pt x="95758" y="19180"/>
                    </a:cubicBezTo>
                    <a:cubicBezTo>
                      <a:pt x="95810" y="21358"/>
                      <a:pt x="97901" y="20788"/>
                      <a:pt x="99007" y="21479"/>
                    </a:cubicBezTo>
                    <a:cubicBezTo>
                      <a:pt x="99192" y="21597"/>
                      <a:pt x="99367" y="21648"/>
                      <a:pt x="99531" y="21648"/>
                    </a:cubicBezTo>
                    <a:cubicBezTo>
                      <a:pt x="100207" y="21648"/>
                      <a:pt x="100708" y="20784"/>
                      <a:pt x="101098" y="20200"/>
                    </a:cubicBezTo>
                    <a:cubicBezTo>
                      <a:pt x="102256" y="18472"/>
                      <a:pt x="104088" y="17055"/>
                      <a:pt x="105729" y="16536"/>
                    </a:cubicBezTo>
                    <a:cubicBezTo>
                      <a:pt x="109220" y="15396"/>
                      <a:pt x="112486" y="13547"/>
                      <a:pt x="116254" y="13115"/>
                    </a:cubicBezTo>
                    <a:cubicBezTo>
                      <a:pt x="117965" y="12907"/>
                      <a:pt x="119935" y="12320"/>
                      <a:pt x="120021" y="9883"/>
                    </a:cubicBezTo>
                    <a:cubicBezTo>
                      <a:pt x="120021" y="9693"/>
                      <a:pt x="120349" y="9485"/>
                      <a:pt x="120557" y="9330"/>
                    </a:cubicBezTo>
                    <a:cubicBezTo>
                      <a:pt x="121663" y="8552"/>
                      <a:pt x="123132" y="8034"/>
                      <a:pt x="122631" y="6202"/>
                    </a:cubicBezTo>
                    <a:cubicBezTo>
                      <a:pt x="122594" y="6055"/>
                      <a:pt x="122626" y="6020"/>
                      <a:pt x="122682" y="6020"/>
                    </a:cubicBezTo>
                    <a:cubicBezTo>
                      <a:pt x="122731" y="6020"/>
                      <a:pt x="122799" y="6046"/>
                      <a:pt x="122855" y="6046"/>
                    </a:cubicBezTo>
                    <a:cubicBezTo>
                      <a:pt x="122928" y="6051"/>
                      <a:pt x="122998" y="6053"/>
                      <a:pt x="123064" y="6053"/>
                    </a:cubicBezTo>
                    <a:cubicBezTo>
                      <a:pt x="124269" y="6053"/>
                      <a:pt x="124381" y="5321"/>
                      <a:pt x="123840" y="4387"/>
                    </a:cubicBezTo>
                    <a:cubicBezTo>
                      <a:pt x="123581" y="3921"/>
                      <a:pt x="123875" y="3955"/>
                      <a:pt x="124048" y="3817"/>
                    </a:cubicBezTo>
                    <a:cubicBezTo>
                      <a:pt x="125240" y="2867"/>
                      <a:pt x="126640" y="2728"/>
                      <a:pt x="128092" y="2659"/>
                    </a:cubicBezTo>
                    <a:cubicBezTo>
                      <a:pt x="128575" y="2625"/>
                      <a:pt x="129180" y="2521"/>
                      <a:pt x="129249" y="1934"/>
                    </a:cubicBezTo>
                    <a:cubicBezTo>
                      <a:pt x="129301" y="1363"/>
                      <a:pt x="128714" y="1242"/>
                      <a:pt x="128299" y="1190"/>
                    </a:cubicBezTo>
                    <a:cubicBezTo>
                      <a:pt x="125707" y="948"/>
                      <a:pt x="123132" y="430"/>
                      <a:pt x="120557" y="171"/>
                    </a:cubicBezTo>
                    <a:cubicBezTo>
                      <a:pt x="119360" y="50"/>
                      <a:pt x="118163" y="0"/>
                      <a:pt x="11696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4" name="Google Shape;1654;p38"/>
              <p:cNvSpPr/>
              <p:nvPr/>
            </p:nvSpPr>
            <p:spPr>
              <a:xfrm>
                <a:off x="1494776" y="1562693"/>
                <a:ext cx="164083" cy="53153"/>
              </a:xfrm>
              <a:custGeom>
                <a:avLst/>
                <a:gdLst/>
                <a:ahLst/>
                <a:cxnLst/>
                <a:rect l="l" t="t" r="r" b="b"/>
                <a:pathLst>
                  <a:path w="11320" h="3667" extrusionOk="0">
                    <a:moveTo>
                      <a:pt x="6214" y="0"/>
                    </a:moveTo>
                    <a:cubicBezTo>
                      <a:pt x="5926" y="0"/>
                      <a:pt x="5584" y="48"/>
                      <a:pt x="5219" y="71"/>
                    </a:cubicBezTo>
                    <a:cubicBezTo>
                      <a:pt x="5082" y="56"/>
                      <a:pt x="4943" y="49"/>
                      <a:pt x="4804" y="49"/>
                    </a:cubicBezTo>
                    <a:cubicBezTo>
                      <a:pt x="3493" y="49"/>
                      <a:pt x="2115" y="667"/>
                      <a:pt x="709" y="1073"/>
                    </a:cubicBezTo>
                    <a:cubicBezTo>
                      <a:pt x="432" y="1177"/>
                      <a:pt x="208" y="1401"/>
                      <a:pt x="69" y="1678"/>
                    </a:cubicBezTo>
                    <a:cubicBezTo>
                      <a:pt x="0" y="1781"/>
                      <a:pt x="242" y="2213"/>
                      <a:pt x="363" y="2231"/>
                    </a:cubicBezTo>
                    <a:cubicBezTo>
                      <a:pt x="2163" y="2438"/>
                      <a:pt x="3786" y="3667"/>
                      <a:pt x="5640" y="3667"/>
                    </a:cubicBezTo>
                    <a:cubicBezTo>
                      <a:pt x="6100" y="3667"/>
                      <a:pt x="6574" y="3591"/>
                      <a:pt x="7068" y="3406"/>
                    </a:cubicBezTo>
                    <a:cubicBezTo>
                      <a:pt x="7396" y="3281"/>
                      <a:pt x="7767" y="3236"/>
                      <a:pt x="8142" y="3236"/>
                    </a:cubicBezTo>
                    <a:cubicBezTo>
                      <a:pt x="8439" y="3236"/>
                      <a:pt x="8738" y="3264"/>
                      <a:pt x="9021" y="3302"/>
                    </a:cubicBezTo>
                    <a:cubicBezTo>
                      <a:pt x="9277" y="3340"/>
                      <a:pt x="9523" y="3370"/>
                      <a:pt x="9759" y="3370"/>
                    </a:cubicBezTo>
                    <a:cubicBezTo>
                      <a:pt x="10271" y="3370"/>
                      <a:pt x="10728" y="3229"/>
                      <a:pt x="11095" y="2732"/>
                    </a:cubicBezTo>
                    <a:cubicBezTo>
                      <a:pt x="11320" y="2473"/>
                      <a:pt x="11268" y="2075"/>
                      <a:pt x="10991" y="1885"/>
                    </a:cubicBezTo>
                    <a:cubicBezTo>
                      <a:pt x="10479" y="1524"/>
                      <a:pt x="10006" y="1077"/>
                      <a:pt x="9430" y="1077"/>
                    </a:cubicBezTo>
                    <a:cubicBezTo>
                      <a:pt x="9151" y="1077"/>
                      <a:pt x="8847" y="1182"/>
                      <a:pt x="8503" y="1453"/>
                    </a:cubicBezTo>
                    <a:cubicBezTo>
                      <a:pt x="8280" y="1626"/>
                      <a:pt x="7919" y="1737"/>
                      <a:pt x="7612" y="1737"/>
                    </a:cubicBezTo>
                    <a:cubicBezTo>
                      <a:pt x="7277" y="1737"/>
                      <a:pt x="7006" y="1605"/>
                      <a:pt x="7051" y="1280"/>
                    </a:cubicBezTo>
                    <a:cubicBezTo>
                      <a:pt x="7179" y="207"/>
                      <a:pt x="6812" y="0"/>
                      <a:pt x="621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5" name="Google Shape;1655;p38"/>
              <p:cNvSpPr/>
              <p:nvPr/>
            </p:nvSpPr>
            <p:spPr>
              <a:xfrm>
                <a:off x="1420373" y="2407969"/>
                <a:ext cx="152821" cy="65575"/>
              </a:xfrm>
              <a:custGeom>
                <a:avLst/>
                <a:gdLst/>
                <a:ahLst/>
                <a:cxnLst/>
                <a:rect l="l" t="t" r="r" b="b"/>
                <a:pathLst>
                  <a:path w="10543" h="4524" extrusionOk="0">
                    <a:moveTo>
                      <a:pt x="3451" y="1"/>
                    </a:moveTo>
                    <a:cubicBezTo>
                      <a:pt x="2445" y="1"/>
                      <a:pt x="1486" y="228"/>
                      <a:pt x="761" y="702"/>
                    </a:cubicBezTo>
                    <a:cubicBezTo>
                      <a:pt x="398" y="927"/>
                      <a:pt x="1" y="1186"/>
                      <a:pt x="243" y="1687"/>
                    </a:cubicBezTo>
                    <a:cubicBezTo>
                      <a:pt x="390" y="1972"/>
                      <a:pt x="609" y="2083"/>
                      <a:pt x="855" y="2083"/>
                    </a:cubicBezTo>
                    <a:cubicBezTo>
                      <a:pt x="1012" y="2083"/>
                      <a:pt x="1180" y="2038"/>
                      <a:pt x="1349" y="1964"/>
                    </a:cubicBezTo>
                    <a:cubicBezTo>
                      <a:pt x="1677" y="1828"/>
                      <a:pt x="1990" y="1776"/>
                      <a:pt x="2298" y="1776"/>
                    </a:cubicBezTo>
                    <a:cubicBezTo>
                      <a:pt x="2932" y="1776"/>
                      <a:pt x="3543" y="1997"/>
                      <a:pt x="4217" y="2171"/>
                    </a:cubicBezTo>
                    <a:cubicBezTo>
                      <a:pt x="5708" y="2540"/>
                      <a:pt x="6405" y="4523"/>
                      <a:pt x="7868" y="4523"/>
                    </a:cubicBezTo>
                    <a:cubicBezTo>
                      <a:pt x="8118" y="4523"/>
                      <a:pt x="8391" y="4465"/>
                      <a:pt x="8693" y="4332"/>
                    </a:cubicBezTo>
                    <a:cubicBezTo>
                      <a:pt x="8824" y="4337"/>
                      <a:pt x="8947" y="4340"/>
                      <a:pt x="9062" y="4340"/>
                    </a:cubicBezTo>
                    <a:cubicBezTo>
                      <a:pt x="10032" y="4340"/>
                      <a:pt x="10475" y="4144"/>
                      <a:pt x="10491" y="3727"/>
                    </a:cubicBezTo>
                    <a:cubicBezTo>
                      <a:pt x="10542" y="2897"/>
                      <a:pt x="9817" y="2724"/>
                      <a:pt x="9264" y="2517"/>
                    </a:cubicBezTo>
                    <a:cubicBezTo>
                      <a:pt x="8711" y="2292"/>
                      <a:pt x="8209" y="1964"/>
                      <a:pt x="7777" y="1567"/>
                    </a:cubicBezTo>
                    <a:cubicBezTo>
                      <a:pt x="6685" y="547"/>
                      <a:pt x="5011" y="1"/>
                      <a:pt x="345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6" name="Google Shape;1656;p38"/>
              <p:cNvSpPr/>
              <p:nvPr/>
            </p:nvSpPr>
            <p:spPr>
              <a:xfrm>
                <a:off x="1668368" y="1544850"/>
                <a:ext cx="93942" cy="64952"/>
              </a:xfrm>
              <a:custGeom>
                <a:avLst/>
                <a:gdLst/>
                <a:ahLst/>
                <a:cxnLst/>
                <a:rect l="l" t="t" r="r" b="b"/>
                <a:pathLst>
                  <a:path w="6481" h="4481" extrusionOk="0">
                    <a:moveTo>
                      <a:pt x="4294" y="0"/>
                    </a:moveTo>
                    <a:cubicBezTo>
                      <a:pt x="4062" y="0"/>
                      <a:pt x="3818" y="44"/>
                      <a:pt x="3560" y="144"/>
                    </a:cubicBezTo>
                    <a:cubicBezTo>
                      <a:pt x="3094" y="317"/>
                      <a:pt x="2593" y="541"/>
                      <a:pt x="2886" y="1198"/>
                    </a:cubicBezTo>
                    <a:cubicBezTo>
                      <a:pt x="3042" y="1509"/>
                      <a:pt x="3232" y="1820"/>
                      <a:pt x="3457" y="2114"/>
                    </a:cubicBezTo>
                    <a:cubicBezTo>
                      <a:pt x="3147" y="2260"/>
                      <a:pt x="2851" y="2348"/>
                      <a:pt x="2545" y="2348"/>
                    </a:cubicBezTo>
                    <a:cubicBezTo>
                      <a:pt x="2270" y="2348"/>
                      <a:pt x="1987" y="2277"/>
                      <a:pt x="1677" y="2114"/>
                    </a:cubicBezTo>
                    <a:cubicBezTo>
                      <a:pt x="1531" y="2037"/>
                      <a:pt x="1393" y="2002"/>
                      <a:pt x="1262" y="2002"/>
                    </a:cubicBezTo>
                    <a:cubicBezTo>
                      <a:pt x="867" y="2002"/>
                      <a:pt x="545" y="2320"/>
                      <a:pt x="311" y="2736"/>
                    </a:cubicBezTo>
                    <a:cubicBezTo>
                      <a:pt x="0" y="3289"/>
                      <a:pt x="467" y="3479"/>
                      <a:pt x="813" y="3807"/>
                    </a:cubicBezTo>
                    <a:cubicBezTo>
                      <a:pt x="1327" y="4309"/>
                      <a:pt x="1837" y="4480"/>
                      <a:pt x="2344" y="4480"/>
                    </a:cubicBezTo>
                    <a:cubicBezTo>
                      <a:pt x="3164" y="4480"/>
                      <a:pt x="3976" y="4032"/>
                      <a:pt x="4787" y="3807"/>
                    </a:cubicBezTo>
                    <a:lnTo>
                      <a:pt x="5081" y="3514"/>
                    </a:lnTo>
                    <a:cubicBezTo>
                      <a:pt x="5237" y="2788"/>
                      <a:pt x="5098" y="1924"/>
                      <a:pt x="6204" y="1734"/>
                    </a:cubicBezTo>
                    <a:cubicBezTo>
                      <a:pt x="6464" y="1699"/>
                      <a:pt x="6481" y="1129"/>
                      <a:pt x="6222" y="921"/>
                    </a:cubicBezTo>
                    <a:cubicBezTo>
                      <a:pt x="5644" y="436"/>
                      <a:pt x="5027" y="0"/>
                      <a:pt x="4294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7" name="Google Shape;1657;p38"/>
              <p:cNvSpPr/>
              <p:nvPr/>
            </p:nvSpPr>
            <p:spPr>
              <a:xfrm>
                <a:off x="1557148" y="2462731"/>
                <a:ext cx="95696" cy="42876"/>
              </a:xfrm>
              <a:custGeom>
                <a:avLst/>
                <a:gdLst/>
                <a:ahLst/>
                <a:cxnLst/>
                <a:rect l="l" t="t" r="r" b="b"/>
                <a:pathLst>
                  <a:path w="6602" h="2958" extrusionOk="0">
                    <a:moveTo>
                      <a:pt x="2842" y="0"/>
                    </a:moveTo>
                    <a:cubicBezTo>
                      <a:pt x="2588" y="0"/>
                      <a:pt x="2332" y="28"/>
                      <a:pt x="2074" y="87"/>
                    </a:cubicBezTo>
                    <a:cubicBezTo>
                      <a:pt x="1452" y="225"/>
                      <a:pt x="1055" y="1331"/>
                      <a:pt x="225" y="1694"/>
                    </a:cubicBezTo>
                    <a:cubicBezTo>
                      <a:pt x="0" y="1798"/>
                      <a:pt x="277" y="2247"/>
                      <a:pt x="536" y="2454"/>
                    </a:cubicBezTo>
                    <a:cubicBezTo>
                      <a:pt x="957" y="2789"/>
                      <a:pt x="2162" y="2958"/>
                      <a:pt x="3373" y="2958"/>
                    </a:cubicBezTo>
                    <a:cubicBezTo>
                      <a:pt x="4599" y="2958"/>
                      <a:pt x="5830" y="2785"/>
                      <a:pt x="6256" y="2437"/>
                    </a:cubicBezTo>
                    <a:cubicBezTo>
                      <a:pt x="6395" y="2282"/>
                      <a:pt x="6515" y="2109"/>
                      <a:pt x="6602" y="1919"/>
                    </a:cubicBezTo>
                    <a:cubicBezTo>
                      <a:pt x="6481" y="1711"/>
                      <a:pt x="6429" y="1469"/>
                      <a:pt x="6291" y="1366"/>
                    </a:cubicBezTo>
                    <a:cubicBezTo>
                      <a:pt x="5231" y="636"/>
                      <a:pt x="4065" y="0"/>
                      <a:pt x="284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8" name="Google Shape;1658;p38"/>
              <p:cNvSpPr/>
              <p:nvPr/>
            </p:nvSpPr>
            <p:spPr>
              <a:xfrm>
                <a:off x="1692416" y="1733039"/>
                <a:ext cx="75157" cy="37412"/>
              </a:xfrm>
              <a:custGeom>
                <a:avLst/>
                <a:gdLst/>
                <a:ahLst/>
                <a:cxnLst/>
                <a:rect l="l" t="t" r="r" b="b"/>
                <a:pathLst>
                  <a:path w="5185" h="2581" extrusionOk="0">
                    <a:moveTo>
                      <a:pt x="1901" y="1"/>
                    </a:moveTo>
                    <a:lnTo>
                      <a:pt x="1227" y="467"/>
                    </a:lnTo>
                    <a:cubicBezTo>
                      <a:pt x="934" y="1020"/>
                      <a:pt x="0" y="1383"/>
                      <a:pt x="415" y="2144"/>
                    </a:cubicBezTo>
                    <a:cubicBezTo>
                      <a:pt x="602" y="2475"/>
                      <a:pt x="838" y="2581"/>
                      <a:pt x="1096" y="2581"/>
                    </a:cubicBezTo>
                    <a:cubicBezTo>
                      <a:pt x="1482" y="2581"/>
                      <a:pt x="1915" y="2344"/>
                      <a:pt x="2299" y="2282"/>
                    </a:cubicBezTo>
                    <a:cubicBezTo>
                      <a:pt x="2552" y="2236"/>
                      <a:pt x="2806" y="2213"/>
                      <a:pt x="3064" y="2213"/>
                    </a:cubicBezTo>
                    <a:cubicBezTo>
                      <a:pt x="3194" y="2213"/>
                      <a:pt x="3324" y="2219"/>
                      <a:pt x="3457" y="2230"/>
                    </a:cubicBezTo>
                    <a:cubicBezTo>
                      <a:pt x="3730" y="2245"/>
                      <a:pt x="4039" y="2324"/>
                      <a:pt x="4314" y="2324"/>
                    </a:cubicBezTo>
                    <a:cubicBezTo>
                      <a:pt x="4665" y="2324"/>
                      <a:pt x="4959" y="2195"/>
                      <a:pt x="5047" y="1643"/>
                    </a:cubicBezTo>
                    <a:cubicBezTo>
                      <a:pt x="5185" y="744"/>
                      <a:pt x="4563" y="277"/>
                      <a:pt x="3768" y="122"/>
                    </a:cubicBezTo>
                    <a:cubicBezTo>
                      <a:pt x="3146" y="35"/>
                      <a:pt x="2523" y="1"/>
                      <a:pt x="1901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9" name="Google Shape;1659;p38"/>
              <p:cNvSpPr/>
              <p:nvPr/>
            </p:nvSpPr>
            <p:spPr>
              <a:xfrm>
                <a:off x="1614505" y="1550764"/>
                <a:ext cx="54646" cy="25990"/>
              </a:xfrm>
              <a:custGeom>
                <a:avLst/>
                <a:gdLst/>
                <a:ahLst/>
                <a:cxnLst/>
                <a:rect l="l" t="t" r="r" b="b"/>
                <a:pathLst>
                  <a:path w="3770" h="1793" extrusionOk="0">
                    <a:moveTo>
                      <a:pt x="2929" y="0"/>
                    </a:moveTo>
                    <a:cubicBezTo>
                      <a:pt x="2800" y="0"/>
                      <a:pt x="2676" y="17"/>
                      <a:pt x="2576" y="47"/>
                    </a:cubicBezTo>
                    <a:cubicBezTo>
                      <a:pt x="2412" y="93"/>
                      <a:pt x="2229" y="105"/>
                      <a:pt x="2039" y="105"/>
                    </a:cubicBezTo>
                    <a:cubicBezTo>
                      <a:pt x="1817" y="105"/>
                      <a:pt x="1584" y="88"/>
                      <a:pt x="1360" y="88"/>
                    </a:cubicBezTo>
                    <a:cubicBezTo>
                      <a:pt x="763" y="88"/>
                      <a:pt x="227" y="208"/>
                      <a:pt x="105" y="1084"/>
                    </a:cubicBezTo>
                    <a:cubicBezTo>
                      <a:pt x="1" y="1792"/>
                      <a:pt x="865" y="1688"/>
                      <a:pt x="1504" y="1740"/>
                    </a:cubicBezTo>
                    <a:cubicBezTo>
                      <a:pt x="2265" y="1568"/>
                      <a:pt x="3405" y="1792"/>
                      <a:pt x="3665" y="652"/>
                    </a:cubicBezTo>
                    <a:cubicBezTo>
                      <a:pt x="3769" y="167"/>
                      <a:pt x="3329" y="0"/>
                      <a:pt x="2929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0" name="Google Shape;1660;p38"/>
              <p:cNvSpPr/>
              <p:nvPr/>
            </p:nvSpPr>
            <p:spPr>
              <a:xfrm>
                <a:off x="1662353" y="2483503"/>
                <a:ext cx="34339" cy="25700"/>
              </a:xfrm>
              <a:custGeom>
                <a:avLst/>
                <a:gdLst/>
                <a:ahLst/>
                <a:cxnLst/>
                <a:rect l="l" t="t" r="r" b="b"/>
                <a:pathLst>
                  <a:path w="2369" h="1773" extrusionOk="0">
                    <a:moveTo>
                      <a:pt x="922" y="1"/>
                    </a:moveTo>
                    <a:cubicBezTo>
                      <a:pt x="435" y="1"/>
                      <a:pt x="1" y="156"/>
                      <a:pt x="1" y="762"/>
                    </a:cubicBezTo>
                    <a:cubicBezTo>
                      <a:pt x="1" y="1414"/>
                      <a:pt x="337" y="1773"/>
                      <a:pt x="982" y="1773"/>
                    </a:cubicBezTo>
                    <a:cubicBezTo>
                      <a:pt x="1038" y="1773"/>
                      <a:pt x="1097" y="1770"/>
                      <a:pt x="1158" y="1765"/>
                    </a:cubicBezTo>
                    <a:cubicBezTo>
                      <a:pt x="1711" y="1730"/>
                      <a:pt x="2368" y="1678"/>
                      <a:pt x="2299" y="901"/>
                    </a:cubicBezTo>
                    <a:cubicBezTo>
                      <a:pt x="2264" y="175"/>
                      <a:pt x="1642" y="2"/>
                      <a:pt x="1003" y="2"/>
                    </a:cubicBezTo>
                    <a:cubicBezTo>
                      <a:pt x="976" y="1"/>
                      <a:pt x="949" y="1"/>
                      <a:pt x="92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1" name="Google Shape;1661;p38"/>
              <p:cNvSpPr/>
              <p:nvPr/>
            </p:nvSpPr>
            <p:spPr>
              <a:xfrm>
                <a:off x="1891055" y="3637798"/>
                <a:ext cx="36339" cy="22743"/>
              </a:xfrm>
              <a:custGeom>
                <a:avLst/>
                <a:gdLst/>
                <a:ahLst/>
                <a:cxnLst/>
                <a:rect l="l" t="t" r="r" b="b"/>
                <a:pathLst>
                  <a:path w="2507" h="1569" extrusionOk="0">
                    <a:moveTo>
                      <a:pt x="1176" y="52"/>
                    </a:moveTo>
                    <a:cubicBezTo>
                      <a:pt x="675" y="87"/>
                      <a:pt x="1" y="1"/>
                      <a:pt x="1" y="813"/>
                    </a:cubicBezTo>
                    <a:cubicBezTo>
                      <a:pt x="1" y="1241"/>
                      <a:pt x="341" y="1568"/>
                      <a:pt x="742" y="1568"/>
                    </a:cubicBezTo>
                    <a:cubicBezTo>
                      <a:pt x="811" y="1568"/>
                      <a:pt x="881" y="1559"/>
                      <a:pt x="951" y="1539"/>
                    </a:cubicBezTo>
                    <a:cubicBezTo>
                      <a:pt x="1077" y="1515"/>
                      <a:pt x="1221" y="1513"/>
                      <a:pt x="1369" y="1513"/>
                    </a:cubicBezTo>
                    <a:cubicBezTo>
                      <a:pt x="1403" y="1513"/>
                      <a:pt x="1437" y="1513"/>
                      <a:pt x="1471" y="1513"/>
                    </a:cubicBezTo>
                    <a:cubicBezTo>
                      <a:pt x="1947" y="1513"/>
                      <a:pt x="2434" y="1491"/>
                      <a:pt x="2472" y="830"/>
                    </a:cubicBezTo>
                    <a:cubicBezTo>
                      <a:pt x="2506" y="52"/>
                      <a:pt x="1781" y="87"/>
                      <a:pt x="1176" y="52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2" name="Google Shape;1662;p38"/>
              <p:cNvSpPr/>
              <p:nvPr/>
            </p:nvSpPr>
            <p:spPr>
              <a:xfrm>
                <a:off x="1508054" y="2487025"/>
                <a:ext cx="32570" cy="22192"/>
              </a:xfrm>
              <a:custGeom>
                <a:avLst/>
                <a:gdLst/>
                <a:ahLst/>
                <a:cxnLst/>
                <a:rect l="l" t="t" r="r" b="b"/>
                <a:pathLst>
                  <a:path w="2247" h="1531" extrusionOk="0">
                    <a:moveTo>
                      <a:pt x="1003" y="1"/>
                    </a:moveTo>
                    <a:cubicBezTo>
                      <a:pt x="536" y="35"/>
                      <a:pt x="0" y="1"/>
                      <a:pt x="17" y="554"/>
                    </a:cubicBezTo>
                    <a:cubicBezTo>
                      <a:pt x="17" y="1297"/>
                      <a:pt x="640" y="1452"/>
                      <a:pt x="1262" y="1522"/>
                    </a:cubicBezTo>
                    <a:cubicBezTo>
                      <a:pt x="1319" y="1528"/>
                      <a:pt x="1377" y="1531"/>
                      <a:pt x="1434" y="1531"/>
                    </a:cubicBezTo>
                    <a:cubicBezTo>
                      <a:pt x="1857" y="1531"/>
                      <a:pt x="2247" y="1352"/>
                      <a:pt x="2247" y="865"/>
                    </a:cubicBezTo>
                    <a:cubicBezTo>
                      <a:pt x="2247" y="18"/>
                      <a:pt x="1504" y="139"/>
                      <a:pt x="1003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63" name="Google Shape;1663;p38"/>
            <p:cNvSpPr/>
            <p:nvPr/>
          </p:nvSpPr>
          <p:spPr>
            <a:xfrm>
              <a:off x="4662890" y="2915439"/>
              <a:ext cx="27468" cy="31048"/>
            </a:xfrm>
            <a:custGeom>
              <a:avLst/>
              <a:gdLst/>
              <a:ahLst/>
              <a:cxnLst/>
              <a:rect l="l" t="t" r="r" b="b"/>
              <a:pathLst>
                <a:path w="1895" h="2142" extrusionOk="0">
                  <a:moveTo>
                    <a:pt x="416" y="1"/>
                  </a:moveTo>
                  <a:cubicBezTo>
                    <a:pt x="93" y="1"/>
                    <a:pt x="0" y="338"/>
                    <a:pt x="63" y="618"/>
                  </a:cubicBezTo>
                  <a:cubicBezTo>
                    <a:pt x="201" y="1292"/>
                    <a:pt x="339" y="2035"/>
                    <a:pt x="1203" y="2139"/>
                  </a:cubicBezTo>
                  <a:cubicBezTo>
                    <a:pt x="1224" y="2141"/>
                    <a:pt x="1245" y="2142"/>
                    <a:pt x="1265" y="2142"/>
                  </a:cubicBezTo>
                  <a:cubicBezTo>
                    <a:pt x="1645" y="2142"/>
                    <a:pt x="1895" y="1835"/>
                    <a:pt x="1895" y="1327"/>
                  </a:cubicBezTo>
                  <a:cubicBezTo>
                    <a:pt x="1670" y="705"/>
                    <a:pt x="1273" y="169"/>
                    <a:pt x="529" y="13"/>
                  </a:cubicBezTo>
                  <a:cubicBezTo>
                    <a:pt x="489" y="5"/>
                    <a:pt x="451" y="1"/>
                    <a:pt x="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4" name="Google Shape;1664;p38"/>
            <p:cNvSpPr/>
            <p:nvPr/>
          </p:nvSpPr>
          <p:spPr>
            <a:xfrm>
              <a:off x="3066136" y="1678233"/>
              <a:ext cx="31831" cy="21974"/>
            </a:xfrm>
            <a:custGeom>
              <a:avLst/>
              <a:gdLst/>
              <a:ahLst/>
              <a:cxnLst/>
              <a:rect l="l" t="t" r="r" b="b"/>
              <a:pathLst>
                <a:path w="2196" h="1516" extrusionOk="0">
                  <a:moveTo>
                    <a:pt x="1013" y="0"/>
                  </a:moveTo>
                  <a:cubicBezTo>
                    <a:pt x="676" y="0"/>
                    <a:pt x="369" y="181"/>
                    <a:pt x="190" y="464"/>
                  </a:cubicBezTo>
                  <a:cubicBezTo>
                    <a:pt x="0" y="706"/>
                    <a:pt x="35" y="1034"/>
                    <a:pt x="259" y="1224"/>
                  </a:cubicBezTo>
                  <a:cubicBezTo>
                    <a:pt x="466" y="1444"/>
                    <a:pt x="678" y="1515"/>
                    <a:pt x="892" y="1515"/>
                  </a:cubicBezTo>
                  <a:cubicBezTo>
                    <a:pt x="1233" y="1515"/>
                    <a:pt x="1579" y="1336"/>
                    <a:pt x="1919" y="1293"/>
                  </a:cubicBezTo>
                  <a:cubicBezTo>
                    <a:pt x="2195" y="567"/>
                    <a:pt x="1901" y="153"/>
                    <a:pt x="1175" y="14"/>
                  </a:cubicBezTo>
                  <a:cubicBezTo>
                    <a:pt x="1121" y="5"/>
                    <a:pt x="1066" y="0"/>
                    <a:pt x="101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5" name="Google Shape;1665;p38"/>
            <p:cNvSpPr/>
            <p:nvPr/>
          </p:nvSpPr>
          <p:spPr>
            <a:xfrm>
              <a:off x="4244217" y="2875216"/>
              <a:ext cx="29062" cy="21641"/>
            </a:xfrm>
            <a:custGeom>
              <a:avLst/>
              <a:gdLst/>
              <a:ahLst/>
              <a:cxnLst/>
              <a:rect l="l" t="t" r="r" b="b"/>
              <a:pathLst>
                <a:path w="2005" h="1493" extrusionOk="0">
                  <a:moveTo>
                    <a:pt x="754" y="1"/>
                  </a:moveTo>
                  <a:cubicBezTo>
                    <a:pt x="409" y="1"/>
                    <a:pt x="93" y="129"/>
                    <a:pt x="52" y="542"/>
                  </a:cubicBezTo>
                  <a:cubicBezTo>
                    <a:pt x="0" y="1198"/>
                    <a:pt x="536" y="1371"/>
                    <a:pt x="1106" y="1492"/>
                  </a:cubicBezTo>
                  <a:cubicBezTo>
                    <a:pt x="1504" y="1475"/>
                    <a:pt x="1988" y="1440"/>
                    <a:pt x="1988" y="905"/>
                  </a:cubicBezTo>
                  <a:cubicBezTo>
                    <a:pt x="2005" y="317"/>
                    <a:pt x="1504" y="110"/>
                    <a:pt x="1020" y="23"/>
                  </a:cubicBezTo>
                  <a:cubicBezTo>
                    <a:pt x="932" y="9"/>
                    <a:pt x="842" y="1"/>
                    <a:pt x="7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1666;p38"/>
            <p:cNvSpPr/>
            <p:nvPr/>
          </p:nvSpPr>
          <p:spPr>
            <a:xfrm>
              <a:off x="4451118" y="2049508"/>
              <a:ext cx="26714" cy="24468"/>
            </a:xfrm>
            <a:custGeom>
              <a:avLst/>
              <a:gdLst/>
              <a:ahLst/>
              <a:cxnLst/>
              <a:rect l="l" t="t" r="r" b="b"/>
              <a:pathLst>
                <a:path w="1843" h="1688" extrusionOk="0">
                  <a:moveTo>
                    <a:pt x="1376" y="1"/>
                  </a:moveTo>
                  <a:cubicBezTo>
                    <a:pt x="1345" y="1"/>
                    <a:pt x="1312" y="4"/>
                    <a:pt x="1280" y="11"/>
                  </a:cubicBezTo>
                  <a:cubicBezTo>
                    <a:pt x="675" y="29"/>
                    <a:pt x="156" y="478"/>
                    <a:pt x="70" y="1083"/>
                  </a:cubicBezTo>
                  <a:cubicBezTo>
                    <a:pt x="1" y="1446"/>
                    <a:pt x="208" y="1670"/>
                    <a:pt x="675" y="1688"/>
                  </a:cubicBezTo>
                  <a:cubicBezTo>
                    <a:pt x="1193" y="1480"/>
                    <a:pt x="1643" y="1135"/>
                    <a:pt x="1781" y="513"/>
                  </a:cubicBezTo>
                  <a:cubicBezTo>
                    <a:pt x="1843" y="250"/>
                    <a:pt x="1642" y="1"/>
                    <a:pt x="13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7" name="Google Shape;1667;p38"/>
            <p:cNvSpPr/>
            <p:nvPr/>
          </p:nvSpPr>
          <p:spPr>
            <a:xfrm>
              <a:off x="2636779" y="2086992"/>
              <a:ext cx="31077" cy="73156"/>
            </a:xfrm>
            <a:custGeom>
              <a:avLst/>
              <a:gdLst/>
              <a:ahLst/>
              <a:cxnLst/>
              <a:rect l="l" t="t" r="r" b="b"/>
              <a:pathLst>
                <a:path w="2144" h="5047" extrusionOk="0">
                  <a:moveTo>
                    <a:pt x="1297" y="0"/>
                  </a:moveTo>
                  <a:cubicBezTo>
                    <a:pt x="778" y="0"/>
                    <a:pt x="260" y="363"/>
                    <a:pt x="364" y="795"/>
                  </a:cubicBezTo>
                  <a:cubicBezTo>
                    <a:pt x="640" y="1850"/>
                    <a:pt x="122" y="2731"/>
                    <a:pt x="1" y="3491"/>
                  </a:cubicBezTo>
                  <a:cubicBezTo>
                    <a:pt x="70" y="4338"/>
                    <a:pt x="1" y="5047"/>
                    <a:pt x="951" y="5047"/>
                  </a:cubicBezTo>
                  <a:cubicBezTo>
                    <a:pt x="1781" y="5047"/>
                    <a:pt x="1971" y="4476"/>
                    <a:pt x="2040" y="3785"/>
                  </a:cubicBezTo>
                  <a:cubicBezTo>
                    <a:pt x="2144" y="2748"/>
                    <a:pt x="1642" y="1746"/>
                    <a:pt x="1936" y="692"/>
                  </a:cubicBezTo>
                  <a:cubicBezTo>
                    <a:pt x="2023" y="381"/>
                    <a:pt x="1712" y="0"/>
                    <a:pt x="129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1668;p38"/>
            <p:cNvSpPr/>
            <p:nvPr/>
          </p:nvSpPr>
          <p:spPr>
            <a:xfrm>
              <a:off x="2844942" y="2206474"/>
              <a:ext cx="54371" cy="26323"/>
            </a:xfrm>
            <a:custGeom>
              <a:avLst/>
              <a:gdLst/>
              <a:ahLst/>
              <a:cxnLst/>
              <a:rect l="l" t="t" r="r" b="b"/>
              <a:pathLst>
                <a:path w="3751" h="1816" extrusionOk="0">
                  <a:moveTo>
                    <a:pt x="1383" y="1"/>
                  </a:moveTo>
                  <a:cubicBezTo>
                    <a:pt x="778" y="87"/>
                    <a:pt x="1" y="18"/>
                    <a:pt x="122" y="640"/>
                  </a:cubicBezTo>
                  <a:cubicBezTo>
                    <a:pt x="329" y="1625"/>
                    <a:pt x="1297" y="1815"/>
                    <a:pt x="2195" y="1815"/>
                  </a:cubicBezTo>
                  <a:cubicBezTo>
                    <a:pt x="2835" y="1815"/>
                    <a:pt x="3751" y="1712"/>
                    <a:pt x="3613" y="951"/>
                  </a:cubicBezTo>
                  <a:cubicBezTo>
                    <a:pt x="3466" y="240"/>
                    <a:pt x="2970" y="188"/>
                    <a:pt x="2455" y="188"/>
                  </a:cubicBezTo>
                  <a:cubicBezTo>
                    <a:pt x="2366" y="188"/>
                    <a:pt x="2276" y="189"/>
                    <a:pt x="2187" y="189"/>
                  </a:cubicBezTo>
                  <a:cubicBezTo>
                    <a:pt x="1880" y="189"/>
                    <a:pt x="1588" y="170"/>
                    <a:pt x="13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9" name="Google Shape;1669;p38"/>
            <p:cNvSpPr/>
            <p:nvPr/>
          </p:nvSpPr>
          <p:spPr>
            <a:xfrm>
              <a:off x="2969947" y="2213664"/>
              <a:ext cx="29323" cy="21800"/>
            </a:xfrm>
            <a:custGeom>
              <a:avLst/>
              <a:gdLst/>
              <a:ahLst/>
              <a:cxnLst/>
              <a:rect l="l" t="t" r="r" b="b"/>
              <a:pathLst>
                <a:path w="2023" h="1504" extrusionOk="0">
                  <a:moveTo>
                    <a:pt x="1294" y="1"/>
                  </a:moveTo>
                  <a:cubicBezTo>
                    <a:pt x="1249" y="1"/>
                    <a:pt x="1204" y="3"/>
                    <a:pt x="1158" y="6"/>
                  </a:cubicBezTo>
                  <a:cubicBezTo>
                    <a:pt x="691" y="144"/>
                    <a:pt x="0" y="109"/>
                    <a:pt x="17" y="904"/>
                  </a:cubicBezTo>
                  <a:cubicBezTo>
                    <a:pt x="17" y="1352"/>
                    <a:pt x="364" y="1503"/>
                    <a:pt x="748" y="1503"/>
                  </a:cubicBezTo>
                  <a:cubicBezTo>
                    <a:pt x="809" y="1503"/>
                    <a:pt x="872" y="1499"/>
                    <a:pt x="933" y="1492"/>
                  </a:cubicBezTo>
                  <a:cubicBezTo>
                    <a:pt x="1486" y="1440"/>
                    <a:pt x="2022" y="1233"/>
                    <a:pt x="2022" y="593"/>
                  </a:cubicBezTo>
                  <a:cubicBezTo>
                    <a:pt x="2022" y="156"/>
                    <a:pt x="1711" y="1"/>
                    <a:pt x="12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0" name="Google Shape;1670;p38"/>
            <p:cNvSpPr/>
            <p:nvPr/>
          </p:nvSpPr>
          <p:spPr>
            <a:xfrm>
              <a:off x="2558390" y="2135072"/>
              <a:ext cx="26048" cy="22134"/>
            </a:xfrm>
            <a:custGeom>
              <a:avLst/>
              <a:gdLst/>
              <a:ahLst/>
              <a:cxnLst/>
              <a:rect l="l" t="t" r="r" b="b"/>
              <a:pathLst>
                <a:path w="1797" h="1527" extrusionOk="0">
                  <a:moveTo>
                    <a:pt x="812" y="0"/>
                  </a:moveTo>
                  <a:cubicBezTo>
                    <a:pt x="383" y="0"/>
                    <a:pt x="1" y="211"/>
                    <a:pt x="34" y="710"/>
                  </a:cubicBezTo>
                  <a:cubicBezTo>
                    <a:pt x="34" y="1164"/>
                    <a:pt x="400" y="1527"/>
                    <a:pt x="845" y="1527"/>
                  </a:cubicBezTo>
                  <a:cubicBezTo>
                    <a:pt x="874" y="1527"/>
                    <a:pt x="903" y="1525"/>
                    <a:pt x="933" y="1522"/>
                  </a:cubicBezTo>
                  <a:cubicBezTo>
                    <a:pt x="1382" y="1522"/>
                    <a:pt x="1745" y="1315"/>
                    <a:pt x="1797" y="796"/>
                  </a:cubicBezTo>
                  <a:cubicBezTo>
                    <a:pt x="1745" y="226"/>
                    <a:pt x="1330" y="19"/>
                    <a:pt x="864" y="1"/>
                  </a:cubicBezTo>
                  <a:cubicBezTo>
                    <a:pt x="847" y="1"/>
                    <a:pt x="829" y="0"/>
                    <a:pt x="8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1671" name="Google Shape;1671;p38"/>
          <p:cNvCxnSpPr>
            <a:cxnSpLocks/>
          </p:cNvCxnSpPr>
          <p:nvPr/>
        </p:nvCxnSpPr>
        <p:spPr>
          <a:xfrm rot="10800000" flipH="1">
            <a:off x="2210294" y="2353270"/>
            <a:ext cx="2805300" cy="16380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1672" name="Google Shape;1672;p38"/>
          <p:cNvSpPr/>
          <p:nvPr/>
        </p:nvSpPr>
        <p:spPr>
          <a:xfrm>
            <a:off x="2130215" y="2484070"/>
            <a:ext cx="66000" cy="660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8" name="Google Shape;1678;p38"/>
          <p:cNvSpPr/>
          <p:nvPr/>
        </p:nvSpPr>
        <p:spPr>
          <a:xfrm>
            <a:off x="9664245" y="4253297"/>
            <a:ext cx="206700" cy="206700"/>
          </a:xfrm>
          <a:prstGeom prst="star4">
            <a:avLst>
              <a:gd name="adj" fmla="val 12500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5" name="Picture 4" descr="Map&#10;&#10;Description automatically generated">
            <a:extLst>
              <a:ext uri="{FF2B5EF4-FFF2-40B4-BE49-F238E27FC236}">
                <a16:creationId xmlns:a16="http://schemas.microsoft.com/office/drawing/2014/main" id="{5771B328-C405-8EE7-BAF0-45509D0AAF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6147" y="749830"/>
            <a:ext cx="2781872" cy="378979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lt1"/>
            </a:gs>
            <a:gs pos="100000">
              <a:schemeClr val="dk2"/>
            </a:gs>
          </a:gsLst>
          <a:lin ang="5400012" scaled="0"/>
        </a:gradFill>
        <a:effectLst/>
      </p:bgPr>
    </p:bg>
    <p:spTree>
      <p:nvGrpSpPr>
        <p:cNvPr id="1" name="Shape 1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oogle Shape;1179;p30">
            <a:extLst>
              <a:ext uri="{FF2B5EF4-FFF2-40B4-BE49-F238E27FC236}">
                <a16:creationId xmlns:a16="http://schemas.microsoft.com/office/drawing/2014/main" id="{5D04C031-F682-3B98-F5B6-D9077B4DBD67}"/>
              </a:ext>
            </a:extLst>
          </p:cNvPr>
          <p:cNvGrpSpPr/>
          <p:nvPr/>
        </p:nvGrpSpPr>
        <p:grpSpPr>
          <a:xfrm flipH="1">
            <a:off x="5921730" y="2371865"/>
            <a:ext cx="3140208" cy="2771635"/>
            <a:chOff x="470594" y="1423350"/>
            <a:chExt cx="3140208" cy="2771635"/>
          </a:xfrm>
        </p:grpSpPr>
        <p:sp>
          <p:nvSpPr>
            <p:cNvPr id="6" name="Google Shape;1180;p30">
              <a:extLst>
                <a:ext uri="{FF2B5EF4-FFF2-40B4-BE49-F238E27FC236}">
                  <a16:creationId xmlns:a16="http://schemas.microsoft.com/office/drawing/2014/main" id="{6327460D-6AC2-53EB-9065-FCED6A2C2A9F}"/>
                </a:ext>
              </a:extLst>
            </p:cNvPr>
            <p:cNvSpPr/>
            <p:nvPr/>
          </p:nvSpPr>
          <p:spPr>
            <a:xfrm>
              <a:off x="2887110" y="3095293"/>
              <a:ext cx="723692" cy="713190"/>
            </a:xfrm>
            <a:custGeom>
              <a:avLst/>
              <a:gdLst/>
              <a:ahLst/>
              <a:cxnLst/>
              <a:rect l="l" t="t" r="r" b="b"/>
              <a:pathLst>
                <a:path w="11026" h="10866" extrusionOk="0">
                  <a:moveTo>
                    <a:pt x="1" y="1"/>
                  </a:moveTo>
                  <a:lnTo>
                    <a:pt x="11025" y="7190"/>
                  </a:lnTo>
                  <a:lnTo>
                    <a:pt x="11025" y="10865"/>
                  </a:lnTo>
                  <a:lnTo>
                    <a:pt x="1233" y="4292"/>
                  </a:lnTo>
                  <a:lnTo>
                    <a:pt x="46" y="206"/>
                  </a:lnTo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1181;p30">
              <a:extLst>
                <a:ext uri="{FF2B5EF4-FFF2-40B4-BE49-F238E27FC236}">
                  <a16:creationId xmlns:a16="http://schemas.microsoft.com/office/drawing/2014/main" id="{95A59552-0EF3-5DC8-FBD2-390A9498EB22}"/>
                </a:ext>
              </a:extLst>
            </p:cNvPr>
            <p:cNvSpPr/>
            <p:nvPr/>
          </p:nvSpPr>
          <p:spPr>
            <a:xfrm>
              <a:off x="470594" y="1423350"/>
              <a:ext cx="2737176" cy="2771635"/>
            </a:xfrm>
            <a:custGeom>
              <a:avLst/>
              <a:gdLst/>
              <a:ahLst/>
              <a:cxnLst/>
              <a:rect l="l" t="t" r="r" b="b"/>
              <a:pathLst>
                <a:path w="41703" h="42228" extrusionOk="0">
                  <a:moveTo>
                    <a:pt x="10751" y="20224"/>
                  </a:moveTo>
                  <a:cubicBezTo>
                    <a:pt x="10751" y="20224"/>
                    <a:pt x="6346" y="22575"/>
                    <a:pt x="5821" y="22575"/>
                  </a:cubicBezTo>
                  <a:lnTo>
                    <a:pt x="4657" y="22575"/>
                  </a:lnTo>
                  <a:lnTo>
                    <a:pt x="7328" y="16617"/>
                  </a:lnTo>
                  <a:lnTo>
                    <a:pt x="7510" y="16412"/>
                  </a:lnTo>
                  <a:lnTo>
                    <a:pt x="8492" y="16937"/>
                  </a:lnTo>
                  <a:lnTo>
                    <a:pt x="9952" y="19014"/>
                  </a:lnTo>
                  <a:lnTo>
                    <a:pt x="10751" y="19767"/>
                  </a:lnTo>
                  <a:close/>
                  <a:moveTo>
                    <a:pt x="4885" y="9290"/>
                  </a:moveTo>
                  <a:lnTo>
                    <a:pt x="6620" y="10546"/>
                  </a:lnTo>
                  <a:lnTo>
                    <a:pt x="5753" y="11116"/>
                  </a:lnTo>
                  <a:lnTo>
                    <a:pt x="4885" y="10203"/>
                  </a:lnTo>
                  <a:close/>
                  <a:moveTo>
                    <a:pt x="40881" y="39785"/>
                  </a:moveTo>
                  <a:lnTo>
                    <a:pt x="39876" y="35608"/>
                  </a:lnTo>
                  <a:cubicBezTo>
                    <a:pt x="39876" y="35608"/>
                    <a:pt x="37251" y="27345"/>
                    <a:pt x="36818" y="25474"/>
                  </a:cubicBezTo>
                  <a:cubicBezTo>
                    <a:pt x="36361" y="23625"/>
                    <a:pt x="34718" y="21182"/>
                    <a:pt x="34718" y="21182"/>
                  </a:cubicBezTo>
                  <a:cubicBezTo>
                    <a:pt x="34718" y="21182"/>
                    <a:pt x="34421" y="17987"/>
                    <a:pt x="34353" y="17644"/>
                  </a:cubicBezTo>
                  <a:cubicBezTo>
                    <a:pt x="34284" y="17302"/>
                    <a:pt x="34216" y="16937"/>
                    <a:pt x="34124" y="16937"/>
                  </a:cubicBezTo>
                  <a:cubicBezTo>
                    <a:pt x="34033" y="16937"/>
                    <a:pt x="30678" y="14974"/>
                    <a:pt x="30678" y="14974"/>
                  </a:cubicBezTo>
                  <a:lnTo>
                    <a:pt x="30153" y="14997"/>
                  </a:lnTo>
                  <a:cubicBezTo>
                    <a:pt x="30198" y="14266"/>
                    <a:pt x="29719" y="13536"/>
                    <a:pt x="29719" y="13536"/>
                  </a:cubicBezTo>
                  <a:cubicBezTo>
                    <a:pt x="28966" y="12623"/>
                    <a:pt x="27551" y="12600"/>
                    <a:pt x="26706" y="13057"/>
                  </a:cubicBezTo>
                  <a:cubicBezTo>
                    <a:pt x="26113" y="13376"/>
                    <a:pt x="25999" y="14038"/>
                    <a:pt x="25976" y="14426"/>
                  </a:cubicBezTo>
                  <a:lnTo>
                    <a:pt x="25976" y="14426"/>
                  </a:lnTo>
                  <a:lnTo>
                    <a:pt x="25976" y="14426"/>
                  </a:lnTo>
                  <a:cubicBezTo>
                    <a:pt x="25953" y="14609"/>
                    <a:pt x="25976" y="14723"/>
                    <a:pt x="25976" y="14723"/>
                  </a:cubicBezTo>
                  <a:cubicBezTo>
                    <a:pt x="25976" y="14723"/>
                    <a:pt x="25976" y="14791"/>
                    <a:pt x="25999" y="14883"/>
                  </a:cubicBezTo>
                  <a:lnTo>
                    <a:pt x="26044" y="16070"/>
                  </a:lnTo>
                  <a:cubicBezTo>
                    <a:pt x="25930" y="16070"/>
                    <a:pt x="25063" y="18261"/>
                    <a:pt x="25063" y="18261"/>
                  </a:cubicBezTo>
                  <a:lnTo>
                    <a:pt x="10477" y="9199"/>
                  </a:lnTo>
                  <a:lnTo>
                    <a:pt x="14472" y="1393"/>
                  </a:lnTo>
                  <a:lnTo>
                    <a:pt x="11573" y="1"/>
                  </a:lnTo>
                  <a:lnTo>
                    <a:pt x="7236" y="7784"/>
                  </a:lnTo>
                  <a:lnTo>
                    <a:pt x="4977" y="5501"/>
                  </a:lnTo>
                  <a:lnTo>
                    <a:pt x="5433" y="4908"/>
                  </a:lnTo>
                  <a:cubicBezTo>
                    <a:pt x="5890" y="4314"/>
                    <a:pt x="4977" y="4406"/>
                    <a:pt x="4954" y="4178"/>
                  </a:cubicBezTo>
                  <a:cubicBezTo>
                    <a:pt x="4931" y="3949"/>
                    <a:pt x="4452" y="3858"/>
                    <a:pt x="4452" y="3858"/>
                  </a:cubicBezTo>
                  <a:lnTo>
                    <a:pt x="3470" y="4178"/>
                  </a:lnTo>
                  <a:lnTo>
                    <a:pt x="3150" y="4634"/>
                  </a:lnTo>
                  <a:lnTo>
                    <a:pt x="2192" y="3858"/>
                  </a:lnTo>
                  <a:lnTo>
                    <a:pt x="1" y="6255"/>
                  </a:lnTo>
                  <a:lnTo>
                    <a:pt x="1827" y="7647"/>
                  </a:lnTo>
                  <a:lnTo>
                    <a:pt x="1530" y="8081"/>
                  </a:lnTo>
                  <a:lnTo>
                    <a:pt x="1461" y="10751"/>
                  </a:lnTo>
                  <a:lnTo>
                    <a:pt x="2352" y="12623"/>
                  </a:lnTo>
                  <a:lnTo>
                    <a:pt x="4885" y="14380"/>
                  </a:lnTo>
                  <a:lnTo>
                    <a:pt x="1" y="24834"/>
                  </a:lnTo>
                  <a:lnTo>
                    <a:pt x="2580" y="26752"/>
                  </a:lnTo>
                  <a:lnTo>
                    <a:pt x="3607" y="24766"/>
                  </a:lnTo>
                  <a:lnTo>
                    <a:pt x="4452" y="24652"/>
                  </a:lnTo>
                  <a:lnTo>
                    <a:pt x="4452" y="24949"/>
                  </a:lnTo>
                  <a:cubicBezTo>
                    <a:pt x="6780" y="24926"/>
                    <a:pt x="10637" y="22689"/>
                    <a:pt x="10637" y="22689"/>
                  </a:cubicBezTo>
                  <a:lnTo>
                    <a:pt x="10546" y="23100"/>
                  </a:lnTo>
                  <a:cubicBezTo>
                    <a:pt x="10546" y="23100"/>
                    <a:pt x="9290" y="27208"/>
                    <a:pt x="8834" y="29057"/>
                  </a:cubicBezTo>
                  <a:cubicBezTo>
                    <a:pt x="8355" y="30906"/>
                    <a:pt x="7738" y="34946"/>
                    <a:pt x="7738" y="34946"/>
                  </a:cubicBezTo>
                  <a:lnTo>
                    <a:pt x="5136" y="41132"/>
                  </a:lnTo>
                  <a:lnTo>
                    <a:pt x="24698" y="41132"/>
                  </a:lnTo>
                  <a:cubicBezTo>
                    <a:pt x="24698" y="41132"/>
                    <a:pt x="24355" y="40538"/>
                    <a:pt x="23305" y="38552"/>
                  </a:cubicBezTo>
                  <a:cubicBezTo>
                    <a:pt x="22278" y="36589"/>
                    <a:pt x="19493" y="30039"/>
                    <a:pt x="18512" y="26501"/>
                  </a:cubicBezTo>
                  <a:cubicBezTo>
                    <a:pt x="17508" y="22940"/>
                    <a:pt x="16138" y="21182"/>
                    <a:pt x="16138" y="21182"/>
                  </a:cubicBezTo>
                  <a:lnTo>
                    <a:pt x="15887" y="20087"/>
                  </a:lnTo>
                  <a:lnTo>
                    <a:pt x="15659" y="19858"/>
                  </a:lnTo>
                  <a:cubicBezTo>
                    <a:pt x="15819" y="18398"/>
                    <a:pt x="15042" y="15750"/>
                    <a:pt x="15042" y="15750"/>
                  </a:cubicBezTo>
                  <a:lnTo>
                    <a:pt x="20612" y="19197"/>
                  </a:lnTo>
                  <a:cubicBezTo>
                    <a:pt x="20612" y="19197"/>
                    <a:pt x="20338" y="19995"/>
                    <a:pt x="20338" y="20247"/>
                  </a:cubicBezTo>
                  <a:cubicBezTo>
                    <a:pt x="20338" y="20498"/>
                    <a:pt x="20361" y="21456"/>
                    <a:pt x="20452" y="21958"/>
                  </a:cubicBezTo>
                  <a:cubicBezTo>
                    <a:pt x="20543" y="22483"/>
                    <a:pt x="21319" y="22620"/>
                    <a:pt x="21319" y="22620"/>
                  </a:cubicBezTo>
                  <a:lnTo>
                    <a:pt x="21502" y="23488"/>
                  </a:lnTo>
                  <a:lnTo>
                    <a:pt x="21936" y="24355"/>
                  </a:lnTo>
                  <a:cubicBezTo>
                    <a:pt x="23488" y="24652"/>
                    <a:pt x="26341" y="23625"/>
                    <a:pt x="26341" y="23625"/>
                  </a:cubicBezTo>
                  <a:lnTo>
                    <a:pt x="27277" y="21981"/>
                  </a:lnTo>
                  <a:lnTo>
                    <a:pt x="28692" y="23739"/>
                  </a:lnTo>
                  <a:cubicBezTo>
                    <a:pt x="28692" y="23739"/>
                    <a:pt x="28395" y="24424"/>
                    <a:pt x="28007" y="25131"/>
                  </a:cubicBezTo>
                  <a:cubicBezTo>
                    <a:pt x="27642" y="25839"/>
                    <a:pt x="27619" y="26455"/>
                    <a:pt x="27619" y="26455"/>
                  </a:cubicBezTo>
                  <a:cubicBezTo>
                    <a:pt x="27893" y="28281"/>
                    <a:pt x="27688" y="31089"/>
                    <a:pt x="27688" y="31089"/>
                  </a:cubicBezTo>
                  <a:lnTo>
                    <a:pt x="28099" y="31020"/>
                  </a:lnTo>
                  <a:lnTo>
                    <a:pt x="28213" y="41132"/>
                  </a:lnTo>
                  <a:lnTo>
                    <a:pt x="41702" y="42227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1182;p30">
              <a:extLst>
                <a:ext uri="{FF2B5EF4-FFF2-40B4-BE49-F238E27FC236}">
                  <a16:creationId xmlns:a16="http://schemas.microsoft.com/office/drawing/2014/main" id="{A43BA962-4767-7137-AA00-A0E418DF45A2}"/>
                </a:ext>
              </a:extLst>
            </p:cNvPr>
            <p:cNvSpPr/>
            <p:nvPr/>
          </p:nvSpPr>
          <p:spPr>
            <a:xfrm>
              <a:off x="2449647" y="2406116"/>
              <a:ext cx="308681" cy="421049"/>
            </a:xfrm>
            <a:custGeom>
              <a:avLst/>
              <a:gdLst/>
              <a:ahLst/>
              <a:cxnLst/>
              <a:rect l="l" t="t" r="r" b="b"/>
              <a:pathLst>
                <a:path w="4703" h="6415" extrusionOk="0">
                  <a:moveTo>
                    <a:pt x="389" y="457"/>
                  </a:moveTo>
                  <a:lnTo>
                    <a:pt x="2375" y="3128"/>
                  </a:lnTo>
                  <a:lnTo>
                    <a:pt x="2375" y="4520"/>
                  </a:lnTo>
                  <a:lnTo>
                    <a:pt x="4703" y="6415"/>
                  </a:lnTo>
                  <a:lnTo>
                    <a:pt x="4064" y="2078"/>
                  </a:lnTo>
                  <a:lnTo>
                    <a:pt x="526" y="1"/>
                  </a:lnTo>
                  <a:lnTo>
                    <a:pt x="1" y="24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183;p30">
              <a:extLst>
                <a:ext uri="{FF2B5EF4-FFF2-40B4-BE49-F238E27FC236}">
                  <a16:creationId xmlns:a16="http://schemas.microsoft.com/office/drawing/2014/main" id="{83755D46-D395-1EA6-AA5A-7A9485C507D2}"/>
                </a:ext>
              </a:extLst>
            </p:cNvPr>
            <p:cNvSpPr/>
            <p:nvPr/>
          </p:nvSpPr>
          <p:spPr>
            <a:xfrm>
              <a:off x="2915596" y="3201689"/>
              <a:ext cx="376089" cy="392563"/>
            </a:xfrm>
            <a:custGeom>
              <a:avLst/>
              <a:gdLst/>
              <a:ahLst/>
              <a:cxnLst/>
              <a:rect l="l" t="t" r="r" b="b"/>
              <a:pathLst>
                <a:path w="5730" h="5981" extrusionOk="0">
                  <a:moveTo>
                    <a:pt x="0" y="0"/>
                  </a:moveTo>
                  <a:lnTo>
                    <a:pt x="799" y="2671"/>
                  </a:lnTo>
                  <a:lnTo>
                    <a:pt x="5730" y="598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184;p30">
              <a:extLst>
                <a:ext uri="{FF2B5EF4-FFF2-40B4-BE49-F238E27FC236}">
                  <a16:creationId xmlns:a16="http://schemas.microsoft.com/office/drawing/2014/main" id="{ACFFAC2F-30CD-633D-B3E9-1E3EDD3FB65A}"/>
                </a:ext>
              </a:extLst>
            </p:cNvPr>
            <p:cNvSpPr/>
            <p:nvPr/>
          </p:nvSpPr>
          <p:spPr>
            <a:xfrm>
              <a:off x="1113300" y="2152959"/>
              <a:ext cx="672759" cy="506440"/>
            </a:xfrm>
            <a:custGeom>
              <a:avLst/>
              <a:gdLst/>
              <a:ahLst/>
              <a:cxnLst/>
              <a:rect l="l" t="t" r="r" b="b"/>
              <a:pathLst>
                <a:path w="10250" h="7716" extrusionOk="0">
                  <a:moveTo>
                    <a:pt x="685" y="1621"/>
                  </a:moveTo>
                  <a:lnTo>
                    <a:pt x="10249" y="7715"/>
                  </a:lnTo>
                  <a:lnTo>
                    <a:pt x="1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85;p30">
              <a:extLst>
                <a:ext uri="{FF2B5EF4-FFF2-40B4-BE49-F238E27FC236}">
                  <a16:creationId xmlns:a16="http://schemas.microsoft.com/office/drawing/2014/main" id="{45FE0870-17AF-9CE8-70F5-11813100EEF0}"/>
                </a:ext>
              </a:extLst>
            </p:cNvPr>
            <p:cNvSpPr/>
            <p:nvPr/>
          </p:nvSpPr>
          <p:spPr>
            <a:xfrm>
              <a:off x="3011490" y="3516282"/>
              <a:ext cx="196314" cy="636791"/>
            </a:xfrm>
            <a:custGeom>
              <a:avLst/>
              <a:gdLst/>
              <a:ahLst/>
              <a:cxnLst/>
              <a:rect l="l" t="t" r="r" b="b"/>
              <a:pathLst>
                <a:path w="2991" h="9702" extrusionOk="0">
                  <a:moveTo>
                    <a:pt x="0" y="0"/>
                  </a:moveTo>
                  <a:lnTo>
                    <a:pt x="480" y="7807"/>
                  </a:lnTo>
                  <a:lnTo>
                    <a:pt x="0" y="9701"/>
                  </a:lnTo>
                  <a:lnTo>
                    <a:pt x="2990" y="970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186;p30">
              <a:extLst>
                <a:ext uri="{FF2B5EF4-FFF2-40B4-BE49-F238E27FC236}">
                  <a16:creationId xmlns:a16="http://schemas.microsoft.com/office/drawing/2014/main" id="{CBA40D14-00BA-20BC-8541-021E9B0FAAC1}"/>
                </a:ext>
              </a:extLst>
            </p:cNvPr>
            <p:cNvSpPr/>
            <p:nvPr/>
          </p:nvSpPr>
          <p:spPr>
            <a:xfrm>
              <a:off x="1633202" y="3006882"/>
              <a:ext cx="482417" cy="1116189"/>
            </a:xfrm>
            <a:custGeom>
              <a:avLst/>
              <a:gdLst/>
              <a:ahLst/>
              <a:cxnLst/>
              <a:rect l="l" t="t" r="r" b="b"/>
              <a:pathLst>
                <a:path w="7350" h="17006" extrusionOk="0">
                  <a:moveTo>
                    <a:pt x="0" y="1"/>
                  </a:moveTo>
                  <a:cubicBezTo>
                    <a:pt x="0" y="1"/>
                    <a:pt x="2168" y="9017"/>
                    <a:pt x="2328" y="12212"/>
                  </a:cubicBezTo>
                  <a:cubicBezTo>
                    <a:pt x="2511" y="15385"/>
                    <a:pt x="3538" y="16070"/>
                    <a:pt x="3538" y="16070"/>
                  </a:cubicBezTo>
                  <a:lnTo>
                    <a:pt x="3812" y="17006"/>
                  </a:lnTo>
                  <a:lnTo>
                    <a:pt x="7350" y="17006"/>
                  </a:lnTo>
                  <a:cubicBezTo>
                    <a:pt x="7350" y="17006"/>
                    <a:pt x="434" y="1028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08" name="Google Shape;1108;p27"/>
          <p:cNvSpPr txBox="1">
            <a:spLocks noGrp="1"/>
          </p:cNvSpPr>
          <p:nvPr>
            <p:ph type="title"/>
          </p:nvPr>
        </p:nvSpPr>
        <p:spPr>
          <a:xfrm>
            <a:off x="210364" y="243254"/>
            <a:ext cx="8723271" cy="451374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2000" dirty="0">
                <a:latin typeface="+mj-lt"/>
              </a:rPr>
              <a:t>Ова религија развила се из учења </a:t>
            </a:r>
            <a:r>
              <a:rPr lang="sr-Cyrl-RS" sz="2000" dirty="0">
                <a:solidFill>
                  <a:srgbClr val="FFFF00"/>
                </a:solidFill>
                <a:latin typeface="+mj-lt"/>
              </a:rPr>
              <a:t>Исуса Христа</a:t>
            </a:r>
            <a:r>
              <a:rPr lang="sr-Cyrl-RS" sz="2000" dirty="0">
                <a:latin typeface="+mj-lt"/>
              </a:rPr>
              <a:t>, рођеног у граду </a:t>
            </a:r>
            <a:r>
              <a:rPr lang="sr-Cyrl-RS" sz="2000" dirty="0">
                <a:solidFill>
                  <a:srgbClr val="FFFF00"/>
                </a:solidFill>
                <a:latin typeface="+mj-lt"/>
              </a:rPr>
              <a:t>Витлејему </a:t>
            </a:r>
            <a:r>
              <a:rPr lang="sr-Cyrl-RS" sz="2000" dirty="0">
                <a:latin typeface="+mj-lt"/>
              </a:rPr>
              <a:t>недалеко од Јерусалима.</a:t>
            </a:r>
            <a:br>
              <a:rPr lang="sr-Cyrl-RS" sz="2000" dirty="0">
                <a:latin typeface="+mj-lt"/>
              </a:rPr>
            </a:br>
            <a:br>
              <a:rPr lang="sr-Cyrl-RS" sz="2000" dirty="0">
                <a:latin typeface="+mj-lt"/>
              </a:rPr>
            </a:br>
            <a:r>
              <a:rPr lang="sr-Cyrl-RS" sz="2000" dirty="0">
                <a:latin typeface="+mj-lt"/>
              </a:rPr>
              <a:t>- Суочен са захтевима да се Христово учење забрани, римски намесник у Јудеји </a:t>
            </a:r>
            <a:r>
              <a:rPr lang="sr-Cyrl-RS" sz="2000" dirty="0">
                <a:solidFill>
                  <a:srgbClr val="FFFF00"/>
                </a:solidFill>
                <a:latin typeface="+mj-lt"/>
              </a:rPr>
              <a:t>Понтије Пилат</a:t>
            </a:r>
            <a:r>
              <a:rPr lang="sr-Cyrl-RS" sz="2000" dirty="0">
                <a:latin typeface="+mj-lt"/>
              </a:rPr>
              <a:t>, осудио је Христово учење. Христ је ухапшен и разапет на крст на брду Голгота. Отуд је крст постао </a:t>
            </a:r>
            <a:r>
              <a:rPr lang="sr-Cyrl-RS" sz="2000" dirty="0" err="1">
                <a:latin typeface="+mj-lt"/>
              </a:rPr>
              <a:t>најсветији</a:t>
            </a:r>
            <a:r>
              <a:rPr lang="sr-Cyrl-RS" sz="2000" dirty="0">
                <a:latin typeface="+mj-lt"/>
              </a:rPr>
              <a:t> хришћански симбол. (први симбол хришћанства била је </a:t>
            </a:r>
            <a:r>
              <a:rPr lang="sr-Cyrl-RS" sz="2000" dirty="0">
                <a:solidFill>
                  <a:srgbClr val="FFFF00"/>
                </a:solidFill>
                <a:latin typeface="+mj-lt"/>
              </a:rPr>
              <a:t>РИБА</a:t>
            </a:r>
            <a:r>
              <a:rPr lang="sr-Cyrl-RS" sz="2000" dirty="0">
                <a:latin typeface="+mj-lt"/>
              </a:rPr>
              <a:t>)</a:t>
            </a:r>
            <a:br>
              <a:rPr lang="sr-Cyrl-RS" sz="2000" dirty="0">
                <a:latin typeface="+mj-lt"/>
              </a:rPr>
            </a:br>
            <a:br>
              <a:rPr lang="sr-Cyrl-RS" sz="2000" dirty="0">
                <a:latin typeface="+mj-lt"/>
              </a:rPr>
            </a:br>
            <a:r>
              <a:rPr lang="sr-Cyrl-RS" sz="2000" dirty="0">
                <a:latin typeface="+mj-lt"/>
              </a:rPr>
              <a:t>После Христове смрти његово учење наставили су да преносе његови ученици – </a:t>
            </a:r>
            <a:r>
              <a:rPr lang="sr-Cyrl-RS" sz="2000" dirty="0">
                <a:solidFill>
                  <a:srgbClr val="FFFF00"/>
                </a:solidFill>
                <a:latin typeface="+mj-lt"/>
              </a:rPr>
              <a:t>апостоли</a:t>
            </a:r>
            <a:r>
              <a:rPr lang="sr-Cyrl-RS" sz="2000" dirty="0">
                <a:latin typeface="+mj-lt"/>
              </a:rPr>
              <a:t>. (Исус и његови следбеници проповедали су једнакост људи пред Богом)</a:t>
            </a:r>
            <a:endParaRPr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48965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lt1"/>
            </a:gs>
            <a:gs pos="100000">
              <a:schemeClr val="dk2"/>
            </a:gs>
          </a:gsLst>
          <a:lin ang="5400012" scaled="0"/>
        </a:gradFill>
        <a:effectLst/>
      </p:bgPr>
    </p:bg>
    <p:spTree>
      <p:nvGrpSpPr>
        <p:cNvPr id="1" name="Shape 1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oogle Shape;1179;p30">
            <a:extLst>
              <a:ext uri="{FF2B5EF4-FFF2-40B4-BE49-F238E27FC236}">
                <a16:creationId xmlns:a16="http://schemas.microsoft.com/office/drawing/2014/main" id="{5D04C031-F682-3B98-F5B6-D9077B4DBD67}"/>
              </a:ext>
            </a:extLst>
          </p:cNvPr>
          <p:cNvGrpSpPr/>
          <p:nvPr/>
        </p:nvGrpSpPr>
        <p:grpSpPr>
          <a:xfrm flipH="1">
            <a:off x="5921730" y="2371865"/>
            <a:ext cx="3140208" cy="2771635"/>
            <a:chOff x="470594" y="1423350"/>
            <a:chExt cx="3140208" cy="2771635"/>
          </a:xfrm>
        </p:grpSpPr>
        <p:sp>
          <p:nvSpPr>
            <p:cNvPr id="6" name="Google Shape;1180;p30">
              <a:extLst>
                <a:ext uri="{FF2B5EF4-FFF2-40B4-BE49-F238E27FC236}">
                  <a16:creationId xmlns:a16="http://schemas.microsoft.com/office/drawing/2014/main" id="{6327460D-6AC2-53EB-9065-FCED6A2C2A9F}"/>
                </a:ext>
              </a:extLst>
            </p:cNvPr>
            <p:cNvSpPr/>
            <p:nvPr/>
          </p:nvSpPr>
          <p:spPr>
            <a:xfrm>
              <a:off x="2887110" y="3095293"/>
              <a:ext cx="723692" cy="713190"/>
            </a:xfrm>
            <a:custGeom>
              <a:avLst/>
              <a:gdLst/>
              <a:ahLst/>
              <a:cxnLst/>
              <a:rect l="l" t="t" r="r" b="b"/>
              <a:pathLst>
                <a:path w="11026" h="10866" extrusionOk="0">
                  <a:moveTo>
                    <a:pt x="1" y="1"/>
                  </a:moveTo>
                  <a:lnTo>
                    <a:pt x="11025" y="7190"/>
                  </a:lnTo>
                  <a:lnTo>
                    <a:pt x="11025" y="10865"/>
                  </a:lnTo>
                  <a:lnTo>
                    <a:pt x="1233" y="4292"/>
                  </a:lnTo>
                  <a:lnTo>
                    <a:pt x="46" y="206"/>
                  </a:lnTo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1181;p30">
              <a:extLst>
                <a:ext uri="{FF2B5EF4-FFF2-40B4-BE49-F238E27FC236}">
                  <a16:creationId xmlns:a16="http://schemas.microsoft.com/office/drawing/2014/main" id="{95A59552-0EF3-5DC8-FBD2-390A9498EB22}"/>
                </a:ext>
              </a:extLst>
            </p:cNvPr>
            <p:cNvSpPr/>
            <p:nvPr/>
          </p:nvSpPr>
          <p:spPr>
            <a:xfrm>
              <a:off x="470594" y="1423350"/>
              <a:ext cx="2737176" cy="2771635"/>
            </a:xfrm>
            <a:custGeom>
              <a:avLst/>
              <a:gdLst/>
              <a:ahLst/>
              <a:cxnLst/>
              <a:rect l="l" t="t" r="r" b="b"/>
              <a:pathLst>
                <a:path w="41703" h="42228" extrusionOk="0">
                  <a:moveTo>
                    <a:pt x="10751" y="20224"/>
                  </a:moveTo>
                  <a:cubicBezTo>
                    <a:pt x="10751" y="20224"/>
                    <a:pt x="6346" y="22575"/>
                    <a:pt x="5821" y="22575"/>
                  </a:cubicBezTo>
                  <a:lnTo>
                    <a:pt x="4657" y="22575"/>
                  </a:lnTo>
                  <a:lnTo>
                    <a:pt x="7328" y="16617"/>
                  </a:lnTo>
                  <a:lnTo>
                    <a:pt x="7510" y="16412"/>
                  </a:lnTo>
                  <a:lnTo>
                    <a:pt x="8492" y="16937"/>
                  </a:lnTo>
                  <a:lnTo>
                    <a:pt x="9952" y="19014"/>
                  </a:lnTo>
                  <a:lnTo>
                    <a:pt x="10751" y="19767"/>
                  </a:lnTo>
                  <a:close/>
                  <a:moveTo>
                    <a:pt x="4885" y="9290"/>
                  </a:moveTo>
                  <a:lnTo>
                    <a:pt x="6620" y="10546"/>
                  </a:lnTo>
                  <a:lnTo>
                    <a:pt x="5753" y="11116"/>
                  </a:lnTo>
                  <a:lnTo>
                    <a:pt x="4885" y="10203"/>
                  </a:lnTo>
                  <a:close/>
                  <a:moveTo>
                    <a:pt x="40881" y="39785"/>
                  </a:moveTo>
                  <a:lnTo>
                    <a:pt x="39876" y="35608"/>
                  </a:lnTo>
                  <a:cubicBezTo>
                    <a:pt x="39876" y="35608"/>
                    <a:pt x="37251" y="27345"/>
                    <a:pt x="36818" y="25474"/>
                  </a:cubicBezTo>
                  <a:cubicBezTo>
                    <a:pt x="36361" y="23625"/>
                    <a:pt x="34718" y="21182"/>
                    <a:pt x="34718" y="21182"/>
                  </a:cubicBezTo>
                  <a:cubicBezTo>
                    <a:pt x="34718" y="21182"/>
                    <a:pt x="34421" y="17987"/>
                    <a:pt x="34353" y="17644"/>
                  </a:cubicBezTo>
                  <a:cubicBezTo>
                    <a:pt x="34284" y="17302"/>
                    <a:pt x="34216" y="16937"/>
                    <a:pt x="34124" y="16937"/>
                  </a:cubicBezTo>
                  <a:cubicBezTo>
                    <a:pt x="34033" y="16937"/>
                    <a:pt x="30678" y="14974"/>
                    <a:pt x="30678" y="14974"/>
                  </a:cubicBezTo>
                  <a:lnTo>
                    <a:pt x="30153" y="14997"/>
                  </a:lnTo>
                  <a:cubicBezTo>
                    <a:pt x="30198" y="14266"/>
                    <a:pt x="29719" y="13536"/>
                    <a:pt x="29719" y="13536"/>
                  </a:cubicBezTo>
                  <a:cubicBezTo>
                    <a:pt x="28966" y="12623"/>
                    <a:pt x="27551" y="12600"/>
                    <a:pt x="26706" y="13057"/>
                  </a:cubicBezTo>
                  <a:cubicBezTo>
                    <a:pt x="26113" y="13376"/>
                    <a:pt x="25999" y="14038"/>
                    <a:pt x="25976" y="14426"/>
                  </a:cubicBezTo>
                  <a:lnTo>
                    <a:pt x="25976" y="14426"/>
                  </a:lnTo>
                  <a:lnTo>
                    <a:pt x="25976" y="14426"/>
                  </a:lnTo>
                  <a:cubicBezTo>
                    <a:pt x="25953" y="14609"/>
                    <a:pt x="25976" y="14723"/>
                    <a:pt x="25976" y="14723"/>
                  </a:cubicBezTo>
                  <a:cubicBezTo>
                    <a:pt x="25976" y="14723"/>
                    <a:pt x="25976" y="14791"/>
                    <a:pt x="25999" y="14883"/>
                  </a:cubicBezTo>
                  <a:lnTo>
                    <a:pt x="26044" y="16070"/>
                  </a:lnTo>
                  <a:cubicBezTo>
                    <a:pt x="25930" y="16070"/>
                    <a:pt x="25063" y="18261"/>
                    <a:pt x="25063" y="18261"/>
                  </a:cubicBezTo>
                  <a:lnTo>
                    <a:pt x="10477" y="9199"/>
                  </a:lnTo>
                  <a:lnTo>
                    <a:pt x="14472" y="1393"/>
                  </a:lnTo>
                  <a:lnTo>
                    <a:pt x="11573" y="1"/>
                  </a:lnTo>
                  <a:lnTo>
                    <a:pt x="7236" y="7784"/>
                  </a:lnTo>
                  <a:lnTo>
                    <a:pt x="4977" y="5501"/>
                  </a:lnTo>
                  <a:lnTo>
                    <a:pt x="5433" y="4908"/>
                  </a:lnTo>
                  <a:cubicBezTo>
                    <a:pt x="5890" y="4314"/>
                    <a:pt x="4977" y="4406"/>
                    <a:pt x="4954" y="4178"/>
                  </a:cubicBezTo>
                  <a:cubicBezTo>
                    <a:pt x="4931" y="3949"/>
                    <a:pt x="4452" y="3858"/>
                    <a:pt x="4452" y="3858"/>
                  </a:cubicBezTo>
                  <a:lnTo>
                    <a:pt x="3470" y="4178"/>
                  </a:lnTo>
                  <a:lnTo>
                    <a:pt x="3150" y="4634"/>
                  </a:lnTo>
                  <a:lnTo>
                    <a:pt x="2192" y="3858"/>
                  </a:lnTo>
                  <a:lnTo>
                    <a:pt x="1" y="6255"/>
                  </a:lnTo>
                  <a:lnTo>
                    <a:pt x="1827" y="7647"/>
                  </a:lnTo>
                  <a:lnTo>
                    <a:pt x="1530" y="8081"/>
                  </a:lnTo>
                  <a:lnTo>
                    <a:pt x="1461" y="10751"/>
                  </a:lnTo>
                  <a:lnTo>
                    <a:pt x="2352" y="12623"/>
                  </a:lnTo>
                  <a:lnTo>
                    <a:pt x="4885" y="14380"/>
                  </a:lnTo>
                  <a:lnTo>
                    <a:pt x="1" y="24834"/>
                  </a:lnTo>
                  <a:lnTo>
                    <a:pt x="2580" y="26752"/>
                  </a:lnTo>
                  <a:lnTo>
                    <a:pt x="3607" y="24766"/>
                  </a:lnTo>
                  <a:lnTo>
                    <a:pt x="4452" y="24652"/>
                  </a:lnTo>
                  <a:lnTo>
                    <a:pt x="4452" y="24949"/>
                  </a:lnTo>
                  <a:cubicBezTo>
                    <a:pt x="6780" y="24926"/>
                    <a:pt x="10637" y="22689"/>
                    <a:pt x="10637" y="22689"/>
                  </a:cubicBezTo>
                  <a:lnTo>
                    <a:pt x="10546" y="23100"/>
                  </a:lnTo>
                  <a:cubicBezTo>
                    <a:pt x="10546" y="23100"/>
                    <a:pt x="9290" y="27208"/>
                    <a:pt x="8834" y="29057"/>
                  </a:cubicBezTo>
                  <a:cubicBezTo>
                    <a:pt x="8355" y="30906"/>
                    <a:pt x="7738" y="34946"/>
                    <a:pt x="7738" y="34946"/>
                  </a:cubicBezTo>
                  <a:lnTo>
                    <a:pt x="5136" y="41132"/>
                  </a:lnTo>
                  <a:lnTo>
                    <a:pt x="24698" y="41132"/>
                  </a:lnTo>
                  <a:cubicBezTo>
                    <a:pt x="24698" y="41132"/>
                    <a:pt x="24355" y="40538"/>
                    <a:pt x="23305" y="38552"/>
                  </a:cubicBezTo>
                  <a:cubicBezTo>
                    <a:pt x="22278" y="36589"/>
                    <a:pt x="19493" y="30039"/>
                    <a:pt x="18512" y="26501"/>
                  </a:cubicBezTo>
                  <a:cubicBezTo>
                    <a:pt x="17508" y="22940"/>
                    <a:pt x="16138" y="21182"/>
                    <a:pt x="16138" y="21182"/>
                  </a:cubicBezTo>
                  <a:lnTo>
                    <a:pt x="15887" y="20087"/>
                  </a:lnTo>
                  <a:lnTo>
                    <a:pt x="15659" y="19858"/>
                  </a:lnTo>
                  <a:cubicBezTo>
                    <a:pt x="15819" y="18398"/>
                    <a:pt x="15042" y="15750"/>
                    <a:pt x="15042" y="15750"/>
                  </a:cubicBezTo>
                  <a:lnTo>
                    <a:pt x="20612" y="19197"/>
                  </a:lnTo>
                  <a:cubicBezTo>
                    <a:pt x="20612" y="19197"/>
                    <a:pt x="20338" y="19995"/>
                    <a:pt x="20338" y="20247"/>
                  </a:cubicBezTo>
                  <a:cubicBezTo>
                    <a:pt x="20338" y="20498"/>
                    <a:pt x="20361" y="21456"/>
                    <a:pt x="20452" y="21958"/>
                  </a:cubicBezTo>
                  <a:cubicBezTo>
                    <a:pt x="20543" y="22483"/>
                    <a:pt x="21319" y="22620"/>
                    <a:pt x="21319" y="22620"/>
                  </a:cubicBezTo>
                  <a:lnTo>
                    <a:pt x="21502" y="23488"/>
                  </a:lnTo>
                  <a:lnTo>
                    <a:pt x="21936" y="24355"/>
                  </a:lnTo>
                  <a:cubicBezTo>
                    <a:pt x="23488" y="24652"/>
                    <a:pt x="26341" y="23625"/>
                    <a:pt x="26341" y="23625"/>
                  </a:cubicBezTo>
                  <a:lnTo>
                    <a:pt x="27277" y="21981"/>
                  </a:lnTo>
                  <a:lnTo>
                    <a:pt x="28692" y="23739"/>
                  </a:lnTo>
                  <a:cubicBezTo>
                    <a:pt x="28692" y="23739"/>
                    <a:pt x="28395" y="24424"/>
                    <a:pt x="28007" y="25131"/>
                  </a:cubicBezTo>
                  <a:cubicBezTo>
                    <a:pt x="27642" y="25839"/>
                    <a:pt x="27619" y="26455"/>
                    <a:pt x="27619" y="26455"/>
                  </a:cubicBezTo>
                  <a:cubicBezTo>
                    <a:pt x="27893" y="28281"/>
                    <a:pt x="27688" y="31089"/>
                    <a:pt x="27688" y="31089"/>
                  </a:cubicBezTo>
                  <a:lnTo>
                    <a:pt x="28099" y="31020"/>
                  </a:lnTo>
                  <a:lnTo>
                    <a:pt x="28213" y="41132"/>
                  </a:lnTo>
                  <a:lnTo>
                    <a:pt x="41702" y="42227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1182;p30">
              <a:extLst>
                <a:ext uri="{FF2B5EF4-FFF2-40B4-BE49-F238E27FC236}">
                  <a16:creationId xmlns:a16="http://schemas.microsoft.com/office/drawing/2014/main" id="{A43BA962-4767-7137-AA00-A0E418DF45A2}"/>
                </a:ext>
              </a:extLst>
            </p:cNvPr>
            <p:cNvSpPr/>
            <p:nvPr/>
          </p:nvSpPr>
          <p:spPr>
            <a:xfrm>
              <a:off x="2449647" y="2406116"/>
              <a:ext cx="308681" cy="421049"/>
            </a:xfrm>
            <a:custGeom>
              <a:avLst/>
              <a:gdLst/>
              <a:ahLst/>
              <a:cxnLst/>
              <a:rect l="l" t="t" r="r" b="b"/>
              <a:pathLst>
                <a:path w="4703" h="6415" extrusionOk="0">
                  <a:moveTo>
                    <a:pt x="389" y="457"/>
                  </a:moveTo>
                  <a:lnTo>
                    <a:pt x="2375" y="3128"/>
                  </a:lnTo>
                  <a:lnTo>
                    <a:pt x="2375" y="4520"/>
                  </a:lnTo>
                  <a:lnTo>
                    <a:pt x="4703" y="6415"/>
                  </a:lnTo>
                  <a:lnTo>
                    <a:pt x="4064" y="2078"/>
                  </a:lnTo>
                  <a:lnTo>
                    <a:pt x="526" y="1"/>
                  </a:lnTo>
                  <a:lnTo>
                    <a:pt x="1" y="24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1183;p30">
              <a:extLst>
                <a:ext uri="{FF2B5EF4-FFF2-40B4-BE49-F238E27FC236}">
                  <a16:creationId xmlns:a16="http://schemas.microsoft.com/office/drawing/2014/main" id="{83755D46-D395-1EA6-AA5A-7A9485C507D2}"/>
                </a:ext>
              </a:extLst>
            </p:cNvPr>
            <p:cNvSpPr/>
            <p:nvPr/>
          </p:nvSpPr>
          <p:spPr>
            <a:xfrm>
              <a:off x="2915596" y="3201689"/>
              <a:ext cx="376089" cy="392563"/>
            </a:xfrm>
            <a:custGeom>
              <a:avLst/>
              <a:gdLst/>
              <a:ahLst/>
              <a:cxnLst/>
              <a:rect l="l" t="t" r="r" b="b"/>
              <a:pathLst>
                <a:path w="5730" h="5981" extrusionOk="0">
                  <a:moveTo>
                    <a:pt x="0" y="0"/>
                  </a:moveTo>
                  <a:lnTo>
                    <a:pt x="799" y="2671"/>
                  </a:lnTo>
                  <a:lnTo>
                    <a:pt x="5730" y="598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184;p30">
              <a:extLst>
                <a:ext uri="{FF2B5EF4-FFF2-40B4-BE49-F238E27FC236}">
                  <a16:creationId xmlns:a16="http://schemas.microsoft.com/office/drawing/2014/main" id="{ACFFAC2F-30CD-633D-B3E9-1E3EDD3FB65A}"/>
                </a:ext>
              </a:extLst>
            </p:cNvPr>
            <p:cNvSpPr/>
            <p:nvPr/>
          </p:nvSpPr>
          <p:spPr>
            <a:xfrm>
              <a:off x="1113300" y="2152959"/>
              <a:ext cx="672759" cy="506440"/>
            </a:xfrm>
            <a:custGeom>
              <a:avLst/>
              <a:gdLst/>
              <a:ahLst/>
              <a:cxnLst/>
              <a:rect l="l" t="t" r="r" b="b"/>
              <a:pathLst>
                <a:path w="10250" h="7716" extrusionOk="0">
                  <a:moveTo>
                    <a:pt x="685" y="1621"/>
                  </a:moveTo>
                  <a:lnTo>
                    <a:pt x="10249" y="7715"/>
                  </a:lnTo>
                  <a:lnTo>
                    <a:pt x="1" y="0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85;p30">
              <a:extLst>
                <a:ext uri="{FF2B5EF4-FFF2-40B4-BE49-F238E27FC236}">
                  <a16:creationId xmlns:a16="http://schemas.microsoft.com/office/drawing/2014/main" id="{45FE0870-17AF-9CE8-70F5-11813100EEF0}"/>
                </a:ext>
              </a:extLst>
            </p:cNvPr>
            <p:cNvSpPr/>
            <p:nvPr/>
          </p:nvSpPr>
          <p:spPr>
            <a:xfrm>
              <a:off x="3011490" y="3516282"/>
              <a:ext cx="196314" cy="636791"/>
            </a:xfrm>
            <a:custGeom>
              <a:avLst/>
              <a:gdLst/>
              <a:ahLst/>
              <a:cxnLst/>
              <a:rect l="l" t="t" r="r" b="b"/>
              <a:pathLst>
                <a:path w="2991" h="9702" extrusionOk="0">
                  <a:moveTo>
                    <a:pt x="0" y="0"/>
                  </a:moveTo>
                  <a:lnTo>
                    <a:pt x="480" y="7807"/>
                  </a:lnTo>
                  <a:lnTo>
                    <a:pt x="0" y="9701"/>
                  </a:lnTo>
                  <a:lnTo>
                    <a:pt x="2990" y="970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186;p30">
              <a:extLst>
                <a:ext uri="{FF2B5EF4-FFF2-40B4-BE49-F238E27FC236}">
                  <a16:creationId xmlns:a16="http://schemas.microsoft.com/office/drawing/2014/main" id="{CBA40D14-00BA-20BC-8541-021E9B0FAAC1}"/>
                </a:ext>
              </a:extLst>
            </p:cNvPr>
            <p:cNvSpPr/>
            <p:nvPr/>
          </p:nvSpPr>
          <p:spPr>
            <a:xfrm>
              <a:off x="1633202" y="3006882"/>
              <a:ext cx="482417" cy="1116189"/>
            </a:xfrm>
            <a:custGeom>
              <a:avLst/>
              <a:gdLst/>
              <a:ahLst/>
              <a:cxnLst/>
              <a:rect l="l" t="t" r="r" b="b"/>
              <a:pathLst>
                <a:path w="7350" h="17006" extrusionOk="0">
                  <a:moveTo>
                    <a:pt x="0" y="1"/>
                  </a:moveTo>
                  <a:cubicBezTo>
                    <a:pt x="0" y="1"/>
                    <a:pt x="2168" y="9017"/>
                    <a:pt x="2328" y="12212"/>
                  </a:cubicBezTo>
                  <a:cubicBezTo>
                    <a:pt x="2511" y="15385"/>
                    <a:pt x="3538" y="16070"/>
                    <a:pt x="3538" y="16070"/>
                  </a:cubicBezTo>
                  <a:lnTo>
                    <a:pt x="3812" y="17006"/>
                  </a:lnTo>
                  <a:lnTo>
                    <a:pt x="7350" y="17006"/>
                  </a:lnTo>
                  <a:cubicBezTo>
                    <a:pt x="7350" y="17006"/>
                    <a:pt x="434" y="1028"/>
                    <a:pt x="0" y="1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lt2"/>
                </a:gs>
              </a:gsLst>
              <a:lin ang="54007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08" name="Google Shape;1108;p27"/>
          <p:cNvSpPr txBox="1">
            <a:spLocks noGrp="1"/>
          </p:cNvSpPr>
          <p:nvPr>
            <p:ph type="title"/>
          </p:nvPr>
        </p:nvSpPr>
        <p:spPr>
          <a:xfrm>
            <a:off x="210364" y="243254"/>
            <a:ext cx="8723271" cy="451374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2400" dirty="0">
                <a:latin typeface="+mj-lt"/>
              </a:rPr>
              <a:t>Основе хришћанске вере налазе се у </a:t>
            </a:r>
            <a:r>
              <a:rPr lang="sr-Cyrl-RS" sz="2400" dirty="0">
                <a:solidFill>
                  <a:srgbClr val="FFFF00"/>
                </a:solidFill>
                <a:latin typeface="+mj-lt"/>
              </a:rPr>
              <a:t>Библији,</a:t>
            </a:r>
            <a:r>
              <a:rPr lang="sr-Cyrl-RS" sz="2400" dirty="0">
                <a:latin typeface="+mj-lt"/>
              </a:rPr>
              <a:t> тачније у њеном делу које се назива </a:t>
            </a:r>
            <a:r>
              <a:rPr lang="sr-Cyrl-RS" sz="2400" dirty="0">
                <a:solidFill>
                  <a:srgbClr val="FFFF00"/>
                </a:solidFill>
                <a:latin typeface="+mj-lt"/>
              </a:rPr>
              <a:t>Нови Завет</a:t>
            </a:r>
            <a:r>
              <a:rPr lang="sr-Cyrl-RS" sz="2400" dirty="0">
                <a:latin typeface="+mj-lt"/>
              </a:rPr>
              <a:t>. </a:t>
            </a:r>
            <a:br>
              <a:rPr lang="sr-Cyrl-RS" sz="2400" dirty="0">
                <a:latin typeface="+mj-lt"/>
              </a:rPr>
            </a:br>
            <a:br>
              <a:rPr lang="sr-Cyrl-RS" sz="2400" dirty="0">
                <a:latin typeface="+mj-lt"/>
              </a:rPr>
            </a:br>
            <a:r>
              <a:rPr lang="sr-Cyrl-RS" sz="2400" dirty="0">
                <a:latin typeface="+mj-lt"/>
              </a:rPr>
              <a:t>Хришћанска вера дуго је била забрањивана, а хришћани прогоњени,.</a:t>
            </a:r>
            <a:br>
              <a:rPr lang="sr-Cyrl-RS" sz="2400" dirty="0">
                <a:latin typeface="+mj-lt"/>
              </a:rPr>
            </a:br>
            <a:br>
              <a:rPr lang="sr-Cyrl-RS" sz="2400" dirty="0">
                <a:latin typeface="+mj-lt"/>
              </a:rPr>
            </a:br>
            <a:r>
              <a:rPr lang="sr-Cyrl-RS" sz="2400" dirty="0">
                <a:solidFill>
                  <a:srgbClr val="FFFF00"/>
                </a:solidFill>
                <a:latin typeface="+mj-lt"/>
              </a:rPr>
              <a:t>313. </a:t>
            </a:r>
            <a:r>
              <a:rPr lang="sr-Cyrl-RS" sz="2400" dirty="0">
                <a:latin typeface="+mj-lt"/>
              </a:rPr>
              <a:t>године цар Константин објавио је </a:t>
            </a:r>
            <a:r>
              <a:rPr lang="sr-Cyrl-RS" sz="2400" dirty="0">
                <a:solidFill>
                  <a:srgbClr val="FFFF00"/>
                </a:solidFill>
                <a:latin typeface="+mj-lt"/>
              </a:rPr>
              <a:t>Милански едикт </a:t>
            </a:r>
            <a:r>
              <a:rPr lang="sr-Cyrl-RS" sz="2400" dirty="0">
                <a:latin typeface="+mj-lt"/>
              </a:rPr>
              <a:t>– документ којим </a:t>
            </a:r>
            <a:r>
              <a:rPr lang="sr-Cyrl-RS" sz="2400">
                <a:latin typeface="+mj-lt"/>
              </a:rPr>
              <a:t>је дозволио </a:t>
            </a:r>
            <a:r>
              <a:rPr lang="sr-Cyrl-RS" sz="2400" dirty="0">
                <a:latin typeface="+mj-lt"/>
              </a:rPr>
              <a:t>хришћанима да слободно исповедају своју веру.</a:t>
            </a:r>
            <a:br>
              <a:rPr lang="sr-Cyrl-RS" sz="2400" dirty="0">
                <a:latin typeface="+mj-lt"/>
              </a:rPr>
            </a:br>
            <a:r>
              <a:rPr lang="sr-Cyrl-RS" sz="2400" dirty="0">
                <a:latin typeface="+mj-lt"/>
              </a:rPr>
              <a:t>Крајем </a:t>
            </a:r>
            <a:r>
              <a:rPr lang="sr-Cyrl-RS" sz="2400" dirty="0">
                <a:solidFill>
                  <a:srgbClr val="FFFF00"/>
                </a:solidFill>
                <a:latin typeface="+mj-lt"/>
              </a:rPr>
              <a:t>4. века </a:t>
            </a:r>
            <a:r>
              <a:rPr lang="sr-Cyrl-RS" sz="2400" dirty="0">
                <a:latin typeface="+mj-lt"/>
              </a:rPr>
              <a:t>цар </a:t>
            </a:r>
            <a:r>
              <a:rPr lang="sr-Cyrl-RS" sz="2400" dirty="0">
                <a:solidFill>
                  <a:srgbClr val="FFFF00"/>
                </a:solidFill>
                <a:latin typeface="+mj-lt"/>
              </a:rPr>
              <a:t>Теодосије </a:t>
            </a:r>
            <a:r>
              <a:rPr lang="sr-Cyrl-RS" sz="2400" dirty="0">
                <a:latin typeface="+mj-lt"/>
              </a:rPr>
              <a:t>прогласио је хришћанство за државну веру Римског царства.</a:t>
            </a:r>
            <a:endParaRPr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90098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5" name="Google Shape;1145;p29"/>
          <p:cNvSpPr txBox="1">
            <a:spLocks noGrp="1"/>
          </p:cNvSpPr>
          <p:nvPr>
            <p:ph type="title"/>
          </p:nvPr>
        </p:nvSpPr>
        <p:spPr>
          <a:xfrm>
            <a:off x="-757897" y="4638258"/>
            <a:ext cx="5010861" cy="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dirty="0">
                <a:latin typeface="+mj-lt"/>
              </a:rPr>
              <a:t>Цар Константин</a:t>
            </a:r>
            <a:endParaRPr dirty="0">
              <a:latin typeface="+mj-lt"/>
            </a:endParaRPr>
          </a:p>
        </p:txBody>
      </p:sp>
      <p:pic>
        <p:nvPicPr>
          <p:cNvPr id="1146" name="Google Shape;1146;p29"/>
          <p:cNvPicPr preferRelativeResize="0"/>
          <p:nvPr/>
        </p:nvPicPr>
        <p:blipFill>
          <a:blip r:embed="rId3"/>
          <a:srcRect l="1764" r="1764"/>
          <a:stretch/>
        </p:blipFill>
        <p:spPr>
          <a:xfrm>
            <a:off x="686345" y="414564"/>
            <a:ext cx="2709010" cy="406450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47" name="Google Shape;1147;p29"/>
          <p:cNvGrpSpPr/>
          <p:nvPr/>
        </p:nvGrpSpPr>
        <p:grpSpPr>
          <a:xfrm>
            <a:off x="3629878" y="818818"/>
            <a:ext cx="4051268" cy="3377657"/>
            <a:chOff x="3629878" y="818818"/>
            <a:chExt cx="4051268" cy="3377657"/>
          </a:xfrm>
        </p:grpSpPr>
        <p:grpSp>
          <p:nvGrpSpPr>
            <p:cNvPr id="1148" name="Google Shape;1148;p29"/>
            <p:cNvGrpSpPr/>
            <p:nvPr/>
          </p:nvGrpSpPr>
          <p:grpSpPr>
            <a:xfrm>
              <a:off x="4252964" y="818818"/>
              <a:ext cx="323586" cy="324657"/>
              <a:chOff x="4677000" y="539500"/>
              <a:chExt cx="484773" cy="486523"/>
            </a:xfrm>
          </p:grpSpPr>
          <p:sp>
            <p:nvSpPr>
              <p:cNvPr id="1149" name="Google Shape;1149;p29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0" name="Google Shape;1150;p29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1" name="Google Shape;1151;p29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2" name="Google Shape;1152;p29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3" name="Google Shape;1153;p29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54" name="Google Shape;1154;p29"/>
            <p:cNvGrpSpPr/>
            <p:nvPr/>
          </p:nvGrpSpPr>
          <p:grpSpPr>
            <a:xfrm>
              <a:off x="3629878" y="2242962"/>
              <a:ext cx="203168" cy="203853"/>
              <a:chOff x="4677000" y="539500"/>
              <a:chExt cx="484773" cy="486523"/>
            </a:xfrm>
          </p:grpSpPr>
          <p:sp>
            <p:nvSpPr>
              <p:cNvPr id="1155" name="Google Shape;1155;p29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6" name="Google Shape;1156;p29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7" name="Google Shape;1157;p29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8" name="Google Shape;1158;p29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9" name="Google Shape;1159;p29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60" name="Google Shape;1160;p29"/>
            <p:cNvGrpSpPr/>
            <p:nvPr/>
          </p:nvGrpSpPr>
          <p:grpSpPr>
            <a:xfrm>
              <a:off x="3833039" y="3871818"/>
              <a:ext cx="323586" cy="324657"/>
              <a:chOff x="4677000" y="539500"/>
              <a:chExt cx="484773" cy="486523"/>
            </a:xfrm>
          </p:grpSpPr>
          <p:sp>
            <p:nvSpPr>
              <p:cNvPr id="1161" name="Google Shape;1161;p29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2" name="Google Shape;1162;p29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3" name="Google Shape;1163;p29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4" name="Google Shape;1164;p29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5" name="Google Shape;1165;p29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66" name="Google Shape;1166;p29"/>
            <p:cNvGrpSpPr/>
            <p:nvPr/>
          </p:nvGrpSpPr>
          <p:grpSpPr>
            <a:xfrm>
              <a:off x="7477978" y="1026537"/>
              <a:ext cx="203168" cy="203853"/>
              <a:chOff x="4677000" y="539500"/>
              <a:chExt cx="484773" cy="486523"/>
            </a:xfrm>
          </p:grpSpPr>
          <p:sp>
            <p:nvSpPr>
              <p:cNvPr id="1167" name="Google Shape;1167;p29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8" name="Google Shape;1168;p29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9" name="Google Shape;1169;p29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0" name="Google Shape;1170;p29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1" name="Google Shape;1171;p29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4" name="Google Shape;1234;p31"/>
          <p:cNvSpPr/>
          <p:nvPr/>
        </p:nvSpPr>
        <p:spPr>
          <a:xfrm>
            <a:off x="7536961" y="1011551"/>
            <a:ext cx="608580" cy="3898602"/>
          </a:xfrm>
          <a:custGeom>
            <a:avLst/>
            <a:gdLst/>
            <a:ahLst/>
            <a:cxnLst/>
            <a:rect l="l" t="t" r="r" b="b"/>
            <a:pathLst>
              <a:path w="20130" h="128954" extrusionOk="0">
                <a:moveTo>
                  <a:pt x="1" y="0"/>
                </a:moveTo>
                <a:lnTo>
                  <a:pt x="1" y="128953"/>
                </a:lnTo>
                <a:lnTo>
                  <a:pt x="20130" y="128953"/>
                </a:lnTo>
                <a:lnTo>
                  <a:pt x="20130" y="0"/>
                </a:lnTo>
                <a:close/>
              </a:path>
            </a:pathLst>
          </a:custGeom>
          <a:gradFill>
            <a:gsLst>
              <a:gs pos="0">
                <a:srgbClr val="E96F30">
                  <a:alpha val="23137"/>
                </a:srgbClr>
              </a:gs>
              <a:gs pos="100000">
                <a:srgbClr val="F7ECCB">
                  <a:alpha val="20392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5" name="Google Shape;1235;p31"/>
          <p:cNvSpPr txBox="1">
            <a:spLocks noGrp="1"/>
          </p:cNvSpPr>
          <p:nvPr>
            <p:ph type="title"/>
          </p:nvPr>
        </p:nvSpPr>
        <p:spPr>
          <a:xfrm>
            <a:off x="442314" y="1325816"/>
            <a:ext cx="6536585" cy="10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Cyrl-RS" sz="4400" dirty="0">
                <a:latin typeface="+mj-lt"/>
              </a:rPr>
              <a:t>ХВАЛА НА ПАЖЊИ!</a:t>
            </a:r>
            <a:endParaRPr sz="4400" dirty="0">
              <a:latin typeface="+mj-lt"/>
            </a:endParaRPr>
          </a:p>
        </p:txBody>
      </p:sp>
      <p:sp>
        <p:nvSpPr>
          <p:cNvPr id="1237" name="Google Shape;1237;p31"/>
          <p:cNvSpPr/>
          <p:nvPr/>
        </p:nvSpPr>
        <p:spPr>
          <a:xfrm flipH="1">
            <a:off x="5247775" y="1807424"/>
            <a:ext cx="5186950" cy="4111309"/>
          </a:xfrm>
          <a:custGeom>
            <a:avLst/>
            <a:gdLst/>
            <a:ahLst/>
            <a:cxnLst/>
            <a:rect l="l" t="t" r="r" b="b"/>
            <a:pathLst>
              <a:path w="85565" h="67821" extrusionOk="0">
                <a:moveTo>
                  <a:pt x="49599" y="10301"/>
                </a:moveTo>
                <a:cubicBezTo>
                  <a:pt x="49499" y="10351"/>
                  <a:pt x="49424" y="10401"/>
                  <a:pt x="49324" y="10451"/>
                </a:cubicBezTo>
                <a:cubicBezTo>
                  <a:pt x="48747" y="10752"/>
                  <a:pt x="48121" y="11178"/>
                  <a:pt x="48121" y="11178"/>
                </a:cubicBezTo>
                <a:cubicBezTo>
                  <a:pt x="48121" y="11178"/>
                  <a:pt x="48071" y="11253"/>
                  <a:pt x="46642" y="11454"/>
                </a:cubicBezTo>
                <a:cubicBezTo>
                  <a:pt x="46454" y="11480"/>
                  <a:pt x="46284" y="11491"/>
                  <a:pt x="46129" y="11491"/>
                </a:cubicBezTo>
                <a:cubicBezTo>
                  <a:pt x="45085" y="11491"/>
                  <a:pt x="44762" y="10978"/>
                  <a:pt x="44762" y="10978"/>
                </a:cubicBezTo>
                <a:cubicBezTo>
                  <a:pt x="44762" y="10978"/>
                  <a:pt x="44662" y="10702"/>
                  <a:pt x="44512" y="10301"/>
                </a:cubicBezTo>
                <a:close/>
                <a:moveTo>
                  <a:pt x="40276" y="10301"/>
                </a:moveTo>
                <a:cubicBezTo>
                  <a:pt x="40326" y="10827"/>
                  <a:pt x="40376" y="11228"/>
                  <a:pt x="40376" y="11228"/>
                </a:cubicBezTo>
                <a:lnTo>
                  <a:pt x="40602" y="11705"/>
                </a:lnTo>
                <a:cubicBezTo>
                  <a:pt x="40602" y="11705"/>
                  <a:pt x="40594" y="11705"/>
                  <a:pt x="40579" y="11705"/>
                </a:cubicBezTo>
                <a:cubicBezTo>
                  <a:pt x="40465" y="11705"/>
                  <a:pt x="39927" y="11685"/>
                  <a:pt x="38998" y="11354"/>
                </a:cubicBezTo>
                <a:cubicBezTo>
                  <a:pt x="38421" y="11153"/>
                  <a:pt x="37745" y="10677"/>
                  <a:pt x="37268" y="10301"/>
                </a:cubicBezTo>
                <a:close/>
                <a:moveTo>
                  <a:pt x="42381" y="0"/>
                </a:moveTo>
                <a:lnTo>
                  <a:pt x="42381" y="7594"/>
                </a:lnTo>
                <a:cubicBezTo>
                  <a:pt x="42168" y="7515"/>
                  <a:pt x="41961" y="7479"/>
                  <a:pt x="41761" y="7479"/>
                </a:cubicBezTo>
                <a:cubicBezTo>
                  <a:pt x="41325" y="7479"/>
                  <a:pt x="40928" y="7653"/>
                  <a:pt x="40602" y="7945"/>
                </a:cubicBezTo>
                <a:cubicBezTo>
                  <a:pt x="40552" y="8020"/>
                  <a:pt x="40502" y="8096"/>
                  <a:pt x="40451" y="8196"/>
                </a:cubicBezTo>
                <a:lnTo>
                  <a:pt x="30852" y="8196"/>
                </a:lnTo>
                <a:lnTo>
                  <a:pt x="30852" y="10301"/>
                </a:lnTo>
                <a:lnTo>
                  <a:pt x="34812" y="10301"/>
                </a:lnTo>
                <a:cubicBezTo>
                  <a:pt x="35414" y="10677"/>
                  <a:pt x="36191" y="11128"/>
                  <a:pt x="36316" y="11203"/>
                </a:cubicBezTo>
                <a:cubicBezTo>
                  <a:pt x="36492" y="11329"/>
                  <a:pt x="36918" y="11880"/>
                  <a:pt x="37870" y="12507"/>
                </a:cubicBezTo>
                <a:cubicBezTo>
                  <a:pt x="38847" y="13108"/>
                  <a:pt x="40251" y="13534"/>
                  <a:pt x="40527" y="13685"/>
                </a:cubicBezTo>
                <a:cubicBezTo>
                  <a:pt x="40777" y="13835"/>
                  <a:pt x="41028" y="15564"/>
                  <a:pt x="41003" y="17243"/>
                </a:cubicBezTo>
                <a:cubicBezTo>
                  <a:pt x="40953" y="18898"/>
                  <a:pt x="40652" y="19198"/>
                  <a:pt x="40602" y="20928"/>
                </a:cubicBezTo>
                <a:cubicBezTo>
                  <a:pt x="40577" y="22682"/>
                  <a:pt x="41755" y="24712"/>
                  <a:pt x="41805" y="25163"/>
                </a:cubicBezTo>
                <a:cubicBezTo>
                  <a:pt x="41880" y="25640"/>
                  <a:pt x="41329" y="26667"/>
                  <a:pt x="41279" y="27995"/>
                </a:cubicBezTo>
                <a:cubicBezTo>
                  <a:pt x="41253" y="29073"/>
                  <a:pt x="42081" y="32406"/>
                  <a:pt x="42381" y="33584"/>
                </a:cubicBezTo>
                <a:lnTo>
                  <a:pt x="42381" y="42607"/>
                </a:lnTo>
                <a:cubicBezTo>
                  <a:pt x="36116" y="43785"/>
                  <a:pt x="31253" y="46742"/>
                  <a:pt x="29073" y="46843"/>
                </a:cubicBezTo>
                <a:cubicBezTo>
                  <a:pt x="28965" y="46848"/>
                  <a:pt x="28860" y="46850"/>
                  <a:pt x="28759" y="46850"/>
                </a:cubicBezTo>
                <a:cubicBezTo>
                  <a:pt x="26347" y="46850"/>
                  <a:pt x="25713" y="45465"/>
                  <a:pt x="19699" y="44888"/>
                </a:cubicBezTo>
                <a:cubicBezTo>
                  <a:pt x="19524" y="44863"/>
                  <a:pt x="19349" y="44863"/>
                  <a:pt x="19148" y="44838"/>
                </a:cubicBezTo>
                <a:lnTo>
                  <a:pt x="19148" y="44562"/>
                </a:lnTo>
                <a:lnTo>
                  <a:pt x="16717" y="44562"/>
                </a:lnTo>
                <a:lnTo>
                  <a:pt x="16717" y="44838"/>
                </a:lnTo>
                <a:cubicBezTo>
                  <a:pt x="9925" y="45063"/>
                  <a:pt x="0" y="47269"/>
                  <a:pt x="0" y="47269"/>
                </a:cubicBezTo>
                <a:lnTo>
                  <a:pt x="0" y="67820"/>
                </a:lnTo>
                <a:lnTo>
                  <a:pt x="85564" y="67820"/>
                </a:lnTo>
                <a:lnTo>
                  <a:pt x="85564" y="47895"/>
                </a:lnTo>
                <a:cubicBezTo>
                  <a:pt x="85564" y="47895"/>
                  <a:pt x="82607" y="46442"/>
                  <a:pt x="77645" y="46091"/>
                </a:cubicBezTo>
                <a:cubicBezTo>
                  <a:pt x="77053" y="46048"/>
                  <a:pt x="76479" y="46029"/>
                  <a:pt x="75917" y="46029"/>
                </a:cubicBezTo>
                <a:cubicBezTo>
                  <a:pt x="73860" y="46029"/>
                  <a:pt x="71969" y="46281"/>
                  <a:pt x="70000" y="46517"/>
                </a:cubicBezTo>
                <a:lnTo>
                  <a:pt x="70000" y="22306"/>
                </a:lnTo>
                <a:lnTo>
                  <a:pt x="79173" y="20777"/>
                </a:lnTo>
                <a:lnTo>
                  <a:pt x="79173" y="18622"/>
                </a:lnTo>
                <a:lnTo>
                  <a:pt x="78873" y="18371"/>
                </a:lnTo>
                <a:lnTo>
                  <a:pt x="70000" y="20000"/>
                </a:lnTo>
                <a:lnTo>
                  <a:pt x="70000" y="13659"/>
                </a:lnTo>
                <a:lnTo>
                  <a:pt x="69599" y="13534"/>
                </a:lnTo>
                <a:lnTo>
                  <a:pt x="67770" y="13935"/>
                </a:lnTo>
                <a:lnTo>
                  <a:pt x="67770" y="20376"/>
                </a:lnTo>
                <a:lnTo>
                  <a:pt x="58697" y="22005"/>
                </a:lnTo>
                <a:lnTo>
                  <a:pt x="58697" y="23785"/>
                </a:lnTo>
                <a:lnTo>
                  <a:pt x="59123" y="24035"/>
                </a:lnTo>
                <a:lnTo>
                  <a:pt x="67770" y="22632"/>
                </a:lnTo>
                <a:lnTo>
                  <a:pt x="67770" y="46742"/>
                </a:lnTo>
                <a:cubicBezTo>
                  <a:pt x="66686" y="46841"/>
                  <a:pt x="65556" y="46908"/>
                  <a:pt x="64342" y="46908"/>
                </a:cubicBezTo>
                <a:cubicBezTo>
                  <a:pt x="64012" y="46908"/>
                  <a:pt x="63677" y="46903"/>
                  <a:pt x="63334" y="46893"/>
                </a:cubicBezTo>
                <a:cubicBezTo>
                  <a:pt x="57971" y="46721"/>
                  <a:pt x="55025" y="42148"/>
                  <a:pt x="47156" y="42148"/>
                </a:cubicBezTo>
                <a:cubicBezTo>
                  <a:pt x="46971" y="42148"/>
                  <a:pt x="46783" y="42151"/>
                  <a:pt x="46592" y="42156"/>
                </a:cubicBezTo>
                <a:cubicBezTo>
                  <a:pt x="45865" y="42181"/>
                  <a:pt x="45113" y="42231"/>
                  <a:pt x="44386" y="42306"/>
                </a:cubicBezTo>
                <a:lnTo>
                  <a:pt x="44436" y="33208"/>
                </a:lnTo>
                <a:cubicBezTo>
                  <a:pt x="44461" y="33033"/>
                  <a:pt x="44512" y="32858"/>
                  <a:pt x="44562" y="32632"/>
                </a:cubicBezTo>
                <a:cubicBezTo>
                  <a:pt x="44712" y="31855"/>
                  <a:pt x="45464" y="29249"/>
                  <a:pt x="45589" y="27619"/>
                </a:cubicBezTo>
                <a:cubicBezTo>
                  <a:pt x="45690" y="25965"/>
                  <a:pt x="45113" y="25239"/>
                  <a:pt x="45113" y="24637"/>
                </a:cubicBezTo>
                <a:cubicBezTo>
                  <a:pt x="45113" y="24061"/>
                  <a:pt x="45639" y="22406"/>
                  <a:pt x="45664" y="20978"/>
                </a:cubicBezTo>
                <a:cubicBezTo>
                  <a:pt x="45690" y="19524"/>
                  <a:pt x="45289" y="18847"/>
                  <a:pt x="45163" y="17569"/>
                </a:cubicBezTo>
                <a:cubicBezTo>
                  <a:pt x="45063" y="16266"/>
                  <a:pt x="45364" y="14537"/>
                  <a:pt x="45414" y="14186"/>
                </a:cubicBezTo>
                <a:cubicBezTo>
                  <a:pt x="45439" y="13835"/>
                  <a:pt x="45690" y="13609"/>
                  <a:pt x="45865" y="13534"/>
                </a:cubicBezTo>
                <a:cubicBezTo>
                  <a:pt x="46241" y="13384"/>
                  <a:pt x="46391" y="13384"/>
                  <a:pt x="47269" y="13033"/>
                </a:cubicBezTo>
                <a:cubicBezTo>
                  <a:pt x="47895" y="12782"/>
                  <a:pt x="48396" y="12532"/>
                  <a:pt x="48697" y="12306"/>
                </a:cubicBezTo>
                <a:cubicBezTo>
                  <a:pt x="48898" y="12156"/>
                  <a:pt x="49098" y="12081"/>
                  <a:pt x="49700" y="11780"/>
                </a:cubicBezTo>
                <a:cubicBezTo>
                  <a:pt x="50126" y="11579"/>
                  <a:pt x="50953" y="10852"/>
                  <a:pt x="51529" y="10301"/>
                </a:cubicBezTo>
                <a:lnTo>
                  <a:pt x="56040" y="10301"/>
                </a:lnTo>
                <a:lnTo>
                  <a:pt x="56040" y="8196"/>
                </a:lnTo>
                <a:lnTo>
                  <a:pt x="44487" y="8196"/>
                </a:lnTo>
                <a:lnTo>
                  <a:pt x="44487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00000">
                <a:schemeClr val="lt2"/>
              </a:gs>
            </a:gsLst>
            <a:lin ang="54007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38" name="Google Shape;1238;p31"/>
          <p:cNvGrpSpPr/>
          <p:nvPr/>
        </p:nvGrpSpPr>
        <p:grpSpPr>
          <a:xfrm>
            <a:off x="4571992" y="1482577"/>
            <a:ext cx="1937072" cy="2057438"/>
            <a:chOff x="4571992" y="1482577"/>
            <a:chExt cx="1937072" cy="2057438"/>
          </a:xfrm>
        </p:grpSpPr>
        <p:grpSp>
          <p:nvGrpSpPr>
            <p:cNvPr id="1239" name="Google Shape;1239;p31"/>
            <p:cNvGrpSpPr/>
            <p:nvPr/>
          </p:nvGrpSpPr>
          <p:grpSpPr>
            <a:xfrm>
              <a:off x="6186303" y="1482577"/>
              <a:ext cx="322761" cy="323826"/>
              <a:chOff x="8158553" y="788389"/>
              <a:chExt cx="322761" cy="323826"/>
            </a:xfrm>
          </p:grpSpPr>
          <p:sp>
            <p:nvSpPr>
              <p:cNvPr id="1240" name="Google Shape;1240;p31"/>
              <p:cNvSpPr/>
              <p:nvPr/>
            </p:nvSpPr>
            <p:spPr>
              <a:xfrm flipH="1">
                <a:off x="8158553" y="933173"/>
                <a:ext cx="160844" cy="34263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1" name="Google Shape;1241;p31"/>
              <p:cNvSpPr/>
              <p:nvPr/>
            </p:nvSpPr>
            <p:spPr>
              <a:xfrm flipH="1">
                <a:off x="8319352" y="933173"/>
                <a:ext cx="161962" cy="34263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2" name="Google Shape;1242;p31"/>
              <p:cNvSpPr/>
              <p:nvPr/>
            </p:nvSpPr>
            <p:spPr>
              <a:xfrm flipH="1">
                <a:off x="8302214" y="788389"/>
                <a:ext cx="34274" cy="144825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3" name="Google Shape;1243;p31"/>
              <p:cNvSpPr/>
              <p:nvPr/>
            </p:nvSpPr>
            <p:spPr>
              <a:xfrm flipH="1">
                <a:off x="8302214" y="967390"/>
                <a:ext cx="34274" cy="144825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4" name="Google Shape;1244;p31"/>
              <p:cNvSpPr/>
              <p:nvPr/>
            </p:nvSpPr>
            <p:spPr>
              <a:xfrm flipH="1">
                <a:off x="8303378" y="933173"/>
                <a:ext cx="33109" cy="33145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45" name="Google Shape;1245;p31"/>
            <p:cNvGrpSpPr/>
            <p:nvPr/>
          </p:nvGrpSpPr>
          <p:grpSpPr>
            <a:xfrm flipH="1">
              <a:off x="4571992" y="1542574"/>
              <a:ext cx="203168" cy="203853"/>
              <a:chOff x="4677000" y="539500"/>
              <a:chExt cx="484773" cy="486523"/>
            </a:xfrm>
          </p:grpSpPr>
          <p:sp>
            <p:nvSpPr>
              <p:cNvPr id="1246" name="Google Shape;1246;p31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7" name="Google Shape;1247;p31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8" name="Google Shape;1248;p31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9" name="Google Shape;1249;p31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0" name="Google Shape;1250;p31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51" name="Google Shape;1251;p31"/>
            <p:cNvGrpSpPr/>
            <p:nvPr/>
          </p:nvGrpSpPr>
          <p:grpSpPr>
            <a:xfrm flipH="1">
              <a:off x="4838567" y="3336162"/>
              <a:ext cx="203168" cy="203853"/>
              <a:chOff x="4677000" y="539500"/>
              <a:chExt cx="484773" cy="486523"/>
            </a:xfrm>
          </p:grpSpPr>
          <p:sp>
            <p:nvSpPr>
              <p:cNvPr id="1252" name="Google Shape;1252;p31"/>
              <p:cNvSpPr/>
              <p:nvPr/>
            </p:nvSpPr>
            <p:spPr>
              <a:xfrm>
                <a:off x="4920192" y="757023"/>
                <a:ext cx="241581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736" extrusionOk="0">
                    <a:moveTo>
                      <a:pt x="1" y="736"/>
                    </a:moveTo>
                    <a:lnTo>
                      <a:pt x="3454" y="736"/>
                    </a:lnTo>
                    <a:lnTo>
                      <a:pt x="3454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0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3" name="Google Shape;1253;p31"/>
              <p:cNvSpPr/>
              <p:nvPr/>
            </p:nvSpPr>
            <p:spPr>
              <a:xfrm>
                <a:off x="4677000" y="757023"/>
                <a:ext cx="243260" cy="51478"/>
              </a:xfrm>
              <a:custGeom>
                <a:avLst/>
                <a:gdLst/>
                <a:ahLst/>
                <a:cxnLst/>
                <a:rect l="l" t="t" r="r" b="b"/>
                <a:pathLst>
                  <a:path w="3478" h="736" extrusionOk="0">
                    <a:moveTo>
                      <a:pt x="1" y="736"/>
                    </a:moveTo>
                    <a:lnTo>
                      <a:pt x="3478" y="736"/>
                    </a:lnTo>
                    <a:lnTo>
                      <a:pt x="3478" y="1"/>
                    </a:lnTo>
                    <a:lnTo>
                      <a:pt x="1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8100019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4" name="Google Shape;1254;p31"/>
              <p:cNvSpPr/>
              <p:nvPr/>
            </p:nvSpPr>
            <p:spPr>
              <a:xfrm>
                <a:off x="4894523" y="539500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18900044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5" name="Google Shape;1255;p31"/>
              <p:cNvSpPr/>
              <p:nvPr/>
            </p:nvSpPr>
            <p:spPr>
              <a:xfrm>
                <a:off x="4894523" y="808432"/>
                <a:ext cx="51478" cy="217591"/>
              </a:xfrm>
              <a:custGeom>
                <a:avLst/>
                <a:gdLst/>
                <a:ahLst/>
                <a:cxnLst/>
                <a:rect l="l" t="t" r="r" b="b"/>
                <a:pathLst>
                  <a:path w="736" h="3111" extrusionOk="0">
                    <a:moveTo>
                      <a:pt x="0" y="3111"/>
                    </a:moveTo>
                    <a:lnTo>
                      <a:pt x="735" y="3111"/>
                    </a:lnTo>
                    <a:lnTo>
                      <a:pt x="735" y="1"/>
                    </a:lnTo>
                    <a:lnTo>
                      <a:pt x="0" y="1"/>
                    </a:lnTo>
                    <a:close/>
                  </a:path>
                </a:pathLst>
              </a:custGeom>
              <a:gradFill>
                <a:gsLst>
                  <a:gs pos="0">
                    <a:srgbClr val="FBCEAF">
                      <a:alpha val="39215"/>
                    </a:srgbClr>
                  </a:gs>
                  <a:gs pos="100000">
                    <a:srgbClr val="190619">
                      <a:alpha val="0"/>
                    </a:srgbClr>
                  </a:gs>
                </a:gsLst>
                <a:lin ang="5400012" scaled="0"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6" name="Google Shape;1256;p31"/>
              <p:cNvSpPr/>
              <p:nvPr/>
            </p:nvSpPr>
            <p:spPr>
              <a:xfrm>
                <a:off x="4894523" y="757023"/>
                <a:ext cx="49729" cy="49799"/>
              </a:xfrm>
              <a:custGeom>
                <a:avLst/>
                <a:gdLst/>
                <a:ahLst/>
                <a:cxnLst/>
                <a:rect l="l" t="t" r="r" b="b"/>
                <a:pathLst>
                  <a:path w="711" h="712" extrusionOk="0">
                    <a:moveTo>
                      <a:pt x="343" y="1"/>
                    </a:moveTo>
                    <a:cubicBezTo>
                      <a:pt x="147" y="1"/>
                      <a:pt x="0" y="148"/>
                      <a:pt x="0" y="368"/>
                    </a:cubicBezTo>
                    <a:cubicBezTo>
                      <a:pt x="0" y="564"/>
                      <a:pt x="147" y="711"/>
                      <a:pt x="343" y="711"/>
                    </a:cubicBezTo>
                    <a:cubicBezTo>
                      <a:pt x="539" y="711"/>
                      <a:pt x="711" y="564"/>
                      <a:pt x="711" y="368"/>
                    </a:cubicBezTo>
                    <a:cubicBezTo>
                      <a:pt x="711" y="148"/>
                      <a:pt x="539" y="1"/>
                      <a:pt x="34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57" name="Google Shape;1257;p31"/>
          <p:cNvGrpSpPr/>
          <p:nvPr/>
        </p:nvGrpSpPr>
        <p:grpSpPr>
          <a:xfrm flipH="1">
            <a:off x="0" y="4424475"/>
            <a:ext cx="9143934" cy="1517225"/>
            <a:chOff x="0" y="4103000"/>
            <a:chExt cx="9143934" cy="1517225"/>
          </a:xfrm>
        </p:grpSpPr>
        <p:sp>
          <p:nvSpPr>
            <p:cNvPr id="1258" name="Google Shape;1258;p31"/>
            <p:cNvSpPr/>
            <p:nvPr/>
          </p:nvSpPr>
          <p:spPr>
            <a:xfrm>
              <a:off x="0" y="4103000"/>
              <a:ext cx="7142550" cy="1296650"/>
            </a:xfrm>
            <a:custGeom>
              <a:avLst/>
              <a:gdLst/>
              <a:ahLst/>
              <a:cxnLst/>
              <a:rect l="l" t="t" r="r" b="b"/>
              <a:pathLst>
                <a:path w="285702" h="51866" extrusionOk="0">
                  <a:moveTo>
                    <a:pt x="96189" y="1543"/>
                  </a:moveTo>
                  <a:cubicBezTo>
                    <a:pt x="83675" y="2841"/>
                    <a:pt x="71431" y="4922"/>
                    <a:pt x="58869" y="5951"/>
                  </a:cubicBezTo>
                  <a:lnTo>
                    <a:pt x="58869" y="5951"/>
                  </a:lnTo>
                  <a:cubicBezTo>
                    <a:pt x="39205" y="7567"/>
                    <a:pt x="18880" y="6489"/>
                    <a:pt x="24" y="2816"/>
                  </a:cubicBezTo>
                  <a:lnTo>
                    <a:pt x="24" y="2816"/>
                  </a:lnTo>
                  <a:lnTo>
                    <a:pt x="0" y="51865"/>
                  </a:lnTo>
                  <a:lnTo>
                    <a:pt x="285701" y="51865"/>
                  </a:lnTo>
                  <a:lnTo>
                    <a:pt x="285701" y="22455"/>
                  </a:lnTo>
                  <a:cubicBezTo>
                    <a:pt x="264225" y="20398"/>
                    <a:pt x="242651" y="18317"/>
                    <a:pt x="222032" y="14228"/>
                  </a:cubicBezTo>
                  <a:lnTo>
                    <a:pt x="222032" y="14228"/>
                  </a:lnTo>
                  <a:cubicBezTo>
                    <a:pt x="207560" y="11362"/>
                    <a:pt x="193675" y="7518"/>
                    <a:pt x="179129" y="4800"/>
                  </a:cubicBezTo>
                  <a:lnTo>
                    <a:pt x="179129" y="4800"/>
                  </a:lnTo>
                  <a:cubicBezTo>
                    <a:pt x="162061" y="1616"/>
                    <a:pt x="144161" y="0"/>
                    <a:pt x="126260" y="0"/>
                  </a:cubicBezTo>
                  <a:lnTo>
                    <a:pt x="126260" y="0"/>
                  </a:lnTo>
                  <a:cubicBezTo>
                    <a:pt x="116171" y="0"/>
                    <a:pt x="106106" y="514"/>
                    <a:pt x="96189" y="1543"/>
                  </a:cubicBezTo>
                </a:path>
              </a:pathLst>
            </a:custGeom>
            <a:gradFill>
              <a:gsLst>
                <a:gs pos="0">
                  <a:schemeClr val="accent1"/>
                </a:gs>
                <a:gs pos="54000">
                  <a:srgbClr val="2D152B"/>
                </a:gs>
                <a:gs pos="100000">
                  <a:schemeClr val="lt2"/>
                </a:gs>
              </a:gsLst>
              <a:lin ang="5400012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31"/>
            <p:cNvSpPr/>
            <p:nvPr/>
          </p:nvSpPr>
          <p:spPr>
            <a:xfrm>
              <a:off x="4275" y="4549900"/>
              <a:ext cx="4234600" cy="849750"/>
            </a:xfrm>
            <a:custGeom>
              <a:avLst/>
              <a:gdLst/>
              <a:ahLst/>
              <a:cxnLst/>
              <a:rect l="l" t="t" r="r" b="b"/>
              <a:pathLst>
                <a:path w="169384" h="33990" extrusionOk="0">
                  <a:moveTo>
                    <a:pt x="16481" y="49"/>
                  </a:moveTo>
                  <a:cubicBezTo>
                    <a:pt x="10236" y="319"/>
                    <a:pt x="4702" y="1323"/>
                    <a:pt x="0" y="2547"/>
                  </a:cubicBezTo>
                  <a:lnTo>
                    <a:pt x="0" y="2547"/>
                  </a:lnTo>
                  <a:lnTo>
                    <a:pt x="0" y="33989"/>
                  </a:lnTo>
                  <a:lnTo>
                    <a:pt x="165025" y="33989"/>
                  </a:lnTo>
                  <a:lnTo>
                    <a:pt x="169384" y="15281"/>
                  </a:lnTo>
                  <a:cubicBezTo>
                    <a:pt x="130301" y="27696"/>
                    <a:pt x="105250" y="24292"/>
                    <a:pt x="89381" y="18562"/>
                  </a:cubicBezTo>
                  <a:lnTo>
                    <a:pt x="89381" y="18562"/>
                  </a:lnTo>
                  <a:cubicBezTo>
                    <a:pt x="85316" y="17093"/>
                    <a:pt x="71579" y="11754"/>
                    <a:pt x="51841" y="6049"/>
                  </a:cubicBezTo>
                  <a:lnTo>
                    <a:pt x="51841" y="6049"/>
                  </a:lnTo>
                  <a:cubicBezTo>
                    <a:pt x="36610" y="1641"/>
                    <a:pt x="28113" y="0"/>
                    <a:pt x="19542" y="0"/>
                  </a:cubicBezTo>
                  <a:lnTo>
                    <a:pt x="19542" y="0"/>
                  </a:lnTo>
                  <a:cubicBezTo>
                    <a:pt x="18513" y="0"/>
                    <a:pt x="17509" y="0"/>
                    <a:pt x="16481" y="49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4000">
                  <a:srgbClr val="2D152B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31"/>
            <p:cNvSpPr/>
            <p:nvPr/>
          </p:nvSpPr>
          <p:spPr>
            <a:xfrm>
              <a:off x="3500972" y="4207250"/>
              <a:ext cx="5642962" cy="1412975"/>
            </a:xfrm>
            <a:custGeom>
              <a:avLst/>
              <a:gdLst/>
              <a:ahLst/>
              <a:cxnLst/>
              <a:rect l="l" t="t" r="r" b="b"/>
              <a:pathLst>
                <a:path w="176315" h="56519" extrusionOk="0">
                  <a:moveTo>
                    <a:pt x="1" y="56518"/>
                  </a:moveTo>
                  <a:lnTo>
                    <a:pt x="176314" y="56029"/>
                  </a:lnTo>
                  <a:lnTo>
                    <a:pt x="176314" y="98"/>
                  </a:lnTo>
                  <a:cubicBezTo>
                    <a:pt x="174404" y="25"/>
                    <a:pt x="172494" y="0"/>
                    <a:pt x="170559" y="0"/>
                  </a:cubicBezTo>
                  <a:lnTo>
                    <a:pt x="170559" y="0"/>
                  </a:lnTo>
                  <a:cubicBezTo>
                    <a:pt x="91977" y="0"/>
                    <a:pt x="1" y="56518"/>
                    <a:pt x="1" y="56518"/>
                  </a:cubicBez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54000">
                  <a:srgbClr val="2D152B"/>
                </a:gs>
                <a:gs pos="100000">
                  <a:schemeClr val="lt2"/>
                </a:gs>
              </a:gsLst>
              <a:lin ang="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Crucifixion of Jesus Minitheme by Slidesgo">
  <a:themeElements>
    <a:clrScheme name="Simple Light">
      <a:dk1>
        <a:srgbClr val="FBCEAF"/>
      </a:dk1>
      <a:lt1>
        <a:srgbClr val="4E3F5E"/>
      </a:lt1>
      <a:dk2>
        <a:srgbClr val="FEAA92"/>
      </a:dk2>
      <a:lt2>
        <a:srgbClr val="190619"/>
      </a:lt2>
      <a:accent1>
        <a:srgbClr val="41233D"/>
      </a:accent1>
      <a:accent2>
        <a:srgbClr val="E96F30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9061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226</Words>
  <Application>Microsoft Office PowerPoint</Application>
  <PresentationFormat>On-screen Show (16:9)</PresentationFormat>
  <Paragraphs>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Darker Grotesque SemiBold</vt:lpstr>
      <vt:lpstr>Cinzel</vt:lpstr>
      <vt:lpstr>Arial</vt:lpstr>
      <vt:lpstr>Actor</vt:lpstr>
      <vt:lpstr>Crucifixion of Jesus Minitheme by Slidesgo</vt:lpstr>
      <vt:lpstr>ХРИШЋАНСТВО</vt:lpstr>
      <vt:lpstr>На преласку из старе у нову еру на територији римске провинције Јудеје, у данашњем Израелу, настала је нова једнобожачка религија – хришћанство. Хришћанство је за кратко време постало веома утицајно и веома брзо се ширило.</vt:lpstr>
      <vt:lpstr>ГДЕ СЕ НАЛАЗИЛА ЈУДЕЈА?</vt:lpstr>
      <vt:lpstr>Ова религија развила се из учења Исуса Христа, рођеног у граду Витлејему недалеко од Јерусалима.  - Суочен са захтевима да се Христово учење забрани, римски намесник у Јудеји Понтије Пилат, осудио је Христово учење. Христ је ухапшен и разапет на крст на брду Голгота. Отуд је крст постао најсветији хришћански симбол. (први симбол хришћанства била је РИБА)  После Христове смрти његово учење наставили су да преносе његови ученици – апостоли. (Исус и његови следбеници проповедали су једнакост људи пред Богом)</vt:lpstr>
      <vt:lpstr>Основе хришћанске вере налазе се у Библији, тачније у њеном делу које се назива Нови Завет.   Хришћанска вера дуго је била забрањивана, а хришћани прогоњени,.  313. године цар Константин објавио је Милански едикт – документ којим је дозволио хришћанима да слободно исповедају своју веру. Крајем 4. века цар Теодосије прогласио је хришћанство за државну веру Римског царства.</vt:lpstr>
      <vt:lpstr>Цар Константин</vt:lpstr>
      <vt:lpstr>ХВАЛА НА ПАЖЊИ!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ХРИШЋАНСТВО</dc:title>
  <cp:lastModifiedBy>Kabinet 18</cp:lastModifiedBy>
  <cp:revision>4</cp:revision>
  <dcterms:modified xsi:type="dcterms:W3CDTF">2026-05-13T13:52:20Z</dcterms:modified>
</cp:coreProperties>
</file>