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al" panose="020B0604020202020204" pitchFamily="34" charset="0"/>
      <p:regular r:id="rId13"/>
    </p:embeddedFont>
    <p:embeddedFont>
      <p:font typeface="Assistant" pitchFamily="2" charset="-79"/>
      <p:regular r:id="rId14"/>
      <p:bold r:id="rId15"/>
    </p:embeddedFont>
    <p:embeddedFont>
      <p:font typeface="Assistant Bold" charset="-79"/>
      <p:regular r:id="rId16"/>
    </p:embeddedFont>
    <p:embeddedFont>
      <p:font typeface="Blogger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nva Sans" panose="020B0604020202020204" charset="0"/>
      <p:regular r:id="rId22"/>
    </p:embeddedFont>
    <p:embeddedFont>
      <p:font typeface="Canva Sans Bold" panose="020B0604020202020204" charset="0"/>
      <p:regular r:id="rId23"/>
    </p:embeddedFont>
    <p:embeddedFont>
      <p:font typeface="Libre Baskerville Bold" panose="020B0604020202020204" charset="0"/>
      <p:regular r:id="rId24"/>
    </p:embeddedFont>
    <p:embeddedFont>
      <p:font typeface="Marta" panose="02000503060000020003" charset="0"/>
      <p:regular r:id="rId25"/>
    </p:embeddedFont>
    <p:embeddedFont>
      <p:font typeface="Marta Bold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Bold" panose="02000000000000000000" pitchFamily="2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01.06.2024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5225" y="349125"/>
            <a:ext cx="17597550" cy="9588750"/>
            <a:chOff x="0" y="0"/>
            <a:chExt cx="23463400" cy="1278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63377" cy="12784963"/>
            </a:xfrm>
            <a:custGeom>
              <a:avLst/>
              <a:gdLst/>
              <a:ahLst/>
              <a:cxnLst/>
              <a:rect l="l" t="t" r="r" b="b"/>
              <a:pathLst>
                <a:path w="23463377" h="12784963">
                  <a:moveTo>
                    <a:pt x="38100" y="351663"/>
                  </a:moveTo>
                  <a:lnTo>
                    <a:pt x="38100" y="389763"/>
                  </a:lnTo>
                  <a:lnTo>
                    <a:pt x="38100" y="351663"/>
                  </a:lnTo>
                  <a:cubicBezTo>
                    <a:pt x="211836" y="351663"/>
                    <a:pt x="352552" y="211201"/>
                    <a:pt x="352552" y="38100"/>
                  </a:cubicBezTo>
                  <a:cubicBezTo>
                    <a:pt x="352552" y="17018"/>
                    <a:pt x="369570" y="0"/>
                    <a:pt x="390652" y="0"/>
                  </a:cubicBezTo>
                  <a:lnTo>
                    <a:pt x="23072725" y="0"/>
                  </a:lnTo>
                  <a:lnTo>
                    <a:pt x="23072725" y="38100"/>
                  </a:lnTo>
                  <a:lnTo>
                    <a:pt x="23034625" y="38100"/>
                  </a:lnTo>
                  <a:lnTo>
                    <a:pt x="23072725" y="38100"/>
                  </a:lnTo>
                  <a:lnTo>
                    <a:pt x="23110825" y="38100"/>
                  </a:lnTo>
                  <a:cubicBezTo>
                    <a:pt x="23110825" y="211201"/>
                    <a:pt x="23251540" y="351663"/>
                    <a:pt x="23425277" y="351663"/>
                  </a:cubicBezTo>
                  <a:cubicBezTo>
                    <a:pt x="23446360" y="351663"/>
                    <a:pt x="23463377" y="368681"/>
                    <a:pt x="23463377" y="389763"/>
                  </a:cubicBezTo>
                  <a:lnTo>
                    <a:pt x="23463377" y="12395200"/>
                  </a:lnTo>
                  <a:cubicBezTo>
                    <a:pt x="23463377" y="12416282"/>
                    <a:pt x="23446360" y="12433300"/>
                    <a:pt x="23425277" y="12433300"/>
                  </a:cubicBezTo>
                  <a:cubicBezTo>
                    <a:pt x="23251540" y="12433300"/>
                    <a:pt x="23110825" y="12573762"/>
                    <a:pt x="23110825" y="12746863"/>
                  </a:cubicBezTo>
                  <a:cubicBezTo>
                    <a:pt x="23110825" y="12767945"/>
                    <a:pt x="23093807" y="12784963"/>
                    <a:pt x="23072725" y="12784963"/>
                  </a:cubicBezTo>
                  <a:lnTo>
                    <a:pt x="390652" y="12784963"/>
                  </a:lnTo>
                  <a:cubicBezTo>
                    <a:pt x="369570" y="12784963"/>
                    <a:pt x="352552" y="12767945"/>
                    <a:pt x="352552" y="12746863"/>
                  </a:cubicBezTo>
                  <a:cubicBezTo>
                    <a:pt x="352552" y="12573889"/>
                    <a:pt x="211836" y="12433300"/>
                    <a:pt x="38100" y="12433300"/>
                  </a:cubicBezTo>
                  <a:cubicBezTo>
                    <a:pt x="17018" y="12433300"/>
                    <a:pt x="0" y="12416282"/>
                    <a:pt x="0" y="12395200"/>
                  </a:cubicBezTo>
                  <a:lnTo>
                    <a:pt x="0" y="389763"/>
                  </a:lnTo>
                  <a:cubicBezTo>
                    <a:pt x="0" y="379603"/>
                    <a:pt x="4064" y="369951"/>
                    <a:pt x="11176" y="362839"/>
                  </a:cubicBezTo>
                  <a:cubicBezTo>
                    <a:pt x="18288" y="355727"/>
                    <a:pt x="27940" y="351663"/>
                    <a:pt x="38100" y="351663"/>
                  </a:cubicBezTo>
                  <a:moveTo>
                    <a:pt x="38100" y="427863"/>
                  </a:moveTo>
                  <a:lnTo>
                    <a:pt x="38100" y="389763"/>
                  </a:lnTo>
                  <a:lnTo>
                    <a:pt x="76200" y="389763"/>
                  </a:lnTo>
                  <a:lnTo>
                    <a:pt x="76200" y="12395200"/>
                  </a:lnTo>
                  <a:lnTo>
                    <a:pt x="38100" y="12395200"/>
                  </a:lnTo>
                  <a:lnTo>
                    <a:pt x="38100" y="12357100"/>
                  </a:lnTo>
                  <a:cubicBezTo>
                    <a:pt x="253746" y="12357100"/>
                    <a:pt x="428752" y="12531471"/>
                    <a:pt x="428752" y="12746863"/>
                  </a:cubicBezTo>
                  <a:lnTo>
                    <a:pt x="390652" y="12746863"/>
                  </a:lnTo>
                  <a:lnTo>
                    <a:pt x="390652" y="12708763"/>
                  </a:lnTo>
                  <a:lnTo>
                    <a:pt x="23072725" y="12708763"/>
                  </a:lnTo>
                  <a:lnTo>
                    <a:pt x="23072725" y="12746863"/>
                  </a:lnTo>
                  <a:lnTo>
                    <a:pt x="23034625" y="12746863"/>
                  </a:lnTo>
                  <a:cubicBezTo>
                    <a:pt x="23034625" y="12531471"/>
                    <a:pt x="23209631" y="12357100"/>
                    <a:pt x="23425277" y="12357100"/>
                  </a:cubicBezTo>
                  <a:lnTo>
                    <a:pt x="23425277" y="12395200"/>
                  </a:lnTo>
                  <a:lnTo>
                    <a:pt x="23387177" y="12395200"/>
                  </a:lnTo>
                  <a:lnTo>
                    <a:pt x="23387177" y="389763"/>
                  </a:lnTo>
                  <a:lnTo>
                    <a:pt x="23425277" y="389763"/>
                  </a:lnTo>
                  <a:lnTo>
                    <a:pt x="23425277" y="427863"/>
                  </a:lnTo>
                  <a:cubicBezTo>
                    <a:pt x="23209631" y="427863"/>
                    <a:pt x="23034625" y="253492"/>
                    <a:pt x="23034625" y="38100"/>
                  </a:cubicBezTo>
                  <a:cubicBezTo>
                    <a:pt x="23034625" y="17018"/>
                    <a:pt x="23051643" y="0"/>
                    <a:pt x="23072725" y="0"/>
                  </a:cubicBezTo>
                  <a:cubicBezTo>
                    <a:pt x="23093807" y="0"/>
                    <a:pt x="23110825" y="17018"/>
                    <a:pt x="23110825" y="38100"/>
                  </a:cubicBezTo>
                  <a:cubicBezTo>
                    <a:pt x="23110825" y="59182"/>
                    <a:pt x="23093807" y="76200"/>
                    <a:pt x="23072725" y="76200"/>
                  </a:cubicBezTo>
                  <a:lnTo>
                    <a:pt x="390652" y="76200"/>
                  </a:lnTo>
                  <a:lnTo>
                    <a:pt x="390652" y="38100"/>
                  </a:lnTo>
                  <a:lnTo>
                    <a:pt x="428752" y="38100"/>
                  </a:lnTo>
                  <a:cubicBezTo>
                    <a:pt x="428752" y="253492"/>
                    <a:pt x="253746" y="427863"/>
                    <a:pt x="38100" y="427863"/>
                  </a:cubicBezTo>
                  <a:close/>
                </a:path>
              </a:pathLst>
            </a:custGeom>
            <a:solidFill>
              <a:srgbClr val="3E382A"/>
            </a:solidFill>
          </p:spPr>
        </p:sp>
      </p:grpSp>
      <p:sp>
        <p:nvSpPr>
          <p:cNvPr id="5" name="AutoShape 5"/>
          <p:cNvSpPr/>
          <p:nvPr/>
        </p:nvSpPr>
        <p:spPr>
          <a:xfrm rot="23053">
            <a:off x="1603229" y="6903175"/>
            <a:ext cx="8522142" cy="0"/>
          </a:xfrm>
          <a:prstGeom prst="line">
            <a:avLst/>
          </a:prstGeom>
          <a:ln w="19050" cap="rnd">
            <a:solidFill>
              <a:srgbClr val="942B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2349712" y="2318982"/>
            <a:ext cx="4540413" cy="5649036"/>
          </a:xfrm>
          <a:custGeom>
            <a:avLst/>
            <a:gdLst/>
            <a:ahLst/>
            <a:cxnLst/>
            <a:rect l="l" t="t" r="r" b="b"/>
            <a:pathLst>
              <a:path w="4540413" h="5649036">
                <a:moveTo>
                  <a:pt x="0" y="0"/>
                </a:moveTo>
                <a:lnTo>
                  <a:pt x="4540413" y="0"/>
                </a:lnTo>
                <a:lnTo>
                  <a:pt x="4540413" y="5649036"/>
                </a:lnTo>
                <a:lnTo>
                  <a:pt x="0" y="56490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72435" y="2424670"/>
            <a:ext cx="10700323" cy="3245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29"/>
              </a:lnSpc>
            </a:pPr>
            <a:r>
              <a:rPr lang="en-US" sz="10357">
                <a:solidFill>
                  <a:srgbClr val="3E382A"/>
                </a:solidFill>
                <a:latin typeface="Blogger"/>
              </a:rPr>
              <a:t>Реформација и контрареформација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2" cy="10287000"/>
          </a:xfrm>
          <a:custGeom>
            <a:avLst/>
            <a:gdLst/>
            <a:ahLst/>
            <a:cxnLst/>
            <a:rect l="l" t="t" r="r" b="b"/>
            <a:pathLst>
              <a:path w="18288002" h="10287000">
                <a:moveTo>
                  <a:pt x="0" y="0"/>
                </a:moveTo>
                <a:lnTo>
                  <a:pt x="18288002" y="0"/>
                </a:lnTo>
                <a:lnTo>
                  <a:pt x="182880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" r="-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5225" y="349125"/>
            <a:ext cx="17597550" cy="9588750"/>
            <a:chOff x="0" y="0"/>
            <a:chExt cx="23463400" cy="1278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63377" cy="12784963"/>
            </a:xfrm>
            <a:custGeom>
              <a:avLst/>
              <a:gdLst/>
              <a:ahLst/>
              <a:cxnLst/>
              <a:rect l="l" t="t" r="r" b="b"/>
              <a:pathLst>
                <a:path w="23463377" h="12784963">
                  <a:moveTo>
                    <a:pt x="38100" y="351663"/>
                  </a:moveTo>
                  <a:lnTo>
                    <a:pt x="38100" y="389763"/>
                  </a:lnTo>
                  <a:lnTo>
                    <a:pt x="38100" y="351663"/>
                  </a:lnTo>
                  <a:cubicBezTo>
                    <a:pt x="211836" y="351663"/>
                    <a:pt x="352552" y="211201"/>
                    <a:pt x="352552" y="38100"/>
                  </a:cubicBezTo>
                  <a:cubicBezTo>
                    <a:pt x="352552" y="17018"/>
                    <a:pt x="369570" y="0"/>
                    <a:pt x="390652" y="0"/>
                  </a:cubicBezTo>
                  <a:lnTo>
                    <a:pt x="23072725" y="0"/>
                  </a:lnTo>
                  <a:lnTo>
                    <a:pt x="23072725" y="38100"/>
                  </a:lnTo>
                  <a:lnTo>
                    <a:pt x="23034625" y="38100"/>
                  </a:lnTo>
                  <a:lnTo>
                    <a:pt x="23072725" y="38100"/>
                  </a:lnTo>
                  <a:lnTo>
                    <a:pt x="23110825" y="38100"/>
                  </a:lnTo>
                  <a:cubicBezTo>
                    <a:pt x="23110825" y="211201"/>
                    <a:pt x="23251540" y="351663"/>
                    <a:pt x="23425277" y="351663"/>
                  </a:cubicBezTo>
                  <a:cubicBezTo>
                    <a:pt x="23446360" y="351663"/>
                    <a:pt x="23463377" y="368681"/>
                    <a:pt x="23463377" y="389763"/>
                  </a:cubicBezTo>
                  <a:lnTo>
                    <a:pt x="23463377" y="12395200"/>
                  </a:lnTo>
                  <a:cubicBezTo>
                    <a:pt x="23463377" y="12416282"/>
                    <a:pt x="23446360" y="12433300"/>
                    <a:pt x="23425277" y="12433300"/>
                  </a:cubicBezTo>
                  <a:cubicBezTo>
                    <a:pt x="23251540" y="12433300"/>
                    <a:pt x="23110825" y="12573762"/>
                    <a:pt x="23110825" y="12746863"/>
                  </a:cubicBezTo>
                  <a:cubicBezTo>
                    <a:pt x="23110825" y="12767945"/>
                    <a:pt x="23093807" y="12784963"/>
                    <a:pt x="23072725" y="12784963"/>
                  </a:cubicBezTo>
                  <a:lnTo>
                    <a:pt x="390652" y="12784963"/>
                  </a:lnTo>
                  <a:cubicBezTo>
                    <a:pt x="369570" y="12784963"/>
                    <a:pt x="352552" y="12767945"/>
                    <a:pt x="352552" y="12746863"/>
                  </a:cubicBezTo>
                  <a:cubicBezTo>
                    <a:pt x="352552" y="12573889"/>
                    <a:pt x="211836" y="12433300"/>
                    <a:pt x="38100" y="12433300"/>
                  </a:cubicBezTo>
                  <a:cubicBezTo>
                    <a:pt x="17018" y="12433300"/>
                    <a:pt x="0" y="12416282"/>
                    <a:pt x="0" y="12395200"/>
                  </a:cubicBezTo>
                  <a:lnTo>
                    <a:pt x="0" y="389763"/>
                  </a:lnTo>
                  <a:cubicBezTo>
                    <a:pt x="0" y="379603"/>
                    <a:pt x="4064" y="369951"/>
                    <a:pt x="11176" y="362839"/>
                  </a:cubicBezTo>
                  <a:cubicBezTo>
                    <a:pt x="18288" y="355727"/>
                    <a:pt x="27940" y="351663"/>
                    <a:pt x="38100" y="351663"/>
                  </a:cubicBezTo>
                  <a:moveTo>
                    <a:pt x="38100" y="427863"/>
                  </a:moveTo>
                  <a:lnTo>
                    <a:pt x="38100" y="389763"/>
                  </a:lnTo>
                  <a:lnTo>
                    <a:pt x="76200" y="389763"/>
                  </a:lnTo>
                  <a:lnTo>
                    <a:pt x="76200" y="12395200"/>
                  </a:lnTo>
                  <a:lnTo>
                    <a:pt x="38100" y="12395200"/>
                  </a:lnTo>
                  <a:lnTo>
                    <a:pt x="38100" y="12357100"/>
                  </a:lnTo>
                  <a:cubicBezTo>
                    <a:pt x="253746" y="12357100"/>
                    <a:pt x="428752" y="12531471"/>
                    <a:pt x="428752" y="12746863"/>
                  </a:cubicBezTo>
                  <a:lnTo>
                    <a:pt x="390652" y="12746863"/>
                  </a:lnTo>
                  <a:lnTo>
                    <a:pt x="390652" y="12708763"/>
                  </a:lnTo>
                  <a:lnTo>
                    <a:pt x="23072725" y="12708763"/>
                  </a:lnTo>
                  <a:lnTo>
                    <a:pt x="23072725" y="12746863"/>
                  </a:lnTo>
                  <a:lnTo>
                    <a:pt x="23034625" y="12746863"/>
                  </a:lnTo>
                  <a:cubicBezTo>
                    <a:pt x="23034625" y="12531471"/>
                    <a:pt x="23209631" y="12357100"/>
                    <a:pt x="23425277" y="12357100"/>
                  </a:cubicBezTo>
                  <a:lnTo>
                    <a:pt x="23425277" y="12395200"/>
                  </a:lnTo>
                  <a:lnTo>
                    <a:pt x="23387177" y="12395200"/>
                  </a:lnTo>
                  <a:lnTo>
                    <a:pt x="23387177" y="389763"/>
                  </a:lnTo>
                  <a:lnTo>
                    <a:pt x="23425277" y="389763"/>
                  </a:lnTo>
                  <a:lnTo>
                    <a:pt x="23425277" y="427863"/>
                  </a:lnTo>
                  <a:cubicBezTo>
                    <a:pt x="23209631" y="427863"/>
                    <a:pt x="23034625" y="253492"/>
                    <a:pt x="23034625" y="38100"/>
                  </a:cubicBezTo>
                  <a:cubicBezTo>
                    <a:pt x="23034625" y="17018"/>
                    <a:pt x="23051643" y="0"/>
                    <a:pt x="23072725" y="0"/>
                  </a:cubicBezTo>
                  <a:cubicBezTo>
                    <a:pt x="23093807" y="0"/>
                    <a:pt x="23110825" y="17018"/>
                    <a:pt x="23110825" y="38100"/>
                  </a:cubicBezTo>
                  <a:cubicBezTo>
                    <a:pt x="23110825" y="59182"/>
                    <a:pt x="23093807" y="76200"/>
                    <a:pt x="23072725" y="76200"/>
                  </a:cubicBezTo>
                  <a:lnTo>
                    <a:pt x="390652" y="76200"/>
                  </a:lnTo>
                  <a:lnTo>
                    <a:pt x="390652" y="38100"/>
                  </a:lnTo>
                  <a:lnTo>
                    <a:pt x="428752" y="38100"/>
                  </a:lnTo>
                  <a:cubicBezTo>
                    <a:pt x="428752" y="253492"/>
                    <a:pt x="253746" y="427863"/>
                    <a:pt x="38100" y="427863"/>
                  </a:cubicBezTo>
                  <a:close/>
                </a:path>
              </a:pathLst>
            </a:custGeom>
            <a:solidFill>
              <a:srgbClr val="3E382A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345225" y="1370006"/>
            <a:ext cx="17576682" cy="7546988"/>
          </a:xfrm>
          <a:custGeom>
            <a:avLst/>
            <a:gdLst/>
            <a:ahLst/>
            <a:cxnLst/>
            <a:rect l="l" t="t" r="r" b="b"/>
            <a:pathLst>
              <a:path w="17576682" h="7546988">
                <a:moveTo>
                  <a:pt x="0" y="0"/>
                </a:moveTo>
                <a:lnTo>
                  <a:pt x="17576682" y="0"/>
                </a:lnTo>
                <a:lnTo>
                  <a:pt x="17576682" y="7546988"/>
                </a:lnTo>
                <a:lnTo>
                  <a:pt x="0" y="754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2" cy="10287000"/>
          </a:xfrm>
          <a:custGeom>
            <a:avLst/>
            <a:gdLst/>
            <a:ahLst/>
            <a:cxnLst/>
            <a:rect l="l" t="t" r="r" b="b"/>
            <a:pathLst>
              <a:path w="18288002" h="10287000">
                <a:moveTo>
                  <a:pt x="0" y="0"/>
                </a:moveTo>
                <a:lnTo>
                  <a:pt x="18288002" y="0"/>
                </a:lnTo>
                <a:lnTo>
                  <a:pt x="182880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" r="-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5225" y="349125"/>
            <a:ext cx="17597550" cy="9588750"/>
            <a:chOff x="0" y="0"/>
            <a:chExt cx="23463400" cy="1278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63377" cy="12784963"/>
            </a:xfrm>
            <a:custGeom>
              <a:avLst/>
              <a:gdLst/>
              <a:ahLst/>
              <a:cxnLst/>
              <a:rect l="l" t="t" r="r" b="b"/>
              <a:pathLst>
                <a:path w="23463377" h="12784963">
                  <a:moveTo>
                    <a:pt x="38100" y="351663"/>
                  </a:moveTo>
                  <a:lnTo>
                    <a:pt x="38100" y="389763"/>
                  </a:lnTo>
                  <a:lnTo>
                    <a:pt x="38100" y="351663"/>
                  </a:lnTo>
                  <a:cubicBezTo>
                    <a:pt x="211836" y="351663"/>
                    <a:pt x="352552" y="211201"/>
                    <a:pt x="352552" y="38100"/>
                  </a:cubicBezTo>
                  <a:cubicBezTo>
                    <a:pt x="352552" y="17018"/>
                    <a:pt x="369570" y="0"/>
                    <a:pt x="390652" y="0"/>
                  </a:cubicBezTo>
                  <a:lnTo>
                    <a:pt x="23072725" y="0"/>
                  </a:lnTo>
                  <a:lnTo>
                    <a:pt x="23072725" y="38100"/>
                  </a:lnTo>
                  <a:lnTo>
                    <a:pt x="23034625" y="38100"/>
                  </a:lnTo>
                  <a:lnTo>
                    <a:pt x="23072725" y="38100"/>
                  </a:lnTo>
                  <a:lnTo>
                    <a:pt x="23110825" y="38100"/>
                  </a:lnTo>
                  <a:cubicBezTo>
                    <a:pt x="23110825" y="211201"/>
                    <a:pt x="23251540" y="351663"/>
                    <a:pt x="23425277" y="351663"/>
                  </a:cubicBezTo>
                  <a:cubicBezTo>
                    <a:pt x="23446360" y="351663"/>
                    <a:pt x="23463377" y="368681"/>
                    <a:pt x="23463377" y="389763"/>
                  </a:cubicBezTo>
                  <a:lnTo>
                    <a:pt x="23463377" y="12395200"/>
                  </a:lnTo>
                  <a:cubicBezTo>
                    <a:pt x="23463377" y="12416282"/>
                    <a:pt x="23446360" y="12433300"/>
                    <a:pt x="23425277" y="12433300"/>
                  </a:cubicBezTo>
                  <a:cubicBezTo>
                    <a:pt x="23251540" y="12433300"/>
                    <a:pt x="23110825" y="12573762"/>
                    <a:pt x="23110825" y="12746863"/>
                  </a:cubicBezTo>
                  <a:cubicBezTo>
                    <a:pt x="23110825" y="12767945"/>
                    <a:pt x="23093807" y="12784963"/>
                    <a:pt x="23072725" y="12784963"/>
                  </a:cubicBezTo>
                  <a:lnTo>
                    <a:pt x="390652" y="12784963"/>
                  </a:lnTo>
                  <a:cubicBezTo>
                    <a:pt x="369570" y="12784963"/>
                    <a:pt x="352552" y="12767945"/>
                    <a:pt x="352552" y="12746863"/>
                  </a:cubicBezTo>
                  <a:cubicBezTo>
                    <a:pt x="352552" y="12573889"/>
                    <a:pt x="211836" y="12433300"/>
                    <a:pt x="38100" y="12433300"/>
                  </a:cubicBezTo>
                  <a:cubicBezTo>
                    <a:pt x="17018" y="12433300"/>
                    <a:pt x="0" y="12416282"/>
                    <a:pt x="0" y="12395200"/>
                  </a:cubicBezTo>
                  <a:lnTo>
                    <a:pt x="0" y="389763"/>
                  </a:lnTo>
                  <a:cubicBezTo>
                    <a:pt x="0" y="379603"/>
                    <a:pt x="4064" y="369951"/>
                    <a:pt x="11176" y="362839"/>
                  </a:cubicBezTo>
                  <a:cubicBezTo>
                    <a:pt x="18288" y="355727"/>
                    <a:pt x="27940" y="351663"/>
                    <a:pt x="38100" y="351663"/>
                  </a:cubicBezTo>
                  <a:moveTo>
                    <a:pt x="38100" y="427863"/>
                  </a:moveTo>
                  <a:lnTo>
                    <a:pt x="38100" y="389763"/>
                  </a:lnTo>
                  <a:lnTo>
                    <a:pt x="76200" y="389763"/>
                  </a:lnTo>
                  <a:lnTo>
                    <a:pt x="76200" y="12395200"/>
                  </a:lnTo>
                  <a:lnTo>
                    <a:pt x="38100" y="12395200"/>
                  </a:lnTo>
                  <a:lnTo>
                    <a:pt x="38100" y="12357100"/>
                  </a:lnTo>
                  <a:cubicBezTo>
                    <a:pt x="253746" y="12357100"/>
                    <a:pt x="428752" y="12531471"/>
                    <a:pt x="428752" y="12746863"/>
                  </a:cubicBezTo>
                  <a:lnTo>
                    <a:pt x="390652" y="12746863"/>
                  </a:lnTo>
                  <a:lnTo>
                    <a:pt x="390652" y="12708763"/>
                  </a:lnTo>
                  <a:lnTo>
                    <a:pt x="23072725" y="12708763"/>
                  </a:lnTo>
                  <a:lnTo>
                    <a:pt x="23072725" y="12746863"/>
                  </a:lnTo>
                  <a:lnTo>
                    <a:pt x="23034625" y="12746863"/>
                  </a:lnTo>
                  <a:cubicBezTo>
                    <a:pt x="23034625" y="12531471"/>
                    <a:pt x="23209631" y="12357100"/>
                    <a:pt x="23425277" y="12357100"/>
                  </a:cubicBezTo>
                  <a:lnTo>
                    <a:pt x="23425277" y="12395200"/>
                  </a:lnTo>
                  <a:lnTo>
                    <a:pt x="23387177" y="12395200"/>
                  </a:lnTo>
                  <a:lnTo>
                    <a:pt x="23387177" y="389763"/>
                  </a:lnTo>
                  <a:lnTo>
                    <a:pt x="23425277" y="389763"/>
                  </a:lnTo>
                  <a:lnTo>
                    <a:pt x="23425277" y="427863"/>
                  </a:lnTo>
                  <a:cubicBezTo>
                    <a:pt x="23209631" y="427863"/>
                    <a:pt x="23034625" y="253492"/>
                    <a:pt x="23034625" y="38100"/>
                  </a:cubicBezTo>
                  <a:cubicBezTo>
                    <a:pt x="23034625" y="17018"/>
                    <a:pt x="23051643" y="0"/>
                    <a:pt x="23072725" y="0"/>
                  </a:cubicBezTo>
                  <a:cubicBezTo>
                    <a:pt x="23093807" y="0"/>
                    <a:pt x="23110825" y="17018"/>
                    <a:pt x="23110825" y="38100"/>
                  </a:cubicBezTo>
                  <a:cubicBezTo>
                    <a:pt x="23110825" y="59182"/>
                    <a:pt x="23093807" y="76200"/>
                    <a:pt x="23072725" y="76200"/>
                  </a:cubicBezTo>
                  <a:lnTo>
                    <a:pt x="390652" y="76200"/>
                  </a:lnTo>
                  <a:lnTo>
                    <a:pt x="390652" y="38100"/>
                  </a:lnTo>
                  <a:lnTo>
                    <a:pt x="428752" y="38100"/>
                  </a:lnTo>
                  <a:cubicBezTo>
                    <a:pt x="428752" y="253492"/>
                    <a:pt x="253746" y="427863"/>
                    <a:pt x="38100" y="427863"/>
                  </a:cubicBezTo>
                  <a:close/>
                </a:path>
              </a:pathLst>
            </a:custGeom>
            <a:solidFill>
              <a:srgbClr val="3E382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2536455"/>
            <a:ext cx="11142476" cy="710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0"/>
              </a:lnSpc>
            </a:pPr>
            <a:r>
              <a:rPr lang="en-US" sz="4500" dirty="0" err="1">
                <a:solidFill>
                  <a:srgbClr val="3E382A"/>
                </a:solidFill>
                <a:latin typeface="Roboto Bold"/>
              </a:rPr>
              <a:t>Реформација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је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покрет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против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злоупотреба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у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католичкој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цркви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настао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у 16.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веку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.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Реформацију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је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покренуо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немачки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"/>
              </a:rPr>
              <a:t>свештеник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 Bold"/>
              </a:rPr>
              <a:t>Мартин</a:t>
            </a:r>
            <a:r>
              <a:rPr lang="en-US" sz="4500" dirty="0">
                <a:solidFill>
                  <a:srgbClr val="3E382A"/>
                </a:solidFill>
                <a:latin typeface="Roboto Bold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Roboto Bold"/>
              </a:rPr>
              <a:t>Лутер</a:t>
            </a:r>
            <a:r>
              <a:rPr lang="en-US" sz="4500" dirty="0">
                <a:solidFill>
                  <a:srgbClr val="3E382A"/>
                </a:solidFill>
                <a:latin typeface="Roboto"/>
              </a:rPr>
              <a:t>.</a:t>
            </a:r>
          </a:p>
          <a:p>
            <a:pPr algn="l">
              <a:lnSpc>
                <a:spcPts val="6210"/>
              </a:lnSpc>
            </a:pPr>
            <a:endParaRPr lang="en-US" sz="4500" dirty="0">
              <a:solidFill>
                <a:srgbClr val="3E382A"/>
              </a:solidFill>
              <a:latin typeface="Roboto"/>
            </a:endParaRPr>
          </a:p>
          <a:p>
            <a:pPr algn="l">
              <a:lnSpc>
                <a:spcPts val="6210"/>
              </a:lnSpc>
            </a:pP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Резултат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реформације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је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појава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500" b="1" dirty="0" err="1">
                <a:solidFill>
                  <a:srgbClr val="3E382A"/>
                </a:solidFill>
                <a:latin typeface="Assistant Bold"/>
              </a:rPr>
              <a:t>протестантизма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-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нове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верске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струје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у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хришћанству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,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која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се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одвојила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од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500" dirty="0" err="1">
                <a:solidFill>
                  <a:srgbClr val="3E382A"/>
                </a:solidFill>
                <a:latin typeface="Assistant Medium"/>
              </a:rPr>
              <a:t>католицизма</a:t>
            </a:r>
            <a:r>
              <a:rPr lang="en-US" sz="4500" dirty="0">
                <a:solidFill>
                  <a:srgbClr val="3E382A"/>
                </a:solidFill>
                <a:latin typeface="Assistant Medium"/>
              </a:rPr>
              <a:t>. </a:t>
            </a:r>
          </a:p>
        </p:txBody>
      </p:sp>
      <p:sp>
        <p:nvSpPr>
          <p:cNvPr id="6" name="AutoShape 6"/>
          <p:cNvSpPr/>
          <p:nvPr/>
        </p:nvSpPr>
        <p:spPr>
          <a:xfrm>
            <a:off x="1518071" y="2631705"/>
            <a:ext cx="8317350" cy="57150"/>
          </a:xfrm>
          <a:prstGeom prst="line">
            <a:avLst/>
          </a:prstGeom>
          <a:ln w="19050" cap="rnd">
            <a:solidFill>
              <a:srgbClr val="942B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2404552" y="2152917"/>
            <a:ext cx="4568115" cy="5981165"/>
          </a:xfrm>
          <a:custGeom>
            <a:avLst/>
            <a:gdLst/>
            <a:ahLst/>
            <a:cxnLst/>
            <a:rect l="l" t="t" r="r" b="b"/>
            <a:pathLst>
              <a:path w="4568115" h="5981165">
                <a:moveTo>
                  <a:pt x="0" y="0"/>
                </a:moveTo>
                <a:lnTo>
                  <a:pt x="4568115" y="0"/>
                </a:lnTo>
                <a:lnTo>
                  <a:pt x="4568115" y="5981166"/>
                </a:lnTo>
                <a:lnTo>
                  <a:pt x="0" y="5981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18006" y="699216"/>
            <a:ext cx="12726710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8800">
                <a:solidFill>
                  <a:srgbClr val="3E382A"/>
                </a:solidFill>
                <a:latin typeface="Libre Baskerville Bold"/>
              </a:rPr>
              <a:t>Шта је реформација?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04552" y="8067408"/>
            <a:ext cx="4568115" cy="58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E382A"/>
                </a:solidFill>
                <a:latin typeface="Canva Sans"/>
              </a:rPr>
              <a:t>Мартин Лутер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5225" y="349125"/>
            <a:ext cx="17597550" cy="9588750"/>
            <a:chOff x="0" y="0"/>
            <a:chExt cx="23463400" cy="1278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63377" cy="12784963"/>
            </a:xfrm>
            <a:custGeom>
              <a:avLst/>
              <a:gdLst/>
              <a:ahLst/>
              <a:cxnLst/>
              <a:rect l="l" t="t" r="r" b="b"/>
              <a:pathLst>
                <a:path w="23463377" h="12784963">
                  <a:moveTo>
                    <a:pt x="38100" y="351663"/>
                  </a:moveTo>
                  <a:lnTo>
                    <a:pt x="38100" y="389763"/>
                  </a:lnTo>
                  <a:lnTo>
                    <a:pt x="38100" y="351663"/>
                  </a:lnTo>
                  <a:cubicBezTo>
                    <a:pt x="211836" y="351663"/>
                    <a:pt x="352552" y="211201"/>
                    <a:pt x="352552" y="38100"/>
                  </a:cubicBezTo>
                  <a:cubicBezTo>
                    <a:pt x="352552" y="17018"/>
                    <a:pt x="369570" y="0"/>
                    <a:pt x="390652" y="0"/>
                  </a:cubicBezTo>
                  <a:lnTo>
                    <a:pt x="23072725" y="0"/>
                  </a:lnTo>
                  <a:lnTo>
                    <a:pt x="23072725" y="38100"/>
                  </a:lnTo>
                  <a:lnTo>
                    <a:pt x="23034625" y="38100"/>
                  </a:lnTo>
                  <a:lnTo>
                    <a:pt x="23072725" y="38100"/>
                  </a:lnTo>
                  <a:lnTo>
                    <a:pt x="23110825" y="38100"/>
                  </a:lnTo>
                  <a:cubicBezTo>
                    <a:pt x="23110825" y="211201"/>
                    <a:pt x="23251540" y="351663"/>
                    <a:pt x="23425277" y="351663"/>
                  </a:cubicBezTo>
                  <a:cubicBezTo>
                    <a:pt x="23446360" y="351663"/>
                    <a:pt x="23463377" y="368681"/>
                    <a:pt x="23463377" y="389763"/>
                  </a:cubicBezTo>
                  <a:lnTo>
                    <a:pt x="23463377" y="12395200"/>
                  </a:lnTo>
                  <a:cubicBezTo>
                    <a:pt x="23463377" y="12416282"/>
                    <a:pt x="23446360" y="12433300"/>
                    <a:pt x="23425277" y="12433300"/>
                  </a:cubicBezTo>
                  <a:cubicBezTo>
                    <a:pt x="23251540" y="12433300"/>
                    <a:pt x="23110825" y="12573762"/>
                    <a:pt x="23110825" y="12746863"/>
                  </a:cubicBezTo>
                  <a:cubicBezTo>
                    <a:pt x="23110825" y="12767945"/>
                    <a:pt x="23093807" y="12784963"/>
                    <a:pt x="23072725" y="12784963"/>
                  </a:cubicBezTo>
                  <a:lnTo>
                    <a:pt x="390652" y="12784963"/>
                  </a:lnTo>
                  <a:cubicBezTo>
                    <a:pt x="369570" y="12784963"/>
                    <a:pt x="352552" y="12767945"/>
                    <a:pt x="352552" y="12746863"/>
                  </a:cubicBezTo>
                  <a:cubicBezTo>
                    <a:pt x="352552" y="12573889"/>
                    <a:pt x="211836" y="12433300"/>
                    <a:pt x="38100" y="12433300"/>
                  </a:cubicBezTo>
                  <a:cubicBezTo>
                    <a:pt x="17018" y="12433300"/>
                    <a:pt x="0" y="12416282"/>
                    <a:pt x="0" y="12395200"/>
                  </a:cubicBezTo>
                  <a:lnTo>
                    <a:pt x="0" y="389763"/>
                  </a:lnTo>
                  <a:cubicBezTo>
                    <a:pt x="0" y="379603"/>
                    <a:pt x="4064" y="369951"/>
                    <a:pt x="11176" y="362839"/>
                  </a:cubicBezTo>
                  <a:cubicBezTo>
                    <a:pt x="18288" y="355727"/>
                    <a:pt x="27940" y="351663"/>
                    <a:pt x="38100" y="351663"/>
                  </a:cubicBezTo>
                  <a:moveTo>
                    <a:pt x="38100" y="427863"/>
                  </a:moveTo>
                  <a:lnTo>
                    <a:pt x="38100" y="389763"/>
                  </a:lnTo>
                  <a:lnTo>
                    <a:pt x="76200" y="389763"/>
                  </a:lnTo>
                  <a:lnTo>
                    <a:pt x="76200" y="12395200"/>
                  </a:lnTo>
                  <a:lnTo>
                    <a:pt x="38100" y="12395200"/>
                  </a:lnTo>
                  <a:lnTo>
                    <a:pt x="38100" y="12357100"/>
                  </a:lnTo>
                  <a:cubicBezTo>
                    <a:pt x="253746" y="12357100"/>
                    <a:pt x="428752" y="12531471"/>
                    <a:pt x="428752" y="12746863"/>
                  </a:cubicBezTo>
                  <a:lnTo>
                    <a:pt x="390652" y="12746863"/>
                  </a:lnTo>
                  <a:lnTo>
                    <a:pt x="390652" y="12708763"/>
                  </a:lnTo>
                  <a:lnTo>
                    <a:pt x="23072725" y="12708763"/>
                  </a:lnTo>
                  <a:lnTo>
                    <a:pt x="23072725" y="12746863"/>
                  </a:lnTo>
                  <a:lnTo>
                    <a:pt x="23034625" y="12746863"/>
                  </a:lnTo>
                  <a:cubicBezTo>
                    <a:pt x="23034625" y="12531471"/>
                    <a:pt x="23209631" y="12357100"/>
                    <a:pt x="23425277" y="12357100"/>
                  </a:cubicBezTo>
                  <a:lnTo>
                    <a:pt x="23425277" y="12395200"/>
                  </a:lnTo>
                  <a:lnTo>
                    <a:pt x="23387177" y="12395200"/>
                  </a:lnTo>
                  <a:lnTo>
                    <a:pt x="23387177" y="389763"/>
                  </a:lnTo>
                  <a:lnTo>
                    <a:pt x="23425277" y="389763"/>
                  </a:lnTo>
                  <a:lnTo>
                    <a:pt x="23425277" y="427863"/>
                  </a:lnTo>
                  <a:cubicBezTo>
                    <a:pt x="23209631" y="427863"/>
                    <a:pt x="23034625" y="253492"/>
                    <a:pt x="23034625" y="38100"/>
                  </a:cubicBezTo>
                  <a:cubicBezTo>
                    <a:pt x="23034625" y="17018"/>
                    <a:pt x="23051643" y="0"/>
                    <a:pt x="23072725" y="0"/>
                  </a:cubicBezTo>
                  <a:cubicBezTo>
                    <a:pt x="23093807" y="0"/>
                    <a:pt x="23110825" y="17018"/>
                    <a:pt x="23110825" y="38100"/>
                  </a:cubicBezTo>
                  <a:cubicBezTo>
                    <a:pt x="23110825" y="59182"/>
                    <a:pt x="23093807" y="76200"/>
                    <a:pt x="23072725" y="76200"/>
                  </a:cubicBezTo>
                  <a:lnTo>
                    <a:pt x="390652" y="76200"/>
                  </a:lnTo>
                  <a:lnTo>
                    <a:pt x="390652" y="38100"/>
                  </a:lnTo>
                  <a:lnTo>
                    <a:pt x="428752" y="38100"/>
                  </a:lnTo>
                  <a:cubicBezTo>
                    <a:pt x="428752" y="253492"/>
                    <a:pt x="253746" y="427863"/>
                    <a:pt x="38100" y="427863"/>
                  </a:cubicBezTo>
                  <a:close/>
                </a:path>
              </a:pathLst>
            </a:custGeom>
            <a:solidFill>
              <a:srgbClr val="3E382A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007719" y="1594247"/>
            <a:ext cx="7660195" cy="5103605"/>
          </a:xfrm>
          <a:custGeom>
            <a:avLst/>
            <a:gdLst/>
            <a:ahLst/>
            <a:cxnLst/>
            <a:rect l="l" t="t" r="r" b="b"/>
            <a:pathLst>
              <a:path w="7660195" h="5103605">
                <a:moveTo>
                  <a:pt x="0" y="0"/>
                </a:moveTo>
                <a:lnTo>
                  <a:pt x="7660195" y="0"/>
                </a:lnTo>
                <a:lnTo>
                  <a:pt x="7660195" y="5103604"/>
                </a:lnTo>
                <a:lnTo>
                  <a:pt x="0" y="510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31425" y="1170425"/>
            <a:ext cx="8695950" cy="84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3E382A"/>
                </a:solidFill>
                <a:latin typeface="Libre Baskerville Bold"/>
              </a:rPr>
              <a:t>Узроци реформације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9024" y="2728826"/>
            <a:ext cx="8969883" cy="5874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1"/>
              </a:lnSpc>
            </a:pPr>
            <a:r>
              <a:rPr lang="en-US" sz="3841">
                <a:solidFill>
                  <a:srgbClr val="3E382A"/>
                </a:solidFill>
                <a:latin typeface="Assistant"/>
              </a:rPr>
              <a:t>Разне злоупотребе у католичкој цркви:</a:t>
            </a:r>
          </a:p>
          <a:p>
            <a:pPr marL="1207932" lvl="1" indent="-603966" algn="l">
              <a:lnSpc>
                <a:spcPts val="5772"/>
              </a:lnSpc>
              <a:buFont typeface="Arial"/>
              <a:buChar char="•"/>
            </a:pPr>
            <a:r>
              <a:rPr lang="en-US" sz="3541">
                <a:solidFill>
                  <a:srgbClr val="3E382A"/>
                </a:solidFill>
                <a:latin typeface="Assistant Bold"/>
              </a:rPr>
              <a:t>Раскош у црквама </a:t>
            </a:r>
          </a:p>
          <a:p>
            <a:pPr marL="1207932" lvl="1" indent="-603966" algn="l">
              <a:lnSpc>
                <a:spcPts val="5772"/>
              </a:lnSpc>
              <a:buFont typeface="Arial"/>
              <a:buChar char="•"/>
            </a:pPr>
            <a:r>
              <a:rPr lang="en-US" sz="3541">
                <a:solidFill>
                  <a:srgbClr val="3E382A"/>
                </a:solidFill>
                <a:latin typeface="Assistant Bold"/>
              </a:rPr>
              <a:t>Слабо образовано свештенство</a:t>
            </a:r>
          </a:p>
          <a:p>
            <a:pPr marL="1207611" lvl="1" indent="-603805" algn="l">
              <a:lnSpc>
                <a:spcPts val="5772"/>
              </a:lnSpc>
              <a:buFont typeface="Arial"/>
              <a:buChar char="•"/>
            </a:pPr>
            <a:r>
              <a:rPr lang="en-US" sz="3541">
                <a:solidFill>
                  <a:srgbClr val="3E382A"/>
                </a:solidFill>
                <a:latin typeface="Assistant Bold"/>
              </a:rPr>
              <a:t>Раскошни живот свештенства</a:t>
            </a:r>
          </a:p>
          <a:p>
            <a:pPr marL="1207611" lvl="1" indent="-603805" algn="l">
              <a:lnSpc>
                <a:spcPts val="5772"/>
              </a:lnSpc>
              <a:buFont typeface="Arial"/>
              <a:buChar char="•"/>
            </a:pPr>
            <a:r>
              <a:rPr lang="en-US" sz="3541">
                <a:solidFill>
                  <a:srgbClr val="3E382A"/>
                </a:solidFill>
                <a:latin typeface="Assistant Bold"/>
              </a:rPr>
              <a:t>Трговина црквеним положајима</a:t>
            </a:r>
          </a:p>
          <a:p>
            <a:pPr marL="1207611" lvl="1" indent="-603805" algn="l">
              <a:lnSpc>
                <a:spcPts val="5772"/>
              </a:lnSpc>
              <a:buFont typeface="Arial"/>
              <a:buChar char="•"/>
            </a:pPr>
            <a:r>
              <a:rPr lang="en-US" sz="3541">
                <a:solidFill>
                  <a:srgbClr val="3E382A"/>
                </a:solidFill>
                <a:latin typeface="Assistant Bold"/>
              </a:rPr>
              <a:t>Продаја ИНДУЛГЕНЦИЈА - опраштајница грехова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41334" y="5373001"/>
            <a:ext cx="3670102" cy="66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E0514B"/>
                </a:solidFill>
                <a:latin typeface="Canva Sans Bold"/>
              </a:rPr>
              <a:t>Индулгенција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2" cy="10287000"/>
          </a:xfrm>
          <a:custGeom>
            <a:avLst/>
            <a:gdLst/>
            <a:ahLst/>
            <a:cxnLst/>
            <a:rect l="l" t="t" r="r" b="b"/>
            <a:pathLst>
              <a:path w="18288002" h="10287000">
                <a:moveTo>
                  <a:pt x="0" y="0"/>
                </a:moveTo>
                <a:lnTo>
                  <a:pt x="18288002" y="0"/>
                </a:lnTo>
                <a:lnTo>
                  <a:pt x="182880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" r="-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5225" y="349125"/>
            <a:ext cx="17597550" cy="9588750"/>
            <a:chOff x="0" y="0"/>
            <a:chExt cx="23463400" cy="1278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63377" cy="12784963"/>
            </a:xfrm>
            <a:custGeom>
              <a:avLst/>
              <a:gdLst/>
              <a:ahLst/>
              <a:cxnLst/>
              <a:rect l="l" t="t" r="r" b="b"/>
              <a:pathLst>
                <a:path w="23463377" h="12784963">
                  <a:moveTo>
                    <a:pt x="38100" y="351663"/>
                  </a:moveTo>
                  <a:lnTo>
                    <a:pt x="38100" y="389763"/>
                  </a:lnTo>
                  <a:lnTo>
                    <a:pt x="38100" y="351663"/>
                  </a:lnTo>
                  <a:cubicBezTo>
                    <a:pt x="211836" y="351663"/>
                    <a:pt x="352552" y="211201"/>
                    <a:pt x="352552" y="38100"/>
                  </a:cubicBezTo>
                  <a:cubicBezTo>
                    <a:pt x="352552" y="17018"/>
                    <a:pt x="369570" y="0"/>
                    <a:pt x="390652" y="0"/>
                  </a:cubicBezTo>
                  <a:lnTo>
                    <a:pt x="23072725" y="0"/>
                  </a:lnTo>
                  <a:lnTo>
                    <a:pt x="23072725" y="38100"/>
                  </a:lnTo>
                  <a:lnTo>
                    <a:pt x="23034625" y="38100"/>
                  </a:lnTo>
                  <a:lnTo>
                    <a:pt x="23072725" y="38100"/>
                  </a:lnTo>
                  <a:lnTo>
                    <a:pt x="23110825" y="38100"/>
                  </a:lnTo>
                  <a:cubicBezTo>
                    <a:pt x="23110825" y="211201"/>
                    <a:pt x="23251540" y="351663"/>
                    <a:pt x="23425277" y="351663"/>
                  </a:cubicBezTo>
                  <a:cubicBezTo>
                    <a:pt x="23446360" y="351663"/>
                    <a:pt x="23463377" y="368681"/>
                    <a:pt x="23463377" y="389763"/>
                  </a:cubicBezTo>
                  <a:lnTo>
                    <a:pt x="23463377" y="12395200"/>
                  </a:lnTo>
                  <a:cubicBezTo>
                    <a:pt x="23463377" y="12416282"/>
                    <a:pt x="23446360" y="12433300"/>
                    <a:pt x="23425277" y="12433300"/>
                  </a:cubicBezTo>
                  <a:cubicBezTo>
                    <a:pt x="23251540" y="12433300"/>
                    <a:pt x="23110825" y="12573762"/>
                    <a:pt x="23110825" y="12746863"/>
                  </a:cubicBezTo>
                  <a:cubicBezTo>
                    <a:pt x="23110825" y="12767945"/>
                    <a:pt x="23093807" y="12784963"/>
                    <a:pt x="23072725" y="12784963"/>
                  </a:cubicBezTo>
                  <a:lnTo>
                    <a:pt x="390652" y="12784963"/>
                  </a:lnTo>
                  <a:cubicBezTo>
                    <a:pt x="369570" y="12784963"/>
                    <a:pt x="352552" y="12767945"/>
                    <a:pt x="352552" y="12746863"/>
                  </a:cubicBezTo>
                  <a:cubicBezTo>
                    <a:pt x="352552" y="12573889"/>
                    <a:pt x="211836" y="12433300"/>
                    <a:pt x="38100" y="12433300"/>
                  </a:cubicBezTo>
                  <a:cubicBezTo>
                    <a:pt x="17018" y="12433300"/>
                    <a:pt x="0" y="12416282"/>
                    <a:pt x="0" y="12395200"/>
                  </a:cubicBezTo>
                  <a:lnTo>
                    <a:pt x="0" y="389763"/>
                  </a:lnTo>
                  <a:cubicBezTo>
                    <a:pt x="0" y="379603"/>
                    <a:pt x="4064" y="369951"/>
                    <a:pt x="11176" y="362839"/>
                  </a:cubicBezTo>
                  <a:cubicBezTo>
                    <a:pt x="18288" y="355727"/>
                    <a:pt x="27940" y="351663"/>
                    <a:pt x="38100" y="351663"/>
                  </a:cubicBezTo>
                  <a:moveTo>
                    <a:pt x="38100" y="427863"/>
                  </a:moveTo>
                  <a:lnTo>
                    <a:pt x="38100" y="389763"/>
                  </a:lnTo>
                  <a:lnTo>
                    <a:pt x="76200" y="389763"/>
                  </a:lnTo>
                  <a:lnTo>
                    <a:pt x="76200" y="12395200"/>
                  </a:lnTo>
                  <a:lnTo>
                    <a:pt x="38100" y="12395200"/>
                  </a:lnTo>
                  <a:lnTo>
                    <a:pt x="38100" y="12357100"/>
                  </a:lnTo>
                  <a:cubicBezTo>
                    <a:pt x="253746" y="12357100"/>
                    <a:pt x="428752" y="12531471"/>
                    <a:pt x="428752" y="12746863"/>
                  </a:cubicBezTo>
                  <a:lnTo>
                    <a:pt x="390652" y="12746863"/>
                  </a:lnTo>
                  <a:lnTo>
                    <a:pt x="390652" y="12708763"/>
                  </a:lnTo>
                  <a:lnTo>
                    <a:pt x="23072725" y="12708763"/>
                  </a:lnTo>
                  <a:lnTo>
                    <a:pt x="23072725" y="12746863"/>
                  </a:lnTo>
                  <a:lnTo>
                    <a:pt x="23034625" y="12746863"/>
                  </a:lnTo>
                  <a:cubicBezTo>
                    <a:pt x="23034625" y="12531471"/>
                    <a:pt x="23209631" y="12357100"/>
                    <a:pt x="23425277" y="12357100"/>
                  </a:cubicBezTo>
                  <a:lnTo>
                    <a:pt x="23425277" y="12395200"/>
                  </a:lnTo>
                  <a:lnTo>
                    <a:pt x="23387177" y="12395200"/>
                  </a:lnTo>
                  <a:lnTo>
                    <a:pt x="23387177" y="389763"/>
                  </a:lnTo>
                  <a:lnTo>
                    <a:pt x="23425277" y="389763"/>
                  </a:lnTo>
                  <a:lnTo>
                    <a:pt x="23425277" y="427863"/>
                  </a:lnTo>
                  <a:cubicBezTo>
                    <a:pt x="23209631" y="427863"/>
                    <a:pt x="23034625" y="253492"/>
                    <a:pt x="23034625" y="38100"/>
                  </a:cubicBezTo>
                  <a:cubicBezTo>
                    <a:pt x="23034625" y="17018"/>
                    <a:pt x="23051643" y="0"/>
                    <a:pt x="23072725" y="0"/>
                  </a:cubicBezTo>
                  <a:cubicBezTo>
                    <a:pt x="23093807" y="0"/>
                    <a:pt x="23110825" y="17018"/>
                    <a:pt x="23110825" y="38100"/>
                  </a:cubicBezTo>
                  <a:cubicBezTo>
                    <a:pt x="23110825" y="59182"/>
                    <a:pt x="23093807" y="76200"/>
                    <a:pt x="23072725" y="76200"/>
                  </a:cubicBezTo>
                  <a:lnTo>
                    <a:pt x="390652" y="76200"/>
                  </a:lnTo>
                  <a:lnTo>
                    <a:pt x="390652" y="38100"/>
                  </a:lnTo>
                  <a:lnTo>
                    <a:pt x="428752" y="38100"/>
                  </a:lnTo>
                  <a:cubicBezTo>
                    <a:pt x="428752" y="253492"/>
                    <a:pt x="253746" y="427863"/>
                    <a:pt x="38100" y="427863"/>
                  </a:cubicBezTo>
                  <a:close/>
                </a:path>
              </a:pathLst>
            </a:custGeom>
            <a:solidFill>
              <a:srgbClr val="3E382A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596776" y="2535639"/>
            <a:ext cx="8317350" cy="57150"/>
          </a:xfrm>
          <a:prstGeom prst="line">
            <a:avLst/>
          </a:prstGeom>
          <a:ln w="19050" cap="rnd">
            <a:solidFill>
              <a:srgbClr val="942B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2274194" y="767012"/>
            <a:ext cx="5278751" cy="8491288"/>
          </a:xfrm>
          <a:custGeom>
            <a:avLst/>
            <a:gdLst/>
            <a:ahLst/>
            <a:cxnLst/>
            <a:rect l="l" t="t" r="r" b="b"/>
            <a:pathLst>
              <a:path w="5278751" h="8491288">
                <a:moveTo>
                  <a:pt x="0" y="0"/>
                </a:moveTo>
                <a:lnTo>
                  <a:pt x="5278751" y="0"/>
                </a:lnTo>
                <a:lnTo>
                  <a:pt x="5278751" y="8491288"/>
                </a:lnTo>
                <a:lnTo>
                  <a:pt x="0" y="8491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43061" y="2878539"/>
            <a:ext cx="10606062" cy="639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7"/>
              </a:lnSpc>
            </a:pPr>
            <a:r>
              <a:rPr lang="en-US" sz="4599" dirty="0">
                <a:solidFill>
                  <a:srgbClr val="3E382A"/>
                </a:solidFill>
                <a:latin typeface="Marta Bold"/>
              </a:rPr>
              <a:t>1517. </a:t>
            </a:r>
            <a:r>
              <a:rPr lang="en-US" sz="4599" dirty="0" err="1">
                <a:solidFill>
                  <a:srgbClr val="3E382A"/>
                </a:solidFill>
                <a:latin typeface="Marta Bold"/>
              </a:rPr>
              <a:t>године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-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Мартин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Лутер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,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немачки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свештеник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и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професор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теологије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,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иступио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је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против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злоупотреба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у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цркви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,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нарочито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против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продаја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опроштајница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грехова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.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Он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је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закуцао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sr-Cyrl-BA" sz="4599" dirty="0">
                <a:solidFill>
                  <a:srgbClr val="3E382A"/>
                </a:solidFill>
                <a:latin typeface="Marta"/>
              </a:rPr>
              <a:t>н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а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врата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цркве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у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Виртембергу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својих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95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теза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против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католичке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цркве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и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тако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покренуо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599" dirty="0" err="1">
                <a:solidFill>
                  <a:srgbClr val="3E382A"/>
                </a:solidFill>
                <a:latin typeface="Marta"/>
              </a:rPr>
              <a:t>реформацију</a:t>
            </a:r>
            <a:r>
              <a:rPr lang="en-US" sz="4599" dirty="0">
                <a:solidFill>
                  <a:srgbClr val="3E382A"/>
                </a:solidFill>
                <a:latin typeface="Marta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8260" y="1306991"/>
            <a:ext cx="12275665" cy="84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3E382A"/>
                </a:solidFill>
                <a:latin typeface="Libre Baskerville Bold"/>
              </a:rPr>
              <a:t>Почетак реформације 1517.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2" cy="10287000"/>
          </a:xfrm>
          <a:custGeom>
            <a:avLst/>
            <a:gdLst/>
            <a:ahLst/>
            <a:cxnLst/>
            <a:rect l="l" t="t" r="r" b="b"/>
            <a:pathLst>
              <a:path w="18288002" h="10287000">
                <a:moveTo>
                  <a:pt x="0" y="0"/>
                </a:moveTo>
                <a:lnTo>
                  <a:pt x="18288002" y="0"/>
                </a:lnTo>
                <a:lnTo>
                  <a:pt x="182880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" r="-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5225" y="349125"/>
            <a:ext cx="17597550" cy="9588750"/>
            <a:chOff x="0" y="0"/>
            <a:chExt cx="23463400" cy="1278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63377" cy="12784963"/>
            </a:xfrm>
            <a:custGeom>
              <a:avLst/>
              <a:gdLst/>
              <a:ahLst/>
              <a:cxnLst/>
              <a:rect l="l" t="t" r="r" b="b"/>
              <a:pathLst>
                <a:path w="23463377" h="12784963">
                  <a:moveTo>
                    <a:pt x="38100" y="351663"/>
                  </a:moveTo>
                  <a:lnTo>
                    <a:pt x="38100" y="389763"/>
                  </a:lnTo>
                  <a:lnTo>
                    <a:pt x="38100" y="351663"/>
                  </a:lnTo>
                  <a:cubicBezTo>
                    <a:pt x="211836" y="351663"/>
                    <a:pt x="352552" y="211201"/>
                    <a:pt x="352552" y="38100"/>
                  </a:cubicBezTo>
                  <a:cubicBezTo>
                    <a:pt x="352552" y="17018"/>
                    <a:pt x="369570" y="0"/>
                    <a:pt x="390652" y="0"/>
                  </a:cubicBezTo>
                  <a:lnTo>
                    <a:pt x="23072725" y="0"/>
                  </a:lnTo>
                  <a:lnTo>
                    <a:pt x="23072725" y="38100"/>
                  </a:lnTo>
                  <a:lnTo>
                    <a:pt x="23034625" y="38100"/>
                  </a:lnTo>
                  <a:lnTo>
                    <a:pt x="23072725" y="38100"/>
                  </a:lnTo>
                  <a:lnTo>
                    <a:pt x="23110825" y="38100"/>
                  </a:lnTo>
                  <a:cubicBezTo>
                    <a:pt x="23110825" y="211201"/>
                    <a:pt x="23251540" y="351663"/>
                    <a:pt x="23425277" y="351663"/>
                  </a:cubicBezTo>
                  <a:cubicBezTo>
                    <a:pt x="23446360" y="351663"/>
                    <a:pt x="23463377" y="368681"/>
                    <a:pt x="23463377" y="389763"/>
                  </a:cubicBezTo>
                  <a:lnTo>
                    <a:pt x="23463377" y="12395200"/>
                  </a:lnTo>
                  <a:cubicBezTo>
                    <a:pt x="23463377" y="12416282"/>
                    <a:pt x="23446360" y="12433300"/>
                    <a:pt x="23425277" y="12433300"/>
                  </a:cubicBezTo>
                  <a:cubicBezTo>
                    <a:pt x="23251540" y="12433300"/>
                    <a:pt x="23110825" y="12573762"/>
                    <a:pt x="23110825" y="12746863"/>
                  </a:cubicBezTo>
                  <a:cubicBezTo>
                    <a:pt x="23110825" y="12767945"/>
                    <a:pt x="23093807" y="12784963"/>
                    <a:pt x="23072725" y="12784963"/>
                  </a:cubicBezTo>
                  <a:lnTo>
                    <a:pt x="390652" y="12784963"/>
                  </a:lnTo>
                  <a:cubicBezTo>
                    <a:pt x="369570" y="12784963"/>
                    <a:pt x="352552" y="12767945"/>
                    <a:pt x="352552" y="12746863"/>
                  </a:cubicBezTo>
                  <a:cubicBezTo>
                    <a:pt x="352552" y="12573889"/>
                    <a:pt x="211836" y="12433300"/>
                    <a:pt x="38100" y="12433300"/>
                  </a:cubicBezTo>
                  <a:cubicBezTo>
                    <a:pt x="17018" y="12433300"/>
                    <a:pt x="0" y="12416282"/>
                    <a:pt x="0" y="12395200"/>
                  </a:cubicBezTo>
                  <a:lnTo>
                    <a:pt x="0" y="389763"/>
                  </a:lnTo>
                  <a:cubicBezTo>
                    <a:pt x="0" y="379603"/>
                    <a:pt x="4064" y="369951"/>
                    <a:pt x="11176" y="362839"/>
                  </a:cubicBezTo>
                  <a:cubicBezTo>
                    <a:pt x="18288" y="355727"/>
                    <a:pt x="27940" y="351663"/>
                    <a:pt x="38100" y="351663"/>
                  </a:cubicBezTo>
                  <a:moveTo>
                    <a:pt x="38100" y="427863"/>
                  </a:moveTo>
                  <a:lnTo>
                    <a:pt x="38100" y="389763"/>
                  </a:lnTo>
                  <a:lnTo>
                    <a:pt x="76200" y="389763"/>
                  </a:lnTo>
                  <a:lnTo>
                    <a:pt x="76200" y="12395200"/>
                  </a:lnTo>
                  <a:lnTo>
                    <a:pt x="38100" y="12395200"/>
                  </a:lnTo>
                  <a:lnTo>
                    <a:pt x="38100" y="12357100"/>
                  </a:lnTo>
                  <a:cubicBezTo>
                    <a:pt x="253746" y="12357100"/>
                    <a:pt x="428752" y="12531471"/>
                    <a:pt x="428752" y="12746863"/>
                  </a:cubicBezTo>
                  <a:lnTo>
                    <a:pt x="390652" y="12746863"/>
                  </a:lnTo>
                  <a:lnTo>
                    <a:pt x="390652" y="12708763"/>
                  </a:lnTo>
                  <a:lnTo>
                    <a:pt x="23072725" y="12708763"/>
                  </a:lnTo>
                  <a:lnTo>
                    <a:pt x="23072725" y="12746863"/>
                  </a:lnTo>
                  <a:lnTo>
                    <a:pt x="23034625" y="12746863"/>
                  </a:lnTo>
                  <a:cubicBezTo>
                    <a:pt x="23034625" y="12531471"/>
                    <a:pt x="23209631" y="12357100"/>
                    <a:pt x="23425277" y="12357100"/>
                  </a:cubicBezTo>
                  <a:lnTo>
                    <a:pt x="23425277" y="12395200"/>
                  </a:lnTo>
                  <a:lnTo>
                    <a:pt x="23387177" y="12395200"/>
                  </a:lnTo>
                  <a:lnTo>
                    <a:pt x="23387177" y="389763"/>
                  </a:lnTo>
                  <a:lnTo>
                    <a:pt x="23425277" y="389763"/>
                  </a:lnTo>
                  <a:lnTo>
                    <a:pt x="23425277" y="427863"/>
                  </a:lnTo>
                  <a:cubicBezTo>
                    <a:pt x="23209631" y="427863"/>
                    <a:pt x="23034625" y="253492"/>
                    <a:pt x="23034625" y="38100"/>
                  </a:cubicBezTo>
                  <a:cubicBezTo>
                    <a:pt x="23034625" y="17018"/>
                    <a:pt x="23051643" y="0"/>
                    <a:pt x="23072725" y="0"/>
                  </a:cubicBezTo>
                  <a:cubicBezTo>
                    <a:pt x="23093807" y="0"/>
                    <a:pt x="23110825" y="17018"/>
                    <a:pt x="23110825" y="38100"/>
                  </a:cubicBezTo>
                  <a:cubicBezTo>
                    <a:pt x="23110825" y="59182"/>
                    <a:pt x="23093807" y="76200"/>
                    <a:pt x="23072725" y="76200"/>
                  </a:cubicBezTo>
                  <a:lnTo>
                    <a:pt x="390652" y="76200"/>
                  </a:lnTo>
                  <a:lnTo>
                    <a:pt x="390652" y="38100"/>
                  </a:lnTo>
                  <a:lnTo>
                    <a:pt x="428752" y="38100"/>
                  </a:lnTo>
                  <a:cubicBezTo>
                    <a:pt x="428752" y="253492"/>
                    <a:pt x="253746" y="427863"/>
                    <a:pt x="38100" y="427863"/>
                  </a:cubicBezTo>
                  <a:close/>
                </a:path>
              </a:pathLst>
            </a:custGeom>
            <a:solidFill>
              <a:srgbClr val="3E382A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028713" y="2749676"/>
            <a:ext cx="7193940" cy="19681"/>
          </a:xfrm>
          <a:prstGeom prst="line">
            <a:avLst/>
          </a:prstGeom>
          <a:ln w="9525" cap="rnd">
            <a:solidFill>
              <a:srgbClr val="3E38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1861626" y="1028700"/>
            <a:ext cx="5397674" cy="7710963"/>
          </a:xfrm>
          <a:custGeom>
            <a:avLst/>
            <a:gdLst/>
            <a:ahLst/>
            <a:cxnLst/>
            <a:rect l="l" t="t" r="r" b="b"/>
            <a:pathLst>
              <a:path w="5397674" h="7710963">
                <a:moveTo>
                  <a:pt x="0" y="0"/>
                </a:moveTo>
                <a:lnTo>
                  <a:pt x="5397674" y="0"/>
                </a:lnTo>
                <a:lnTo>
                  <a:pt x="5397674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13" y="1335294"/>
            <a:ext cx="7624350" cy="84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3E382A"/>
                </a:solidFill>
                <a:latin typeface="Libre Baskerville Bold"/>
              </a:rPr>
              <a:t>Лутерови захтеви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242197"/>
            <a:ext cx="9674470" cy="5029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23"/>
              </a:lnSpc>
            </a:pP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Лутер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тражи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да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се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црква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врати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правим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вредностима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и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Светом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писму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и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правој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вери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,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без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посредника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између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Бога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и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верника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,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те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захтева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да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се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Библија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са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латинског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преведе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на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народни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 </a:t>
            </a:r>
            <a:r>
              <a:rPr lang="en-US" sz="4799" dirty="0" err="1">
                <a:solidFill>
                  <a:srgbClr val="3E382A"/>
                </a:solidFill>
                <a:latin typeface="Assistant Medium"/>
              </a:rPr>
              <a:t>језик</a:t>
            </a:r>
            <a:r>
              <a:rPr lang="en-US" sz="4799" dirty="0">
                <a:solidFill>
                  <a:srgbClr val="3E382A"/>
                </a:solidFill>
                <a:latin typeface="Assistant Medium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75381" y="8934781"/>
            <a:ext cx="4170164" cy="58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E382A"/>
                </a:solidFill>
                <a:latin typeface="Canva Sans Bold"/>
              </a:rPr>
              <a:t>Лутерових 95 теза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2" cy="10287000"/>
          </a:xfrm>
          <a:custGeom>
            <a:avLst/>
            <a:gdLst/>
            <a:ahLst/>
            <a:cxnLst/>
            <a:rect l="l" t="t" r="r" b="b"/>
            <a:pathLst>
              <a:path w="18288002" h="10287000">
                <a:moveTo>
                  <a:pt x="0" y="0"/>
                </a:moveTo>
                <a:lnTo>
                  <a:pt x="18288002" y="0"/>
                </a:lnTo>
                <a:lnTo>
                  <a:pt x="182880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" r="-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5225" y="349125"/>
            <a:ext cx="17597550" cy="9588750"/>
            <a:chOff x="0" y="0"/>
            <a:chExt cx="23463400" cy="1278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63377" cy="12784963"/>
            </a:xfrm>
            <a:custGeom>
              <a:avLst/>
              <a:gdLst/>
              <a:ahLst/>
              <a:cxnLst/>
              <a:rect l="l" t="t" r="r" b="b"/>
              <a:pathLst>
                <a:path w="23463377" h="12784963">
                  <a:moveTo>
                    <a:pt x="38100" y="351663"/>
                  </a:moveTo>
                  <a:lnTo>
                    <a:pt x="38100" y="389763"/>
                  </a:lnTo>
                  <a:lnTo>
                    <a:pt x="38100" y="351663"/>
                  </a:lnTo>
                  <a:cubicBezTo>
                    <a:pt x="211836" y="351663"/>
                    <a:pt x="352552" y="211201"/>
                    <a:pt x="352552" y="38100"/>
                  </a:cubicBezTo>
                  <a:cubicBezTo>
                    <a:pt x="352552" y="17018"/>
                    <a:pt x="369570" y="0"/>
                    <a:pt x="390652" y="0"/>
                  </a:cubicBezTo>
                  <a:lnTo>
                    <a:pt x="23072725" y="0"/>
                  </a:lnTo>
                  <a:lnTo>
                    <a:pt x="23072725" y="38100"/>
                  </a:lnTo>
                  <a:lnTo>
                    <a:pt x="23034625" y="38100"/>
                  </a:lnTo>
                  <a:lnTo>
                    <a:pt x="23072725" y="38100"/>
                  </a:lnTo>
                  <a:lnTo>
                    <a:pt x="23110825" y="38100"/>
                  </a:lnTo>
                  <a:cubicBezTo>
                    <a:pt x="23110825" y="211201"/>
                    <a:pt x="23251540" y="351663"/>
                    <a:pt x="23425277" y="351663"/>
                  </a:cubicBezTo>
                  <a:cubicBezTo>
                    <a:pt x="23446360" y="351663"/>
                    <a:pt x="23463377" y="368681"/>
                    <a:pt x="23463377" y="389763"/>
                  </a:cubicBezTo>
                  <a:lnTo>
                    <a:pt x="23463377" y="12395200"/>
                  </a:lnTo>
                  <a:cubicBezTo>
                    <a:pt x="23463377" y="12416282"/>
                    <a:pt x="23446360" y="12433300"/>
                    <a:pt x="23425277" y="12433300"/>
                  </a:cubicBezTo>
                  <a:cubicBezTo>
                    <a:pt x="23251540" y="12433300"/>
                    <a:pt x="23110825" y="12573762"/>
                    <a:pt x="23110825" y="12746863"/>
                  </a:cubicBezTo>
                  <a:cubicBezTo>
                    <a:pt x="23110825" y="12767945"/>
                    <a:pt x="23093807" y="12784963"/>
                    <a:pt x="23072725" y="12784963"/>
                  </a:cubicBezTo>
                  <a:lnTo>
                    <a:pt x="390652" y="12784963"/>
                  </a:lnTo>
                  <a:cubicBezTo>
                    <a:pt x="369570" y="12784963"/>
                    <a:pt x="352552" y="12767945"/>
                    <a:pt x="352552" y="12746863"/>
                  </a:cubicBezTo>
                  <a:cubicBezTo>
                    <a:pt x="352552" y="12573889"/>
                    <a:pt x="211836" y="12433300"/>
                    <a:pt x="38100" y="12433300"/>
                  </a:cubicBezTo>
                  <a:cubicBezTo>
                    <a:pt x="17018" y="12433300"/>
                    <a:pt x="0" y="12416282"/>
                    <a:pt x="0" y="12395200"/>
                  </a:cubicBezTo>
                  <a:lnTo>
                    <a:pt x="0" y="389763"/>
                  </a:lnTo>
                  <a:cubicBezTo>
                    <a:pt x="0" y="379603"/>
                    <a:pt x="4064" y="369951"/>
                    <a:pt x="11176" y="362839"/>
                  </a:cubicBezTo>
                  <a:cubicBezTo>
                    <a:pt x="18288" y="355727"/>
                    <a:pt x="27940" y="351663"/>
                    <a:pt x="38100" y="351663"/>
                  </a:cubicBezTo>
                  <a:moveTo>
                    <a:pt x="38100" y="427863"/>
                  </a:moveTo>
                  <a:lnTo>
                    <a:pt x="38100" y="389763"/>
                  </a:lnTo>
                  <a:lnTo>
                    <a:pt x="76200" y="389763"/>
                  </a:lnTo>
                  <a:lnTo>
                    <a:pt x="76200" y="12395200"/>
                  </a:lnTo>
                  <a:lnTo>
                    <a:pt x="38100" y="12395200"/>
                  </a:lnTo>
                  <a:lnTo>
                    <a:pt x="38100" y="12357100"/>
                  </a:lnTo>
                  <a:cubicBezTo>
                    <a:pt x="253746" y="12357100"/>
                    <a:pt x="428752" y="12531471"/>
                    <a:pt x="428752" y="12746863"/>
                  </a:cubicBezTo>
                  <a:lnTo>
                    <a:pt x="390652" y="12746863"/>
                  </a:lnTo>
                  <a:lnTo>
                    <a:pt x="390652" y="12708763"/>
                  </a:lnTo>
                  <a:lnTo>
                    <a:pt x="23072725" y="12708763"/>
                  </a:lnTo>
                  <a:lnTo>
                    <a:pt x="23072725" y="12746863"/>
                  </a:lnTo>
                  <a:lnTo>
                    <a:pt x="23034625" y="12746863"/>
                  </a:lnTo>
                  <a:cubicBezTo>
                    <a:pt x="23034625" y="12531471"/>
                    <a:pt x="23209631" y="12357100"/>
                    <a:pt x="23425277" y="12357100"/>
                  </a:cubicBezTo>
                  <a:lnTo>
                    <a:pt x="23425277" y="12395200"/>
                  </a:lnTo>
                  <a:lnTo>
                    <a:pt x="23387177" y="12395200"/>
                  </a:lnTo>
                  <a:lnTo>
                    <a:pt x="23387177" y="389763"/>
                  </a:lnTo>
                  <a:lnTo>
                    <a:pt x="23425277" y="389763"/>
                  </a:lnTo>
                  <a:lnTo>
                    <a:pt x="23425277" y="427863"/>
                  </a:lnTo>
                  <a:cubicBezTo>
                    <a:pt x="23209631" y="427863"/>
                    <a:pt x="23034625" y="253492"/>
                    <a:pt x="23034625" y="38100"/>
                  </a:cubicBezTo>
                  <a:cubicBezTo>
                    <a:pt x="23034625" y="17018"/>
                    <a:pt x="23051643" y="0"/>
                    <a:pt x="23072725" y="0"/>
                  </a:cubicBezTo>
                  <a:cubicBezTo>
                    <a:pt x="23093807" y="0"/>
                    <a:pt x="23110825" y="17018"/>
                    <a:pt x="23110825" y="38100"/>
                  </a:cubicBezTo>
                  <a:cubicBezTo>
                    <a:pt x="23110825" y="59182"/>
                    <a:pt x="23093807" y="76200"/>
                    <a:pt x="23072725" y="76200"/>
                  </a:cubicBezTo>
                  <a:lnTo>
                    <a:pt x="390652" y="76200"/>
                  </a:lnTo>
                  <a:lnTo>
                    <a:pt x="390652" y="38100"/>
                  </a:lnTo>
                  <a:lnTo>
                    <a:pt x="428752" y="38100"/>
                  </a:lnTo>
                  <a:cubicBezTo>
                    <a:pt x="428752" y="253492"/>
                    <a:pt x="253746" y="427863"/>
                    <a:pt x="38100" y="427863"/>
                  </a:cubicBezTo>
                  <a:close/>
                </a:path>
              </a:pathLst>
            </a:custGeom>
            <a:solidFill>
              <a:srgbClr val="3E382A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1999187" y="58213"/>
            <a:ext cx="7855596" cy="9796570"/>
            <a:chOff x="0" y="0"/>
            <a:chExt cx="10474127" cy="13062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4135" cy="13062012"/>
            </a:xfrm>
            <a:custGeom>
              <a:avLst/>
              <a:gdLst/>
              <a:ahLst/>
              <a:cxnLst/>
              <a:rect l="l" t="t" r="r" b="b"/>
              <a:pathLst>
                <a:path w="10474135" h="13062012">
                  <a:moveTo>
                    <a:pt x="43984" y="789575"/>
                  </a:moveTo>
                  <a:lnTo>
                    <a:pt x="43984" y="838175"/>
                  </a:lnTo>
                  <a:lnTo>
                    <a:pt x="43984" y="789575"/>
                  </a:lnTo>
                  <a:cubicBezTo>
                    <a:pt x="413887" y="789575"/>
                    <a:pt x="714002" y="457967"/>
                    <a:pt x="714002" y="48599"/>
                  </a:cubicBezTo>
                  <a:cubicBezTo>
                    <a:pt x="714002" y="21708"/>
                    <a:pt x="733648" y="0"/>
                    <a:pt x="757986" y="0"/>
                  </a:cubicBezTo>
                  <a:lnTo>
                    <a:pt x="9716150" y="0"/>
                  </a:lnTo>
                  <a:lnTo>
                    <a:pt x="9716150" y="48599"/>
                  </a:lnTo>
                  <a:lnTo>
                    <a:pt x="9672166" y="48599"/>
                  </a:lnTo>
                  <a:lnTo>
                    <a:pt x="9716150" y="48599"/>
                  </a:lnTo>
                  <a:lnTo>
                    <a:pt x="9760134" y="48599"/>
                  </a:lnTo>
                  <a:cubicBezTo>
                    <a:pt x="9760134" y="457967"/>
                    <a:pt x="10060103" y="789575"/>
                    <a:pt x="10430153" y="789575"/>
                  </a:cubicBezTo>
                  <a:cubicBezTo>
                    <a:pt x="10454490" y="789575"/>
                    <a:pt x="10474135" y="811283"/>
                    <a:pt x="10474135" y="838175"/>
                  </a:cubicBezTo>
                  <a:lnTo>
                    <a:pt x="10474135" y="12223838"/>
                  </a:lnTo>
                  <a:cubicBezTo>
                    <a:pt x="10474135" y="12250730"/>
                    <a:pt x="10454490" y="12272438"/>
                    <a:pt x="10430153" y="12272438"/>
                  </a:cubicBezTo>
                  <a:cubicBezTo>
                    <a:pt x="10060249" y="12272438"/>
                    <a:pt x="9760134" y="12604208"/>
                    <a:pt x="9760134" y="13013413"/>
                  </a:cubicBezTo>
                  <a:cubicBezTo>
                    <a:pt x="9760134" y="13040306"/>
                    <a:pt x="9740487" y="13062012"/>
                    <a:pt x="9716150" y="13062012"/>
                  </a:cubicBezTo>
                  <a:lnTo>
                    <a:pt x="757986" y="13062012"/>
                  </a:lnTo>
                  <a:cubicBezTo>
                    <a:pt x="733648" y="13062012"/>
                    <a:pt x="714002" y="13040306"/>
                    <a:pt x="714002" y="13013413"/>
                  </a:cubicBezTo>
                  <a:cubicBezTo>
                    <a:pt x="714002" y="12604047"/>
                    <a:pt x="414033" y="12272438"/>
                    <a:pt x="43984" y="12272438"/>
                  </a:cubicBezTo>
                  <a:cubicBezTo>
                    <a:pt x="19646" y="12272438"/>
                    <a:pt x="0" y="12250730"/>
                    <a:pt x="0" y="12223838"/>
                  </a:cubicBezTo>
                  <a:lnTo>
                    <a:pt x="0" y="838175"/>
                  </a:lnTo>
                  <a:cubicBezTo>
                    <a:pt x="0" y="825215"/>
                    <a:pt x="4692" y="812903"/>
                    <a:pt x="12902" y="803831"/>
                  </a:cubicBezTo>
                  <a:cubicBezTo>
                    <a:pt x="21112" y="794759"/>
                    <a:pt x="32255" y="789575"/>
                    <a:pt x="43984" y="789575"/>
                  </a:cubicBezTo>
                  <a:moveTo>
                    <a:pt x="43984" y="886774"/>
                  </a:moveTo>
                  <a:lnTo>
                    <a:pt x="43984" y="838175"/>
                  </a:lnTo>
                  <a:lnTo>
                    <a:pt x="87967" y="838175"/>
                  </a:lnTo>
                  <a:lnTo>
                    <a:pt x="87967" y="12223838"/>
                  </a:lnTo>
                  <a:lnTo>
                    <a:pt x="43984" y="12223838"/>
                  </a:lnTo>
                  <a:lnTo>
                    <a:pt x="43984" y="12175239"/>
                  </a:lnTo>
                  <a:cubicBezTo>
                    <a:pt x="462562" y="12175239"/>
                    <a:pt x="801970" y="12550587"/>
                    <a:pt x="801970" y="13013413"/>
                  </a:cubicBezTo>
                  <a:lnTo>
                    <a:pt x="757986" y="13013413"/>
                  </a:lnTo>
                  <a:lnTo>
                    <a:pt x="757986" y="12964814"/>
                  </a:lnTo>
                  <a:lnTo>
                    <a:pt x="9716150" y="12964814"/>
                  </a:lnTo>
                  <a:lnTo>
                    <a:pt x="9716150" y="13013413"/>
                  </a:lnTo>
                  <a:lnTo>
                    <a:pt x="9672166" y="13013413"/>
                  </a:lnTo>
                  <a:cubicBezTo>
                    <a:pt x="9672166" y="12550587"/>
                    <a:pt x="10011428" y="12175239"/>
                    <a:pt x="10430153" y="12175239"/>
                  </a:cubicBezTo>
                  <a:lnTo>
                    <a:pt x="10430153" y="12223838"/>
                  </a:lnTo>
                  <a:lnTo>
                    <a:pt x="10386168" y="12223838"/>
                  </a:lnTo>
                  <a:lnTo>
                    <a:pt x="10386168" y="838175"/>
                  </a:lnTo>
                  <a:lnTo>
                    <a:pt x="10430153" y="838175"/>
                  </a:lnTo>
                  <a:lnTo>
                    <a:pt x="10430153" y="886774"/>
                  </a:lnTo>
                  <a:cubicBezTo>
                    <a:pt x="10011574" y="886774"/>
                    <a:pt x="9672166" y="511426"/>
                    <a:pt x="9672166" y="48599"/>
                  </a:cubicBezTo>
                  <a:cubicBezTo>
                    <a:pt x="9672166" y="21708"/>
                    <a:pt x="9691812" y="0"/>
                    <a:pt x="9716150" y="0"/>
                  </a:cubicBezTo>
                  <a:cubicBezTo>
                    <a:pt x="9740487" y="0"/>
                    <a:pt x="9760134" y="21708"/>
                    <a:pt x="9760134" y="48599"/>
                  </a:cubicBezTo>
                  <a:cubicBezTo>
                    <a:pt x="9760134" y="75491"/>
                    <a:pt x="9740487" y="97198"/>
                    <a:pt x="9716150" y="97198"/>
                  </a:cubicBezTo>
                  <a:lnTo>
                    <a:pt x="757986" y="97198"/>
                  </a:lnTo>
                  <a:lnTo>
                    <a:pt x="757986" y="48599"/>
                  </a:lnTo>
                  <a:lnTo>
                    <a:pt x="801970" y="48599"/>
                  </a:lnTo>
                  <a:cubicBezTo>
                    <a:pt x="801970" y="511426"/>
                    <a:pt x="462562" y="886774"/>
                    <a:pt x="43984" y="886774"/>
                  </a:cubicBezTo>
                  <a:close/>
                </a:path>
              </a:pathLst>
            </a:custGeom>
            <a:solidFill>
              <a:srgbClr val="942B27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383915" y="1777444"/>
            <a:ext cx="9018361" cy="4509181"/>
          </a:xfrm>
          <a:custGeom>
            <a:avLst/>
            <a:gdLst/>
            <a:ahLst/>
            <a:cxnLst/>
            <a:rect l="l" t="t" r="r" b="b"/>
            <a:pathLst>
              <a:path w="9018361" h="4509181">
                <a:moveTo>
                  <a:pt x="0" y="0"/>
                </a:moveTo>
                <a:lnTo>
                  <a:pt x="9018361" y="0"/>
                </a:lnTo>
                <a:lnTo>
                  <a:pt x="9018361" y="4509180"/>
                </a:lnTo>
                <a:lnTo>
                  <a:pt x="0" y="4509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118144" y="942975"/>
            <a:ext cx="6434030" cy="7941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7"/>
              </a:lnSpc>
            </a:pPr>
            <a:r>
              <a:rPr lang="en-US" sz="5099">
                <a:solidFill>
                  <a:srgbClr val="3E382A"/>
                </a:solidFill>
                <a:latin typeface="Assistant"/>
              </a:rPr>
              <a:t>Папа позива Лутера да се одрекне својих захтева и свог учења, на шта Лутер одговара јавним  спаљивањем папске буле (писма) 1520. године.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38091" y="7034097"/>
            <a:ext cx="7577787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3E382A"/>
                </a:solidFill>
                <a:latin typeface="Canva Sans"/>
              </a:rPr>
              <a:t>Лутер спаљује папску булу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2" cy="10287000"/>
          </a:xfrm>
          <a:custGeom>
            <a:avLst/>
            <a:gdLst/>
            <a:ahLst/>
            <a:cxnLst/>
            <a:rect l="l" t="t" r="r" b="b"/>
            <a:pathLst>
              <a:path w="18288002" h="10287000">
                <a:moveTo>
                  <a:pt x="0" y="0"/>
                </a:moveTo>
                <a:lnTo>
                  <a:pt x="18288002" y="0"/>
                </a:lnTo>
                <a:lnTo>
                  <a:pt x="182880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" r="-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5225" y="349125"/>
            <a:ext cx="17597550" cy="9588750"/>
            <a:chOff x="0" y="0"/>
            <a:chExt cx="23463400" cy="1278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63377" cy="12784963"/>
            </a:xfrm>
            <a:custGeom>
              <a:avLst/>
              <a:gdLst/>
              <a:ahLst/>
              <a:cxnLst/>
              <a:rect l="l" t="t" r="r" b="b"/>
              <a:pathLst>
                <a:path w="23463377" h="12784963">
                  <a:moveTo>
                    <a:pt x="38100" y="351663"/>
                  </a:moveTo>
                  <a:lnTo>
                    <a:pt x="38100" y="389763"/>
                  </a:lnTo>
                  <a:lnTo>
                    <a:pt x="38100" y="351663"/>
                  </a:lnTo>
                  <a:cubicBezTo>
                    <a:pt x="211836" y="351663"/>
                    <a:pt x="352552" y="211201"/>
                    <a:pt x="352552" y="38100"/>
                  </a:cubicBezTo>
                  <a:cubicBezTo>
                    <a:pt x="352552" y="17018"/>
                    <a:pt x="369570" y="0"/>
                    <a:pt x="390652" y="0"/>
                  </a:cubicBezTo>
                  <a:lnTo>
                    <a:pt x="23072725" y="0"/>
                  </a:lnTo>
                  <a:lnTo>
                    <a:pt x="23072725" y="38100"/>
                  </a:lnTo>
                  <a:lnTo>
                    <a:pt x="23034625" y="38100"/>
                  </a:lnTo>
                  <a:lnTo>
                    <a:pt x="23072725" y="38100"/>
                  </a:lnTo>
                  <a:lnTo>
                    <a:pt x="23110825" y="38100"/>
                  </a:lnTo>
                  <a:cubicBezTo>
                    <a:pt x="23110825" y="211201"/>
                    <a:pt x="23251540" y="351663"/>
                    <a:pt x="23425277" y="351663"/>
                  </a:cubicBezTo>
                  <a:cubicBezTo>
                    <a:pt x="23446360" y="351663"/>
                    <a:pt x="23463377" y="368681"/>
                    <a:pt x="23463377" y="389763"/>
                  </a:cubicBezTo>
                  <a:lnTo>
                    <a:pt x="23463377" y="12395200"/>
                  </a:lnTo>
                  <a:cubicBezTo>
                    <a:pt x="23463377" y="12416282"/>
                    <a:pt x="23446360" y="12433300"/>
                    <a:pt x="23425277" y="12433300"/>
                  </a:cubicBezTo>
                  <a:cubicBezTo>
                    <a:pt x="23251540" y="12433300"/>
                    <a:pt x="23110825" y="12573762"/>
                    <a:pt x="23110825" y="12746863"/>
                  </a:cubicBezTo>
                  <a:cubicBezTo>
                    <a:pt x="23110825" y="12767945"/>
                    <a:pt x="23093807" y="12784963"/>
                    <a:pt x="23072725" y="12784963"/>
                  </a:cubicBezTo>
                  <a:lnTo>
                    <a:pt x="390652" y="12784963"/>
                  </a:lnTo>
                  <a:cubicBezTo>
                    <a:pt x="369570" y="12784963"/>
                    <a:pt x="352552" y="12767945"/>
                    <a:pt x="352552" y="12746863"/>
                  </a:cubicBezTo>
                  <a:cubicBezTo>
                    <a:pt x="352552" y="12573889"/>
                    <a:pt x="211836" y="12433300"/>
                    <a:pt x="38100" y="12433300"/>
                  </a:cubicBezTo>
                  <a:cubicBezTo>
                    <a:pt x="17018" y="12433300"/>
                    <a:pt x="0" y="12416282"/>
                    <a:pt x="0" y="12395200"/>
                  </a:cubicBezTo>
                  <a:lnTo>
                    <a:pt x="0" y="389763"/>
                  </a:lnTo>
                  <a:cubicBezTo>
                    <a:pt x="0" y="379603"/>
                    <a:pt x="4064" y="369951"/>
                    <a:pt x="11176" y="362839"/>
                  </a:cubicBezTo>
                  <a:cubicBezTo>
                    <a:pt x="18288" y="355727"/>
                    <a:pt x="27940" y="351663"/>
                    <a:pt x="38100" y="351663"/>
                  </a:cubicBezTo>
                  <a:moveTo>
                    <a:pt x="38100" y="427863"/>
                  </a:moveTo>
                  <a:lnTo>
                    <a:pt x="38100" y="389763"/>
                  </a:lnTo>
                  <a:lnTo>
                    <a:pt x="76200" y="389763"/>
                  </a:lnTo>
                  <a:lnTo>
                    <a:pt x="76200" y="12395200"/>
                  </a:lnTo>
                  <a:lnTo>
                    <a:pt x="38100" y="12395200"/>
                  </a:lnTo>
                  <a:lnTo>
                    <a:pt x="38100" y="12357100"/>
                  </a:lnTo>
                  <a:cubicBezTo>
                    <a:pt x="253746" y="12357100"/>
                    <a:pt x="428752" y="12531471"/>
                    <a:pt x="428752" y="12746863"/>
                  </a:cubicBezTo>
                  <a:lnTo>
                    <a:pt x="390652" y="12746863"/>
                  </a:lnTo>
                  <a:lnTo>
                    <a:pt x="390652" y="12708763"/>
                  </a:lnTo>
                  <a:lnTo>
                    <a:pt x="23072725" y="12708763"/>
                  </a:lnTo>
                  <a:lnTo>
                    <a:pt x="23072725" y="12746863"/>
                  </a:lnTo>
                  <a:lnTo>
                    <a:pt x="23034625" y="12746863"/>
                  </a:lnTo>
                  <a:cubicBezTo>
                    <a:pt x="23034625" y="12531471"/>
                    <a:pt x="23209631" y="12357100"/>
                    <a:pt x="23425277" y="12357100"/>
                  </a:cubicBezTo>
                  <a:lnTo>
                    <a:pt x="23425277" y="12395200"/>
                  </a:lnTo>
                  <a:lnTo>
                    <a:pt x="23387177" y="12395200"/>
                  </a:lnTo>
                  <a:lnTo>
                    <a:pt x="23387177" y="389763"/>
                  </a:lnTo>
                  <a:lnTo>
                    <a:pt x="23425277" y="389763"/>
                  </a:lnTo>
                  <a:lnTo>
                    <a:pt x="23425277" y="427863"/>
                  </a:lnTo>
                  <a:cubicBezTo>
                    <a:pt x="23209631" y="427863"/>
                    <a:pt x="23034625" y="253492"/>
                    <a:pt x="23034625" y="38100"/>
                  </a:cubicBezTo>
                  <a:cubicBezTo>
                    <a:pt x="23034625" y="17018"/>
                    <a:pt x="23051643" y="0"/>
                    <a:pt x="23072725" y="0"/>
                  </a:cubicBezTo>
                  <a:cubicBezTo>
                    <a:pt x="23093807" y="0"/>
                    <a:pt x="23110825" y="17018"/>
                    <a:pt x="23110825" y="38100"/>
                  </a:cubicBezTo>
                  <a:cubicBezTo>
                    <a:pt x="23110825" y="59182"/>
                    <a:pt x="23093807" y="76200"/>
                    <a:pt x="23072725" y="76200"/>
                  </a:cubicBezTo>
                  <a:lnTo>
                    <a:pt x="390652" y="76200"/>
                  </a:lnTo>
                  <a:lnTo>
                    <a:pt x="390652" y="38100"/>
                  </a:lnTo>
                  <a:lnTo>
                    <a:pt x="428752" y="38100"/>
                  </a:lnTo>
                  <a:cubicBezTo>
                    <a:pt x="428752" y="253492"/>
                    <a:pt x="253746" y="427863"/>
                    <a:pt x="38100" y="427863"/>
                  </a:cubicBezTo>
                  <a:close/>
                </a:path>
              </a:pathLst>
            </a:custGeom>
            <a:solidFill>
              <a:srgbClr val="3E382A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979157" y="1462047"/>
            <a:ext cx="8317350" cy="57150"/>
          </a:xfrm>
          <a:prstGeom prst="line">
            <a:avLst/>
          </a:prstGeom>
          <a:ln w="19050" cap="rnd">
            <a:solidFill>
              <a:srgbClr val="942B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248356" y="1836990"/>
            <a:ext cx="9724444" cy="7007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37"/>
              </a:lnSpc>
            </a:pPr>
            <a:r>
              <a:rPr lang="en-US" sz="4447" dirty="0" err="1">
                <a:solidFill>
                  <a:srgbClr val="3E382A"/>
                </a:solidFill>
                <a:latin typeface="Marta"/>
              </a:rPr>
              <a:t>Лутер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је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основао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нову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цркву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- </a:t>
            </a:r>
            <a:r>
              <a:rPr lang="en-US" sz="4447" b="1" dirty="0" err="1">
                <a:solidFill>
                  <a:srgbClr val="3E382A"/>
                </a:solidFill>
                <a:latin typeface="Marta"/>
              </a:rPr>
              <a:t>Евенагелистичку</a:t>
            </a:r>
            <a:r>
              <a:rPr lang="en-US" sz="4447" b="1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b="1" dirty="0" err="1">
                <a:solidFill>
                  <a:srgbClr val="3E382A"/>
                </a:solidFill>
                <a:latin typeface="Marta"/>
              </a:rPr>
              <a:t>или</a:t>
            </a:r>
            <a:r>
              <a:rPr lang="en-US" sz="4447" b="1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b="1" dirty="0" err="1">
                <a:solidFill>
                  <a:srgbClr val="3E382A"/>
                </a:solidFill>
                <a:latin typeface="Marta"/>
              </a:rPr>
              <a:t>Лутеранску</a:t>
            </a:r>
            <a:r>
              <a:rPr lang="en-US" sz="4447" b="1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b="1" dirty="0" err="1">
                <a:solidFill>
                  <a:srgbClr val="3E382A"/>
                </a:solidFill>
                <a:latin typeface="Marta"/>
              </a:rPr>
              <a:t>цркву</a:t>
            </a:r>
            <a:r>
              <a:rPr lang="en-US" sz="4447" b="1" dirty="0">
                <a:solidFill>
                  <a:srgbClr val="3E382A"/>
                </a:solidFill>
                <a:latin typeface="Marta"/>
              </a:rPr>
              <a:t>.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Стекао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је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пуно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присталица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широм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Немачке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.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Његове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присталице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називају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се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b="1" dirty="0" err="1">
                <a:solidFill>
                  <a:srgbClr val="3E382A"/>
                </a:solidFill>
                <a:latin typeface="Marta"/>
              </a:rPr>
              <a:t>лутерани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.</a:t>
            </a:r>
          </a:p>
          <a:p>
            <a:pPr algn="l">
              <a:lnSpc>
                <a:spcPts val="6137"/>
              </a:lnSpc>
            </a:pPr>
            <a:r>
              <a:rPr lang="en-US" sz="4447" dirty="0">
                <a:solidFill>
                  <a:srgbClr val="3E382A"/>
                </a:solidFill>
                <a:latin typeface="Marta"/>
              </a:rPr>
              <a:t>У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Швајцарској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на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ширењу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протестантизма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ради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b="1" dirty="0" err="1">
                <a:solidFill>
                  <a:srgbClr val="3E382A"/>
                </a:solidFill>
                <a:latin typeface="Marta"/>
              </a:rPr>
              <a:t>Жан</a:t>
            </a:r>
            <a:r>
              <a:rPr lang="en-US" sz="4447" b="1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b="1" dirty="0" err="1">
                <a:solidFill>
                  <a:srgbClr val="3E382A"/>
                </a:solidFill>
                <a:latin typeface="Marta"/>
              </a:rPr>
              <a:t>Калвин</a:t>
            </a:r>
            <a:r>
              <a:rPr lang="en-US" sz="4447" b="1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-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чије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се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присталице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dirty="0" err="1">
                <a:solidFill>
                  <a:srgbClr val="3E382A"/>
                </a:solidFill>
                <a:latin typeface="Marta"/>
              </a:rPr>
              <a:t>називају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 </a:t>
            </a:r>
            <a:r>
              <a:rPr lang="en-US" sz="4447" b="1" dirty="0" err="1">
                <a:solidFill>
                  <a:srgbClr val="3E382A"/>
                </a:solidFill>
                <a:latin typeface="Marta"/>
              </a:rPr>
              <a:t>калвинисти</a:t>
            </a:r>
            <a:r>
              <a:rPr lang="en-US" sz="4447" dirty="0">
                <a:solidFill>
                  <a:srgbClr val="3E382A"/>
                </a:solidFill>
                <a:latin typeface="Marta"/>
              </a:rPr>
              <a:t>. </a:t>
            </a:r>
          </a:p>
        </p:txBody>
      </p:sp>
      <p:sp>
        <p:nvSpPr>
          <p:cNvPr id="7" name="Freeform 7"/>
          <p:cNvSpPr/>
          <p:nvPr/>
        </p:nvSpPr>
        <p:spPr>
          <a:xfrm>
            <a:off x="11128855" y="1028700"/>
            <a:ext cx="5127135" cy="6562733"/>
          </a:xfrm>
          <a:custGeom>
            <a:avLst/>
            <a:gdLst/>
            <a:ahLst/>
            <a:cxnLst/>
            <a:rect l="l" t="t" r="r" b="b"/>
            <a:pathLst>
              <a:path w="5127135" h="6562733">
                <a:moveTo>
                  <a:pt x="0" y="0"/>
                </a:moveTo>
                <a:lnTo>
                  <a:pt x="5127135" y="0"/>
                </a:lnTo>
                <a:lnTo>
                  <a:pt x="5127135" y="6562733"/>
                </a:lnTo>
                <a:lnTo>
                  <a:pt x="0" y="65627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604878"/>
            <a:ext cx="12275665" cy="84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3E382A"/>
                </a:solidFill>
                <a:latin typeface="Libre Baskerville Bold"/>
              </a:rPr>
              <a:t>Протестантска црква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28855" y="7854242"/>
            <a:ext cx="5127135" cy="58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E382A"/>
                </a:solidFill>
                <a:latin typeface="Canva Sans"/>
              </a:rPr>
              <a:t>Жан Калвин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2" cy="10287000"/>
          </a:xfrm>
          <a:custGeom>
            <a:avLst/>
            <a:gdLst/>
            <a:ahLst/>
            <a:cxnLst/>
            <a:rect l="l" t="t" r="r" b="b"/>
            <a:pathLst>
              <a:path w="18288002" h="10287000">
                <a:moveTo>
                  <a:pt x="0" y="0"/>
                </a:moveTo>
                <a:lnTo>
                  <a:pt x="18288002" y="0"/>
                </a:lnTo>
                <a:lnTo>
                  <a:pt x="182880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" r="-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5225" y="349125"/>
            <a:ext cx="17597550" cy="9588750"/>
            <a:chOff x="0" y="0"/>
            <a:chExt cx="23463400" cy="1278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63377" cy="12784963"/>
            </a:xfrm>
            <a:custGeom>
              <a:avLst/>
              <a:gdLst/>
              <a:ahLst/>
              <a:cxnLst/>
              <a:rect l="l" t="t" r="r" b="b"/>
              <a:pathLst>
                <a:path w="23463377" h="12784963">
                  <a:moveTo>
                    <a:pt x="38100" y="351663"/>
                  </a:moveTo>
                  <a:lnTo>
                    <a:pt x="38100" y="389763"/>
                  </a:lnTo>
                  <a:lnTo>
                    <a:pt x="38100" y="351663"/>
                  </a:lnTo>
                  <a:cubicBezTo>
                    <a:pt x="211836" y="351663"/>
                    <a:pt x="352552" y="211201"/>
                    <a:pt x="352552" y="38100"/>
                  </a:cubicBezTo>
                  <a:cubicBezTo>
                    <a:pt x="352552" y="17018"/>
                    <a:pt x="369570" y="0"/>
                    <a:pt x="390652" y="0"/>
                  </a:cubicBezTo>
                  <a:lnTo>
                    <a:pt x="23072725" y="0"/>
                  </a:lnTo>
                  <a:lnTo>
                    <a:pt x="23072725" y="38100"/>
                  </a:lnTo>
                  <a:lnTo>
                    <a:pt x="23034625" y="38100"/>
                  </a:lnTo>
                  <a:lnTo>
                    <a:pt x="23072725" y="38100"/>
                  </a:lnTo>
                  <a:lnTo>
                    <a:pt x="23110825" y="38100"/>
                  </a:lnTo>
                  <a:cubicBezTo>
                    <a:pt x="23110825" y="211201"/>
                    <a:pt x="23251540" y="351663"/>
                    <a:pt x="23425277" y="351663"/>
                  </a:cubicBezTo>
                  <a:cubicBezTo>
                    <a:pt x="23446360" y="351663"/>
                    <a:pt x="23463377" y="368681"/>
                    <a:pt x="23463377" y="389763"/>
                  </a:cubicBezTo>
                  <a:lnTo>
                    <a:pt x="23463377" y="12395200"/>
                  </a:lnTo>
                  <a:cubicBezTo>
                    <a:pt x="23463377" y="12416282"/>
                    <a:pt x="23446360" y="12433300"/>
                    <a:pt x="23425277" y="12433300"/>
                  </a:cubicBezTo>
                  <a:cubicBezTo>
                    <a:pt x="23251540" y="12433300"/>
                    <a:pt x="23110825" y="12573762"/>
                    <a:pt x="23110825" y="12746863"/>
                  </a:cubicBezTo>
                  <a:cubicBezTo>
                    <a:pt x="23110825" y="12767945"/>
                    <a:pt x="23093807" y="12784963"/>
                    <a:pt x="23072725" y="12784963"/>
                  </a:cubicBezTo>
                  <a:lnTo>
                    <a:pt x="390652" y="12784963"/>
                  </a:lnTo>
                  <a:cubicBezTo>
                    <a:pt x="369570" y="12784963"/>
                    <a:pt x="352552" y="12767945"/>
                    <a:pt x="352552" y="12746863"/>
                  </a:cubicBezTo>
                  <a:cubicBezTo>
                    <a:pt x="352552" y="12573889"/>
                    <a:pt x="211836" y="12433300"/>
                    <a:pt x="38100" y="12433300"/>
                  </a:cubicBezTo>
                  <a:cubicBezTo>
                    <a:pt x="17018" y="12433300"/>
                    <a:pt x="0" y="12416282"/>
                    <a:pt x="0" y="12395200"/>
                  </a:cubicBezTo>
                  <a:lnTo>
                    <a:pt x="0" y="389763"/>
                  </a:lnTo>
                  <a:cubicBezTo>
                    <a:pt x="0" y="379603"/>
                    <a:pt x="4064" y="369951"/>
                    <a:pt x="11176" y="362839"/>
                  </a:cubicBezTo>
                  <a:cubicBezTo>
                    <a:pt x="18288" y="355727"/>
                    <a:pt x="27940" y="351663"/>
                    <a:pt x="38100" y="351663"/>
                  </a:cubicBezTo>
                  <a:moveTo>
                    <a:pt x="38100" y="427863"/>
                  </a:moveTo>
                  <a:lnTo>
                    <a:pt x="38100" y="389763"/>
                  </a:lnTo>
                  <a:lnTo>
                    <a:pt x="76200" y="389763"/>
                  </a:lnTo>
                  <a:lnTo>
                    <a:pt x="76200" y="12395200"/>
                  </a:lnTo>
                  <a:lnTo>
                    <a:pt x="38100" y="12395200"/>
                  </a:lnTo>
                  <a:lnTo>
                    <a:pt x="38100" y="12357100"/>
                  </a:lnTo>
                  <a:cubicBezTo>
                    <a:pt x="253746" y="12357100"/>
                    <a:pt x="428752" y="12531471"/>
                    <a:pt x="428752" y="12746863"/>
                  </a:cubicBezTo>
                  <a:lnTo>
                    <a:pt x="390652" y="12746863"/>
                  </a:lnTo>
                  <a:lnTo>
                    <a:pt x="390652" y="12708763"/>
                  </a:lnTo>
                  <a:lnTo>
                    <a:pt x="23072725" y="12708763"/>
                  </a:lnTo>
                  <a:lnTo>
                    <a:pt x="23072725" y="12746863"/>
                  </a:lnTo>
                  <a:lnTo>
                    <a:pt x="23034625" y="12746863"/>
                  </a:lnTo>
                  <a:cubicBezTo>
                    <a:pt x="23034625" y="12531471"/>
                    <a:pt x="23209631" y="12357100"/>
                    <a:pt x="23425277" y="12357100"/>
                  </a:cubicBezTo>
                  <a:lnTo>
                    <a:pt x="23425277" y="12395200"/>
                  </a:lnTo>
                  <a:lnTo>
                    <a:pt x="23387177" y="12395200"/>
                  </a:lnTo>
                  <a:lnTo>
                    <a:pt x="23387177" y="389763"/>
                  </a:lnTo>
                  <a:lnTo>
                    <a:pt x="23425277" y="389763"/>
                  </a:lnTo>
                  <a:lnTo>
                    <a:pt x="23425277" y="427863"/>
                  </a:lnTo>
                  <a:cubicBezTo>
                    <a:pt x="23209631" y="427863"/>
                    <a:pt x="23034625" y="253492"/>
                    <a:pt x="23034625" y="38100"/>
                  </a:cubicBezTo>
                  <a:cubicBezTo>
                    <a:pt x="23034625" y="17018"/>
                    <a:pt x="23051643" y="0"/>
                    <a:pt x="23072725" y="0"/>
                  </a:cubicBezTo>
                  <a:cubicBezTo>
                    <a:pt x="23093807" y="0"/>
                    <a:pt x="23110825" y="17018"/>
                    <a:pt x="23110825" y="38100"/>
                  </a:cubicBezTo>
                  <a:cubicBezTo>
                    <a:pt x="23110825" y="59182"/>
                    <a:pt x="23093807" y="76200"/>
                    <a:pt x="23072725" y="76200"/>
                  </a:cubicBezTo>
                  <a:lnTo>
                    <a:pt x="390652" y="76200"/>
                  </a:lnTo>
                  <a:lnTo>
                    <a:pt x="390652" y="38100"/>
                  </a:lnTo>
                  <a:lnTo>
                    <a:pt x="428752" y="38100"/>
                  </a:lnTo>
                  <a:cubicBezTo>
                    <a:pt x="428752" y="253492"/>
                    <a:pt x="253746" y="427863"/>
                    <a:pt x="38100" y="427863"/>
                  </a:cubicBezTo>
                  <a:close/>
                </a:path>
              </a:pathLst>
            </a:custGeom>
            <a:solidFill>
              <a:srgbClr val="3E382A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211855" y="1028700"/>
            <a:ext cx="15864289" cy="8229600"/>
          </a:xfrm>
          <a:custGeom>
            <a:avLst/>
            <a:gdLst/>
            <a:ahLst/>
            <a:cxnLst/>
            <a:rect l="l" t="t" r="r" b="b"/>
            <a:pathLst>
              <a:path w="15864289" h="8229600">
                <a:moveTo>
                  <a:pt x="0" y="0"/>
                </a:moveTo>
                <a:lnTo>
                  <a:pt x="15864290" y="0"/>
                </a:lnTo>
                <a:lnTo>
                  <a:pt x="158642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165831" y="3963089"/>
            <a:ext cx="6532671" cy="118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ХЕНРИ VIII - ОСНИВАЧ АНГЛИКАНСКЕ ЦРКВЕ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2" cy="10287000"/>
          </a:xfrm>
          <a:custGeom>
            <a:avLst/>
            <a:gdLst/>
            <a:ahLst/>
            <a:cxnLst/>
            <a:rect l="l" t="t" r="r" b="b"/>
            <a:pathLst>
              <a:path w="18288002" h="10287000">
                <a:moveTo>
                  <a:pt x="0" y="0"/>
                </a:moveTo>
                <a:lnTo>
                  <a:pt x="18288002" y="0"/>
                </a:lnTo>
                <a:lnTo>
                  <a:pt x="182880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" r="-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5225" y="349125"/>
            <a:ext cx="17597550" cy="9588750"/>
            <a:chOff x="0" y="0"/>
            <a:chExt cx="23463400" cy="1278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63377" cy="12784963"/>
            </a:xfrm>
            <a:custGeom>
              <a:avLst/>
              <a:gdLst/>
              <a:ahLst/>
              <a:cxnLst/>
              <a:rect l="l" t="t" r="r" b="b"/>
              <a:pathLst>
                <a:path w="23463377" h="12784963">
                  <a:moveTo>
                    <a:pt x="38100" y="351663"/>
                  </a:moveTo>
                  <a:lnTo>
                    <a:pt x="38100" y="389763"/>
                  </a:lnTo>
                  <a:lnTo>
                    <a:pt x="38100" y="351663"/>
                  </a:lnTo>
                  <a:cubicBezTo>
                    <a:pt x="211836" y="351663"/>
                    <a:pt x="352552" y="211201"/>
                    <a:pt x="352552" y="38100"/>
                  </a:cubicBezTo>
                  <a:cubicBezTo>
                    <a:pt x="352552" y="17018"/>
                    <a:pt x="369570" y="0"/>
                    <a:pt x="390652" y="0"/>
                  </a:cubicBezTo>
                  <a:lnTo>
                    <a:pt x="23072725" y="0"/>
                  </a:lnTo>
                  <a:lnTo>
                    <a:pt x="23072725" y="38100"/>
                  </a:lnTo>
                  <a:lnTo>
                    <a:pt x="23034625" y="38100"/>
                  </a:lnTo>
                  <a:lnTo>
                    <a:pt x="23072725" y="38100"/>
                  </a:lnTo>
                  <a:lnTo>
                    <a:pt x="23110825" y="38100"/>
                  </a:lnTo>
                  <a:cubicBezTo>
                    <a:pt x="23110825" y="211201"/>
                    <a:pt x="23251540" y="351663"/>
                    <a:pt x="23425277" y="351663"/>
                  </a:cubicBezTo>
                  <a:cubicBezTo>
                    <a:pt x="23446360" y="351663"/>
                    <a:pt x="23463377" y="368681"/>
                    <a:pt x="23463377" y="389763"/>
                  </a:cubicBezTo>
                  <a:lnTo>
                    <a:pt x="23463377" y="12395200"/>
                  </a:lnTo>
                  <a:cubicBezTo>
                    <a:pt x="23463377" y="12416282"/>
                    <a:pt x="23446360" y="12433300"/>
                    <a:pt x="23425277" y="12433300"/>
                  </a:cubicBezTo>
                  <a:cubicBezTo>
                    <a:pt x="23251540" y="12433300"/>
                    <a:pt x="23110825" y="12573762"/>
                    <a:pt x="23110825" y="12746863"/>
                  </a:cubicBezTo>
                  <a:cubicBezTo>
                    <a:pt x="23110825" y="12767945"/>
                    <a:pt x="23093807" y="12784963"/>
                    <a:pt x="23072725" y="12784963"/>
                  </a:cubicBezTo>
                  <a:lnTo>
                    <a:pt x="390652" y="12784963"/>
                  </a:lnTo>
                  <a:cubicBezTo>
                    <a:pt x="369570" y="12784963"/>
                    <a:pt x="352552" y="12767945"/>
                    <a:pt x="352552" y="12746863"/>
                  </a:cubicBezTo>
                  <a:cubicBezTo>
                    <a:pt x="352552" y="12573889"/>
                    <a:pt x="211836" y="12433300"/>
                    <a:pt x="38100" y="12433300"/>
                  </a:cubicBezTo>
                  <a:cubicBezTo>
                    <a:pt x="17018" y="12433300"/>
                    <a:pt x="0" y="12416282"/>
                    <a:pt x="0" y="12395200"/>
                  </a:cubicBezTo>
                  <a:lnTo>
                    <a:pt x="0" y="389763"/>
                  </a:lnTo>
                  <a:cubicBezTo>
                    <a:pt x="0" y="379603"/>
                    <a:pt x="4064" y="369951"/>
                    <a:pt x="11176" y="362839"/>
                  </a:cubicBezTo>
                  <a:cubicBezTo>
                    <a:pt x="18288" y="355727"/>
                    <a:pt x="27940" y="351663"/>
                    <a:pt x="38100" y="351663"/>
                  </a:cubicBezTo>
                  <a:moveTo>
                    <a:pt x="38100" y="427863"/>
                  </a:moveTo>
                  <a:lnTo>
                    <a:pt x="38100" y="389763"/>
                  </a:lnTo>
                  <a:lnTo>
                    <a:pt x="76200" y="389763"/>
                  </a:lnTo>
                  <a:lnTo>
                    <a:pt x="76200" y="12395200"/>
                  </a:lnTo>
                  <a:lnTo>
                    <a:pt x="38100" y="12395200"/>
                  </a:lnTo>
                  <a:lnTo>
                    <a:pt x="38100" y="12357100"/>
                  </a:lnTo>
                  <a:cubicBezTo>
                    <a:pt x="253746" y="12357100"/>
                    <a:pt x="428752" y="12531471"/>
                    <a:pt x="428752" y="12746863"/>
                  </a:cubicBezTo>
                  <a:lnTo>
                    <a:pt x="390652" y="12746863"/>
                  </a:lnTo>
                  <a:lnTo>
                    <a:pt x="390652" y="12708763"/>
                  </a:lnTo>
                  <a:lnTo>
                    <a:pt x="23072725" y="12708763"/>
                  </a:lnTo>
                  <a:lnTo>
                    <a:pt x="23072725" y="12746863"/>
                  </a:lnTo>
                  <a:lnTo>
                    <a:pt x="23034625" y="12746863"/>
                  </a:lnTo>
                  <a:cubicBezTo>
                    <a:pt x="23034625" y="12531471"/>
                    <a:pt x="23209631" y="12357100"/>
                    <a:pt x="23425277" y="12357100"/>
                  </a:cubicBezTo>
                  <a:lnTo>
                    <a:pt x="23425277" y="12395200"/>
                  </a:lnTo>
                  <a:lnTo>
                    <a:pt x="23387177" y="12395200"/>
                  </a:lnTo>
                  <a:lnTo>
                    <a:pt x="23387177" y="389763"/>
                  </a:lnTo>
                  <a:lnTo>
                    <a:pt x="23425277" y="389763"/>
                  </a:lnTo>
                  <a:lnTo>
                    <a:pt x="23425277" y="427863"/>
                  </a:lnTo>
                  <a:cubicBezTo>
                    <a:pt x="23209631" y="427863"/>
                    <a:pt x="23034625" y="253492"/>
                    <a:pt x="23034625" y="38100"/>
                  </a:cubicBezTo>
                  <a:cubicBezTo>
                    <a:pt x="23034625" y="17018"/>
                    <a:pt x="23051643" y="0"/>
                    <a:pt x="23072725" y="0"/>
                  </a:cubicBezTo>
                  <a:cubicBezTo>
                    <a:pt x="23093807" y="0"/>
                    <a:pt x="23110825" y="17018"/>
                    <a:pt x="23110825" y="38100"/>
                  </a:cubicBezTo>
                  <a:cubicBezTo>
                    <a:pt x="23110825" y="59182"/>
                    <a:pt x="23093807" y="76200"/>
                    <a:pt x="23072725" y="76200"/>
                  </a:cubicBezTo>
                  <a:lnTo>
                    <a:pt x="390652" y="76200"/>
                  </a:lnTo>
                  <a:lnTo>
                    <a:pt x="390652" y="38100"/>
                  </a:lnTo>
                  <a:lnTo>
                    <a:pt x="428752" y="38100"/>
                  </a:lnTo>
                  <a:cubicBezTo>
                    <a:pt x="428752" y="253492"/>
                    <a:pt x="253746" y="427863"/>
                    <a:pt x="38100" y="427863"/>
                  </a:cubicBezTo>
                  <a:close/>
                </a:path>
              </a:pathLst>
            </a:custGeom>
            <a:solidFill>
              <a:srgbClr val="3E382A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2822422" y="349125"/>
            <a:ext cx="4436878" cy="8569134"/>
          </a:xfrm>
          <a:custGeom>
            <a:avLst/>
            <a:gdLst/>
            <a:ahLst/>
            <a:cxnLst/>
            <a:rect l="l" t="t" r="r" b="b"/>
            <a:pathLst>
              <a:path w="4436878" h="8569134">
                <a:moveTo>
                  <a:pt x="0" y="0"/>
                </a:moveTo>
                <a:lnTo>
                  <a:pt x="4436878" y="0"/>
                </a:lnTo>
                <a:lnTo>
                  <a:pt x="4436878" y="8569134"/>
                </a:lnTo>
                <a:lnTo>
                  <a:pt x="0" y="8569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22879" y="2885606"/>
            <a:ext cx="9534632" cy="279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Катарина Медичи - организатор Бартоломејске ноћи 1572. године - ПОКОЉ француских протестаната - ХУГЕНОТА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7050BDA4E5446B3296FE6D65B87E3" ma:contentTypeVersion="12" ma:contentTypeDescription="Create a new document." ma:contentTypeScope="" ma:versionID="d4755da10c09f050d1db21a6300b905d">
  <xsd:schema xmlns:xsd="http://www.w3.org/2001/XMLSchema" xmlns:xs="http://www.w3.org/2001/XMLSchema" xmlns:p="http://schemas.microsoft.com/office/2006/metadata/properties" xmlns:ns2="27fb862a-22bb-4eb7-b0dc-9d009090b3e3" xmlns:ns3="e0a70ea8-c0cc-4d17-a8e1-91d8ba47bd32" targetNamespace="http://schemas.microsoft.com/office/2006/metadata/properties" ma:root="true" ma:fieldsID="77b2dc59b7d85f2934b871028b26e9bc" ns2:_="" ns3:_="">
    <xsd:import namespace="27fb862a-22bb-4eb7-b0dc-9d009090b3e3"/>
    <xsd:import namespace="e0a70ea8-c0cc-4d17-a8e1-91d8ba47bd3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b862a-22bb-4eb7-b0dc-9d009090b3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0a58f82-5090-4df7-b529-9413563a66ab}" ma:internalName="TaxCatchAll" ma:showField="CatchAllData" ma:web="27fb862a-22bb-4eb7-b0dc-9d009090b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70ea8-c0cc-4d17-a8e1-91d8ba47b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8353a6-cd8f-4147-8ec5-93b12dc3a7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73A9B1-EAA0-448E-A3F6-C790E8FDBBEF}"/>
</file>

<file path=customXml/itemProps2.xml><?xml version="1.0" encoding="utf-8"?>
<ds:datastoreItem xmlns:ds="http://schemas.openxmlformats.org/officeDocument/2006/customXml" ds:itemID="{FAEEC565-0340-4411-BCF3-6BD204B624C3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279</Words>
  <Application>Microsoft Office PowerPoint</Application>
  <PresentationFormat>Custom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Marta</vt:lpstr>
      <vt:lpstr>Roboto</vt:lpstr>
      <vt:lpstr>Blogger</vt:lpstr>
      <vt:lpstr>Arial</vt:lpstr>
      <vt:lpstr>Libre Baskerville Bold</vt:lpstr>
      <vt:lpstr>Marta Bold</vt:lpstr>
      <vt:lpstr>Canva Sans</vt:lpstr>
      <vt:lpstr>Assistant Medium</vt:lpstr>
      <vt:lpstr>Assistant Bold</vt:lpstr>
      <vt:lpstr>Canva Sans Bold</vt:lpstr>
      <vt:lpstr>Calibri</vt:lpstr>
      <vt:lpstr>Roboto Bold</vt:lpstr>
      <vt:lpstr>Assistant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Industrial Revolution - Social Studies - 9th grade by Slidesgo.pptx</dc:title>
  <cp:lastModifiedBy>Tijana</cp:lastModifiedBy>
  <cp:revision>4</cp:revision>
  <dcterms:created xsi:type="dcterms:W3CDTF">2006-08-16T00:00:00Z</dcterms:created>
  <dcterms:modified xsi:type="dcterms:W3CDTF">2024-06-01T21:00:35Z</dcterms:modified>
  <dc:identifier>DAGFwYOeMQ8</dc:identifier>
</cp:coreProperties>
</file>