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18"/>
  </p:notesMasterIdLst>
  <p:sldIdLst>
    <p:sldId id="315" r:id="rId3"/>
    <p:sldId id="313" r:id="rId4"/>
    <p:sldId id="314" r:id="rId5"/>
    <p:sldId id="256" r:id="rId6"/>
    <p:sldId id="257" r:id="rId7"/>
    <p:sldId id="259" r:id="rId8"/>
    <p:sldId id="308" r:id="rId9"/>
    <p:sldId id="310" r:id="rId10"/>
    <p:sldId id="312" r:id="rId11"/>
    <p:sldId id="316" r:id="rId12"/>
    <p:sldId id="311" r:id="rId13"/>
    <p:sldId id="320" r:id="rId14"/>
    <p:sldId id="321" r:id="rId15"/>
    <p:sldId id="322" r:id="rId16"/>
    <p:sldId id="309" r:id="rId17"/>
  </p:sldIdLst>
  <p:sldSz cx="9144000" cy="5143500" type="screen16x9"/>
  <p:notesSz cx="6858000" cy="9144000"/>
  <p:embeddedFontLst>
    <p:embeddedFont>
      <p:font typeface="Livvic" pitchFamily="2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  <p:embeddedFont>
      <p:font typeface="Proxima Nova Semibold" panose="020B0604020202020204" charset="0"/>
      <p:regular r:id="rId31"/>
      <p:bold r:id="rId32"/>
      <p:boldItalic r:id="rId33"/>
    </p:embeddedFont>
    <p:embeddedFont>
      <p:font typeface="PT Serif" panose="020A0603040505020204" pitchFamily="18" charset="0"/>
      <p:regular r:id="rId34"/>
      <p:bold r:id="rId35"/>
      <p:italic r:id="rId36"/>
      <p:boldItalic r:id="rId37"/>
    </p:embeddedFont>
    <p:embeddedFont>
      <p:font typeface="Roboto Condensed Light" panose="020000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B93452-3782-45DC-A1F9-2D485C8E87D0}">
  <a:tblStyle styleId="{F5B93452-3782-45DC-A1F9-2D485C8E87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7882870172_0_4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7882870172_0_4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59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32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393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585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7882870172_0_4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7882870172_0_4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49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7882870172_0_4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7882870172_0_4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968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7" name="Google Shape;5967;ga9179a95dd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8" name="Google Shape;5968;ga9179a95dd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95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84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974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b1368316c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b1368316c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2" name="Google Shape;16962;gb0d983446c_1_20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3" name="Google Shape;16963;gb0d983446c_1_20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02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89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792148" y="928542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 hasCustomPrompt="1"/>
          </p:nvPr>
        </p:nvSpPr>
        <p:spPr>
          <a:xfrm>
            <a:off x="879652" y="691127"/>
            <a:ext cx="4641954" cy="23213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sr-Cyrl-BA" dirty="0"/>
              <a:t>Велика географска открића</a:t>
            </a:r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 hasCustomPrompt="1"/>
          </p:nvPr>
        </p:nvSpPr>
        <p:spPr>
          <a:xfrm>
            <a:off x="2799037" y="4337551"/>
            <a:ext cx="3506326" cy="261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sr-Cyrl-BA" dirty="0"/>
              <a:t>Тијана Мијалковић, проф. историје</a:t>
            </a: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-1573581" y="2680923"/>
            <a:ext cx="8536475" cy="3286425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2" name="Google Shape;5567;p53">
            <a:extLst>
              <a:ext uri="{FF2B5EF4-FFF2-40B4-BE49-F238E27FC236}">
                <a16:creationId xmlns:a16="http://schemas.microsoft.com/office/drawing/2014/main" id="{55401DB0-E253-12D9-F780-2EEB9C0572E7}"/>
              </a:ext>
            </a:extLst>
          </p:cNvPr>
          <p:cNvGrpSpPr/>
          <p:nvPr userDrawn="1"/>
        </p:nvGrpSpPr>
        <p:grpSpPr>
          <a:xfrm rot="-468228" flipH="1">
            <a:off x="6029666" y="1278252"/>
            <a:ext cx="3387051" cy="3729565"/>
            <a:chOff x="1475475" y="2824000"/>
            <a:chExt cx="1345125" cy="1481150"/>
          </a:xfrm>
        </p:grpSpPr>
        <p:sp>
          <p:nvSpPr>
            <p:cNvPr id="3" name="Google Shape;5568;p53">
              <a:extLst>
                <a:ext uri="{FF2B5EF4-FFF2-40B4-BE49-F238E27FC236}">
                  <a16:creationId xmlns:a16="http://schemas.microsoft.com/office/drawing/2014/main" id="{E95F86D9-93DE-0FAE-6EA1-E191B8ED3AE2}"/>
                </a:ext>
              </a:extLst>
            </p:cNvPr>
            <p:cNvSpPr/>
            <p:nvPr/>
          </p:nvSpPr>
          <p:spPr>
            <a:xfrm>
              <a:off x="2152350" y="2900775"/>
              <a:ext cx="170875" cy="1122200"/>
            </a:xfrm>
            <a:custGeom>
              <a:avLst/>
              <a:gdLst/>
              <a:ahLst/>
              <a:cxnLst/>
              <a:rect l="l" t="t" r="r" b="b"/>
              <a:pathLst>
                <a:path w="6835" h="44888" fill="none" extrusionOk="0">
                  <a:moveTo>
                    <a:pt x="0" y="1"/>
                  </a:moveTo>
                  <a:lnTo>
                    <a:pt x="6834" y="44887"/>
                  </a:lnTo>
                </a:path>
              </a:pathLst>
            </a:custGeom>
            <a:noFill/>
            <a:ln w="8325" cap="flat" cmpd="sng">
              <a:solidFill>
                <a:srgbClr val="62433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569;p53">
              <a:extLst>
                <a:ext uri="{FF2B5EF4-FFF2-40B4-BE49-F238E27FC236}">
                  <a16:creationId xmlns:a16="http://schemas.microsoft.com/office/drawing/2014/main" id="{1332E250-2BA3-AF6D-A8D3-0527A9FA3887}"/>
                </a:ext>
              </a:extLst>
            </p:cNvPr>
            <p:cNvSpPr/>
            <p:nvPr/>
          </p:nvSpPr>
          <p:spPr>
            <a:xfrm>
              <a:off x="2156500" y="2900775"/>
              <a:ext cx="342625" cy="1122200"/>
            </a:xfrm>
            <a:custGeom>
              <a:avLst/>
              <a:gdLst/>
              <a:ahLst/>
              <a:cxnLst/>
              <a:rect l="l" t="t" r="r" b="b"/>
              <a:pathLst>
                <a:path w="13705" h="44888" fill="none" extrusionOk="0">
                  <a:moveTo>
                    <a:pt x="1" y="1"/>
                  </a:moveTo>
                  <a:lnTo>
                    <a:pt x="13705" y="44887"/>
                  </a:lnTo>
                </a:path>
              </a:pathLst>
            </a:custGeom>
            <a:noFill/>
            <a:ln w="8325" cap="flat" cmpd="sng">
              <a:solidFill>
                <a:srgbClr val="62433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570;p53">
              <a:extLst>
                <a:ext uri="{FF2B5EF4-FFF2-40B4-BE49-F238E27FC236}">
                  <a16:creationId xmlns:a16="http://schemas.microsoft.com/office/drawing/2014/main" id="{CB02075A-B1E4-1346-3AA6-F795D9DED566}"/>
                </a:ext>
              </a:extLst>
            </p:cNvPr>
            <p:cNvSpPr/>
            <p:nvPr/>
          </p:nvSpPr>
          <p:spPr>
            <a:xfrm>
              <a:off x="2520850" y="3150525"/>
              <a:ext cx="104800" cy="734025"/>
            </a:xfrm>
            <a:custGeom>
              <a:avLst/>
              <a:gdLst/>
              <a:ahLst/>
              <a:cxnLst/>
              <a:rect l="l" t="t" r="r" b="b"/>
              <a:pathLst>
                <a:path w="4192" h="29361" fill="none" extrusionOk="0">
                  <a:moveTo>
                    <a:pt x="0" y="0"/>
                  </a:moveTo>
                  <a:lnTo>
                    <a:pt x="4191" y="29361"/>
                  </a:lnTo>
                </a:path>
              </a:pathLst>
            </a:custGeom>
            <a:noFill/>
            <a:ln w="8325" cap="flat" cmpd="sng">
              <a:solidFill>
                <a:srgbClr val="62433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571;p53">
              <a:extLst>
                <a:ext uri="{FF2B5EF4-FFF2-40B4-BE49-F238E27FC236}">
                  <a16:creationId xmlns:a16="http://schemas.microsoft.com/office/drawing/2014/main" id="{367EE338-B3DB-E74D-D223-B29FE6582DD1}"/>
                </a:ext>
              </a:extLst>
            </p:cNvPr>
            <p:cNvSpPr/>
            <p:nvPr/>
          </p:nvSpPr>
          <p:spPr>
            <a:xfrm>
              <a:off x="2525900" y="2900775"/>
              <a:ext cx="245300" cy="899850"/>
            </a:xfrm>
            <a:custGeom>
              <a:avLst/>
              <a:gdLst/>
              <a:ahLst/>
              <a:cxnLst/>
              <a:rect l="l" t="t" r="r" b="b"/>
              <a:pathLst>
                <a:path w="9812" h="35994" fill="none" extrusionOk="0">
                  <a:moveTo>
                    <a:pt x="0" y="1"/>
                  </a:moveTo>
                  <a:lnTo>
                    <a:pt x="9811" y="35993"/>
                  </a:lnTo>
                </a:path>
              </a:pathLst>
            </a:custGeom>
            <a:noFill/>
            <a:ln w="8325" cap="flat" cmpd="sng">
              <a:solidFill>
                <a:srgbClr val="624335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572;p53">
              <a:extLst>
                <a:ext uri="{FF2B5EF4-FFF2-40B4-BE49-F238E27FC236}">
                  <a16:creationId xmlns:a16="http://schemas.microsoft.com/office/drawing/2014/main" id="{50E186C7-7AE7-50D0-4068-2136647420FD}"/>
                </a:ext>
              </a:extLst>
            </p:cNvPr>
            <p:cNvSpPr/>
            <p:nvPr/>
          </p:nvSpPr>
          <p:spPr>
            <a:xfrm>
              <a:off x="2485725" y="2824000"/>
              <a:ext cx="52100" cy="1197475"/>
            </a:xfrm>
            <a:custGeom>
              <a:avLst/>
              <a:gdLst/>
              <a:ahLst/>
              <a:cxnLst/>
              <a:rect l="l" t="t" r="r" b="b"/>
              <a:pathLst>
                <a:path w="2084" h="47899" extrusionOk="0">
                  <a:moveTo>
                    <a:pt x="1405" y="0"/>
                  </a:moveTo>
                  <a:lnTo>
                    <a:pt x="0" y="47899"/>
                  </a:lnTo>
                  <a:lnTo>
                    <a:pt x="2084" y="47899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573;p53">
              <a:extLst>
                <a:ext uri="{FF2B5EF4-FFF2-40B4-BE49-F238E27FC236}">
                  <a16:creationId xmlns:a16="http://schemas.microsoft.com/office/drawing/2014/main" id="{5447A76B-AF8D-4182-A4D8-FC9EBB67F5B0}"/>
                </a:ext>
              </a:extLst>
            </p:cNvPr>
            <p:cNvSpPr/>
            <p:nvPr/>
          </p:nvSpPr>
          <p:spPr>
            <a:xfrm>
              <a:off x="2519050" y="2838700"/>
              <a:ext cx="87825" cy="46625"/>
            </a:xfrm>
            <a:custGeom>
              <a:avLst/>
              <a:gdLst/>
              <a:ahLst/>
              <a:cxnLst/>
              <a:rect l="l" t="t" r="r" b="b"/>
              <a:pathLst>
                <a:path w="3513" h="1865" extrusionOk="0">
                  <a:moveTo>
                    <a:pt x="618" y="1"/>
                  </a:moveTo>
                  <a:cubicBezTo>
                    <a:pt x="274" y="1"/>
                    <a:pt x="36" y="186"/>
                    <a:pt x="36" y="186"/>
                  </a:cubicBezTo>
                  <a:lnTo>
                    <a:pt x="1" y="1865"/>
                  </a:lnTo>
                  <a:cubicBezTo>
                    <a:pt x="1" y="1865"/>
                    <a:pt x="242" y="1396"/>
                    <a:pt x="916" y="1396"/>
                  </a:cubicBezTo>
                  <a:cubicBezTo>
                    <a:pt x="1115" y="1396"/>
                    <a:pt x="1352" y="1437"/>
                    <a:pt x="1632" y="1543"/>
                  </a:cubicBezTo>
                  <a:cubicBezTo>
                    <a:pt x="1846" y="1628"/>
                    <a:pt x="2041" y="1665"/>
                    <a:pt x="2218" y="1665"/>
                  </a:cubicBezTo>
                  <a:cubicBezTo>
                    <a:pt x="3056" y="1665"/>
                    <a:pt x="3483" y="854"/>
                    <a:pt x="3513" y="579"/>
                  </a:cubicBezTo>
                  <a:lnTo>
                    <a:pt x="3513" y="579"/>
                  </a:lnTo>
                  <a:cubicBezTo>
                    <a:pt x="3513" y="579"/>
                    <a:pt x="3012" y="940"/>
                    <a:pt x="2449" y="940"/>
                  </a:cubicBezTo>
                  <a:cubicBezTo>
                    <a:pt x="2144" y="940"/>
                    <a:pt x="1820" y="834"/>
                    <a:pt x="1548" y="507"/>
                  </a:cubicBezTo>
                  <a:cubicBezTo>
                    <a:pt x="1216" y="112"/>
                    <a:pt x="885" y="1"/>
                    <a:pt x="61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574;p53">
              <a:extLst>
                <a:ext uri="{FF2B5EF4-FFF2-40B4-BE49-F238E27FC236}">
                  <a16:creationId xmlns:a16="http://schemas.microsoft.com/office/drawing/2014/main" id="{E08D4F3C-4B68-3290-F08C-10D6C9C11196}"/>
                </a:ext>
              </a:extLst>
            </p:cNvPr>
            <p:cNvSpPr/>
            <p:nvPr/>
          </p:nvSpPr>
          <p:spPr>
            <a:xfrm>
              <a:off x="2339575" y="2920725"/>
              <a:ext cx="308100" cy="174750"/>
            </a:xfrm>
            <a:custGeom>
              <a:avLst/>
              <a:gdLst/>
              <a:ahLst/>
              <a:cxnLst/>
              <a:rect l="l" t="t" r="r" b="b"/>
              <a:pathLst>
                <a:path w="12324" h="6990" extrusionOk="0">
                  <a:moveTo>
                    <a:pt x="2548" y="1"/>
                  </a:moveTo>
                  <a:cubicBezTo>
                    <a:pt x="0" y="2596"/>
                    <a:pt x="1369" y="6787"/>
                    <a:pt x="1369" y="6787"/>
                  </a:cubicBezTo>
                  <a:lnTo>
                    <a:pt x="3739" y="6823"/>
                  </a:lnTo>
                  <a:lnTo>
                    <a:pt x="3822" y="6823"/>
                  </a:lnTo>
                  <a:lnTo>
                    <a:pt x="8549" y="6930"/>
                  </a:lnTo>
                  <a:lnTo>
                    <a:pt x="8608" y="6930"/>
                  </a:lnTo>
                  <a:lnTo>
                    <a:pt x="11442" y="6990"/>
                  </a:lnTo>
                  <a:cubicBezTo>
                    <a:pt x="10394" y="2060"/>
                    <a:pt x="12323" y="1"/>
                    <a:pt x="12323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75;p53">
              <a:extLst>
                <a:ext uri="{FF2B5EF4-FFF2-40B4-BE49-F238E27FC236}">
                  <a16:creationId xmlns:a16="http://schemas.microsoft.com/office/drawing/2014/main" id="{2C4F694C-C3DF-BD47-ADBD-11E3F30E61E8}"/>
                </a:ext>
              </a:extLst>
            </p:cNvPr>
            <p:cNvSpPr/>
            <p:nvPr/>
          </p:nvSpPr>
          <p:spPr>
            <a:xfrm>
              <a:off x="2539000" y="2921325"/>
              <a:ext cx="45850" cy="173850"/>
            </a:xfrm>
            <a:custGeom>
              <a:avLst/>
              <a:gdLst/>
              <a:ahLst/>
              <a:cxnLst/>
              <a:rect l="l" t="t" r="r" b="b"/>
              <a:pathLst>
                <a:path w="1834" h="6954" extrusionOk="0">
                  <a:moveTo>
                    <a:pt x="1548" y="0"/>
                  </a:moveTo>
                  <a:cubicBezTo>
                    <a:pt x="1501" y="60"/>
                    <a:pt x="1441" y="119"/>
                    <a:pt x="1381" y="179"/>
                  </a:cubicBezTo>
                  <a:cubicBezTo>
                    <a:pt x="1310" y="250"/>
                    <a:pt x="1250" y="346"/>
                    <a:pt x="1191" y="429"/>
                  </a:cubicBezTo>
                  <a:cubicBezTo>
                    <a:pt x="1155" y="477"/>
                    <a:pt x="1131" y="524"/>
                    <a:pt x="1084" y="572"/>
                  </a:cubicBezTo>
                  <a:cubicBezTo>
                    <a:pt x="1060" y="608"/>
                    <a:pt x="1024" y="655"/>
                    <a:pt x="977" y="715"/>
                  </a:cubicBezTo>
                  <a:cubicBezTo>
                    <a:pt x="846" y="905"/>
                    <a:pt x="727" y="1131"/>
                    <a:pt x="608" y="1370"/>
                  </a:cubicBezTo>
                  <a:cubicBezTo>
                    <a:pt x="548" y="1489"/>
                    <a:pt x="500" y="1608"/>
                    <a:pt x="441" y="1727"/>
                  </a:cubicBezTo>
                  <a:cubicBezTo>
                    <a:pt x="417" y="1786"/>
                    <a:pt x="405" y="1846"/>
                    <a:pt x="369" y="1917"/>
                  </a:cubicBezTo>
                  <a:cubicBezTo>
                    <a:pt x="358" y="1977"/>
                    <a:pt x="322" y="2060"/>
                    <a:pt x="310" y="2108"/>
                  </a:cubicBezTo>
                  <a:cubicBezTo>
                    <a:pt x="262" y="2251"/>
                    <a:pt x="238" y="2382"/>
                    <a:pt x="191" y="2501"/>
                  </a:cubicBezTo>
                  <a:lnTo>
                    <a:pt x="107" y="2906"/>
                  </a:lnTo>
                  <a:cubicBezTo>
                    <a:pt x="84" y="3036"/>
                    <a:pt x="60" y="3167"/>
                    <a:pt x="48" y="3310"/>
                  </a:cubicBezTo>
                  <a:cubicBezTo>
                    <a:pt x="48" y="3382"/>
                    <a:pt x="24" y="3441"/>
                    <a:pt x="24" y="3513"/>
                  </a:cubicBezTo>
                  <a:lnTo>
                    <a:pt x="12" y="3620"/>
                  </a:lnTo>
                  <a:lnTo>
                    <a:pt x="12" y="3727"/>
                  </a:lnTo>
                  <a:cubicBezTo>
                    <a:pt x="12" y="3858"/>
                    <a:pt x="0" y="3989"/>
                    <a:pt x="0" y="4120"/>
                  </a:cubicBezTo>
                  <a:lnTo>
                    <a:pt x="0" y="4322"/>
                  </a:lnTo>
                  <a:cubicBezTo>
                    <a:pt x="0" y="4382"/>
                    <a:pt x="0" y="4453"/>
                    <a:pt x="12" y="4513"/>
                  </a:cubicBezTo>
                  <a:cubicBezTo>
                    <a:pt x="24" y="4644"/>
                    <a:pt x="24" y="4763"/>
                    <a:pt x="48" y="4882"/>
                  </a:cubicBezTo>
                  <a:lnTo>
                    <a:pt x="84" y="5239"/>
                  </a:lnTo>
                  <a:cubicBezTo>
                    <a:pt x="107" y="5358"/>
                    <a:pt x="131" y="5465"/>
                    <a:pt x="143" y="5584"/>
                  </a:cubicBezTo>
                  <a:cubicBezTo>
                    <a:pt x="167" y="5644"/>
                    <a:pt x="167" y="5692"/>
                    <a:pt x="179" y="5751"/>
                  </a:cubicBezTo>
                  <a:cubicBezTo>
                    <a:pt x="191" y="5787"/>
                    <a:pt x="203" y="5846"/>
                    <a:pt x="227" y="5894"/>
                  </a:cubicBezTo>
                  <a:cubicBezTo>
                    <a:pt x="250" y="6001"/>
                    <a:pt x="262" y="6084"/>
                    <a:pt x="298" y="6180"/>
                  </a:cubicBezTo>
                  <a:cubicBezTo>
                    <a:pt x="322" y="6263"/>
                    <a:pt x="358" y="6358"/>
                    <a:pt x="369" y="6430"/>
                  </a:cubicBezTo>
                  <a:cubicBezTo>
                    <a:pt x="405" y="6501"/>
                    <a:pt x="417" y="6585"/>
                    <a:pt x="441" y="6656"/>
                  </a:cubicBezTo>
                  <a:cubicBezTo>
                    <a:pt x="477" y="6727"/>
                    <a:pt x="488" y="6787"/>
                    <a:pt x="524" y="6835"/>
                  </a:cubicBezTo>
                  <a:cubicBezTo>
                    <a:pt x="536" y="6882"/>
                    <a:pt x="548" y="6906"/>
                    <a:pt x="560" y="6954"/>
                  </a:cubicBezTo>
                  <a:lnTo>
                    <a:pt x="631" y="6906"/>
                  </a:lnTo>
                  <a:cubicBezTo>
                    <a:pt x="631" y="6858"/>
                    <a:pt x="608" y="6823"/>
                    <a:pt x="608" y="6775"/>
                  </a:cubicBezTo>
                  <a:cubicBezTo>
                    <a:pt x="596" y="6656"/>
                    <a:pt x="572" y="6525"/>
                    <a:pt x="548" y="6358"/>
                  </a:cubicBezTo>
                  <a:cubicBezTo>
                    <a:pt x="536" y="6287"/>
                    <a:pt x="524" y="6192"/>
                    <a:pt x="524" y="6108"/>
                  </a:cubicBezTo>
                  <a:cubicBezTo>
                    <a:pt x="500" y="6013"/>
                    <a:pt x="500" y="5930"/>
                    <a:pt x="488" y="5823"/>
                  </a:cubicBezTo>
                  <a:cubicBezTo>
                    <a:pt x="488" y="5775"/>
                    <a:pt x="477" y="5715"/>
                    <a:pt x="477" y="5668"/>
                  </a:cubicBezTo>
                  <a:cubicBezTo>
                    <a:pt x="477" y="5632"/>
                    <a:pt x="477" y="5573"/>
                    <a:pt x="465" y="5513"/>
                  </a:cubicBezTo>
                  <a:cubicBezTo>
                    <a:pt x="465" y="5406"/>
                    <a:pt x="441" y="5299"/>
                    <a:pt x="429" y="5180"/>
                  </a:cubicBezTo>
                  <a:cubicBezTo>
                    <a:pt x="429" y="5061"/>
                    <a:pt x="417" y="4953"/>
                    <a:pt x="417" y="4834"/>
                  </a:cubicBezTo>
                  <a:lnTo>
                    <a:pt x="417" y="4477"/>
                  </a:lnTo>
                  <a:cubicBezTo>
                    <a:pt x="417" y="4239"/>
                    <a:pt x="429" y="3989"/>
                    <a:pt x="465" y="3739"/>
                  </a:cubicBezTo>
                  <a:lnTo>
                    <a:pt x="477" y="3644"/>
                  </a:lnTo>
                  <a:lnTo>
                    <a:pt x="488" y="3560"/>
                  </a:lnTo>
                  <a:cubicBezTo>
                    <a:pt x="500" y="3501"/>
                    <a:pt x="500" y="3429"/>
                    <a:pt x="524" y="3370"/>
                  </a:cubicBezTo>
                  <a:cubicBezTo>
                    <a:pt x="536" y="3227"/>
                    <a:pt x="560" y="3108"/>
                    <a:pt x="584" y="2977"/>
                  </a:cubicBezTo>
                  <a:cubicBezTo>
                    <a:pt x="608" y="2846"/>
                    <a:pt x="619" y="2727"/>
                    <a:pt x="655" y="2608"/>
                  </a:cubicBezTo>
                  <a:cubicBezTo>
                    <a:pt x="679" y="2489"/>
                    <a:pt x="715" y="2358"/>
                    <a:pt x="762" y="2239"/>
                  </a:cubicBezTo>
                  <a:cubicBezTo>
                    <a:pt x="834" y="1977"/>
                    <a:pt x="905" y="1763"/>
                    <a:pt x="1000" y="1524"/>
                  </a:cubicBezTo>
                  <a:cubicBezTo>
                    <a:pt x="1084" y="1298"/>
                    <a:pt x="1191" y="1072"/>
                    <a:pt x="1298" y="881"/>
                  </a:cubicBezTo>
                  <a:cubicBezTo>
                    <a:pt x="1393" y="691"/>
                    <a:pt x="1501" y="489"/>
                    <a:pt x="1608" y="334"/>
                  </a:cubicBezTo>
                  <a:cubicBezTo>
                    <a:pt x="1679" y="215"/>
                    <a:pt x="1751" y="96"/>
                    <a:pt x="1834" y="0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6;p53">
              <a:extLst>
                <a:ext uri="{FF2B5EF4-FFF2-40B4-BE49-F238E27FC236}">
                  <a16:creationId xmlns:a16="http://schemas.microsoft.com/office/drawing/2014/main" id="{D63C5316-4338-0D58-77B4-54A8418CFD63}"/>
                </a:ext>
              </a:extLst>
            </p:cNvPr>
            <p:cNvSpPr/>
            <p:nvPr/>
          </p:nvSpPr>
          <p:spPr>
            <a:xfrm>
              <a:off x="2271400" y="3165100"/>
              <a:ext cx="412275" cy="233675"/>
            </a:xfrm>
            <a:custGeom>
              <a:avLst/>
              <a:gdLst/>
              <a:ahLst/>
              <a:cxnLst/>
              <a:rect l="l" t="t" r="r" b="b"/>
              <a:pathLst>
                <a:path w="16491" h="9347" extrusionOk="0">
                  <a:moveTo>
                    <a:pt x="16490" y="0"/>
                  </a:moveTo>
                  <a:cubicBezTo>
                    <a:pt x="16490" y="0"/>
                    <a:pt x="16490" y="0"/>
                    <a:pt x="16489" y="1"/>
                  </a:cubicBezTo>
                  <a:lnTo>
                    <a:pt x="16491" y="1"/>
                  </a:lnTo>
                  <a:cubicBezTo>
                    <a:pt x="16491" y="0"/>
                    <a:pt x="16491" y="0"/>
                    <a:pt x="16490" y="0"/>
                  </a:cubicBezTo>
                  <a:close/>
                  <a:moveTo>
                    <a:pt x="3418" y="1"/>
                  </a:moveTo>
                  <a:cubicBezTo>
                    <a:pt x="1" y="3477"/>
                    <a:pt x="1834" y="9073"/>
                    <a:pt x="1834" y="9073"/>
                  </a:cubicBezTo>
                  <a:lnTo>
                    <a:pt x="4918" y="9133"/>
                  </a:lnTo>
                  <a:lnTo>
                    <a:pt x="5049" y="9133"/>
                  </a:lnTo>
                  <a:lnTo>
                    <a:pt x="11454" y="9276"/>
                  </a:lnTo>
                  <a:lnTo>
                    <a:pt x="11562" y="9276"/>
                  </a:lnTo>
                  <a:lnTo>
                    <a:pt x="15324" y="9347"/>
                  </a:lnTo>
                  <a:cubicBezTo>
                    <a:pt x="13901" y="2834"/>
                    <a:pt x="16414" y="36"/>
                    <a:pt x="16489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77;p53">
              <a:extLst>
                <a:ext uri="{FF2B5EF4-FFF2-40B4-BE49-F238E27FC236}">
                  <a16:creationId xmlns:a16="http://schemas.microsoft.com/office/drawing/2014/main" id="{2E057CA4-F735-B553-3535-9229D5BAEF87}"/>
                </a:ext>
              </a:extLst>
            </p:cNvPr>
            <p:cNvSpPr/>
            <p:nvPr/>
          </p:nvSpPr>
          <p:spPr>
            <a:xfrm>
              <a:off x="2542275" y="3165100"/>
              <a:ext cx="48525" cy="232500"/>
            </a:xfrm>
            <a:custGeom>
              <a:avLst/>
              <a:gdLst/>
              <a:ahLst/>
              <a:cxnLst/>
              <a:rect l="l" t="t" r="r" b="b"/>
              <a:pathLst>
                <a:path w="1941" h="9300" extrusionOk="0">
                  <a:moveTo>
                    <a:pt x="1727" y="1"/>
                  </a:moveTo>
                  <a:cubicBezTo>
                    <a:pt x="1608" y="155"/>
                    <a:pt x="1489" y="358"/>
                    <a:pt x="1370" y="572"/>
                  </a:cubicBezTo>
                  <a:cubicBezTo>
                    <a:pt x="1239" y="810"/>
                    <a:pt x="1108" y="1072"/>
                    <a:pt x="989" y="1346"/>
                  </a:cubicBezTo>
                  <a:cubicBezTo>
                    <a:pt x="869" y="1632"/>
                    <a:pt x="738" y="1929"/>
                    <a:pt x="631" y="2239"/>
                  </a:cubicBezTo>
                  <a:cubicBezTo>
                    <a:pt x="596" y="2322"/>
                    <a:pt x="572" y="2406"/>
                    <a:pt x="536" y="2477"/>
                  </a:cubicBezTo>
                  <a:cubicBezTo>
                    <a:pt x="512" y="2560"/>
                    <a:pt x="500" y="2644"/>
                    <a:pt x="465" y="2739"/>
                  </a:cubicBezTo>
                  <a:cubicBezTo>
                    <a:pt x="405" y="2894"/>
                    <a:pt x="381" y="3072"/>
                    <a:pt x="334" y="3239"/>
                  </a:cubicBezTo>
                  <a:cubicBezTo>
                    <a:pt x="262" y="3584"/>
                    <a:pt x="179" y="3942"/>
                    <a:pt x="119" y="4299"/>
                  </a:cubicBezTo>
                  <a:lnTo>
                    <a:pt x="96" y="4561"/>
                  </a:lnTo>
                  <a:cubicBezTo>
                    <a:pt x="84" y="4656"/>
                    <a:pt x="84" y="4739"/>
                    <a:pt x="60" y="4835"/>
                  </a:cubicBezTo>
                  <a:cubicBezTo>
                    <a:pt x="48" y="4918"/>
                    <a:pt x="48" y="5013"/>
                    <a:pt x="36" y="5096"/>
                  </a:cubicBezTo>
                  <a:cubicBezTo>
                    <a:pt x="36" y="5192"/>
                    <a:pt x="24" y="5275"/>
                    <a:pt x="24" y="5370"/>
                  </a:cubicBezTo>
                  <a:cubicBezTo>
                    <a:pt x="0" y="5549"/>
                    <a:pt x="0" y="5727"/>
                    <a:pt x="0" y="5894"/>
                  </a:cubicBezTo>
                  <a:cubicBezTo>
                    <a:pt x="0" y="6073"/>
                    <a:pt x="24" y="6228"/>
                    <a:pt x="24" y="6394"/>
                  </a:cubicBezTo>
                  <a:cubicBezTo>
                    <a:pt x="24" y="6561"/>
                    <a:pt x="48" y="6728"/>
                    <a:pt x="60" y="6882"/>
                  </a:cubicBezTo>
                  <a:cubicBezTo>
                    <a:pt x="84" y="6966"/>
                    <a:pt x="84" y="7049"/>
                    <a:pt x="96" y="7121"/>
                  </a:cubicBezTo>
                  <a:cubicBezTo>
                    <a:pt x="107" y="7204"/>
                    <a:pt x="119" y="7275"/>
                    <a:pt x="119" y="7359"/>
                  </a:cubicBezTo>
                  <a:cubicBezTo>
                    <a:pt x="167" y="7656"/>
                    <a:pt x="227" y="7942"/>
                    <a:pt x="286" y="8216"/>
                  </a:cubicBezTo>
                  <a:cubicBezTo>
                    <a:pt x="322" y="8347"/>
                    <a:pt x="346" y="8466"/>
                    <a:pt x="381" y="8585"/>
                  </a:cubicBezTo>
                  <a:cubicBezTo>
                    <a:pt x="393" y="8645"/>
                    <a:pt x="405" y="8704"/>
                    <a:pt x="417" y="8752"/>
                  </a:cubicBezTo>
                  <a:cubicBezTo>
                    <a:pt x="441" y="8811"/>
                    <a:pt x="453" y="8847"/>
                    <a:pt x="465" y="8906"/>
                  </a:cubicBezTo>
                  <a:cubicBezTo>
                    <a:pt x="500" y="9014"/>
                    <a:pt x="524" y="9109"/>
                    <a:pt x="560" y="9192"/>
                  </a:cubicBezTo>
                  <a:cubicBezTo>
                    <a:pt x="572" y="9228"/>
                    <a:pt x="584" y="9252"/>
                    <a:pt x="584" y="9299"/>
                  </a:cubicBezTo>
                  <a:lnTo>
                    <a:pt x="715" y="9276"/>
                  </a:lnTo>
                  <a:cubicBezTo>
                    <a:pt x="715" y="9228"/>
                    <a:pt x="703" y="9180"/>
                    <a:pt x="703" y="9133"/>
                  </a:cubicBezTo>
                  <a:cubicBezTo>
                    <a:pt x="691" y="9049"/>
                    <a:pt x="667" y="8942"/>
                    <a:pt x="655" y="8835"/>
                  </a:cubicBezTo>
                  <a:cubicBezTo>
                    <a:pt x="643" y="8775"/>
                    <a:pt x="643" y="8740"/>
                    <a:pt x="631" y="8680"/>
                  </a:cubicBezTo>
                  <a:cubicBezTo>
                    <a:pt x="619" y="8621"/>
                    <a:pt x="619" y="8561"/>
                    <a:pt x="596" y="8502"/>
                  </a:cubicBezTo>
                  <a:cubicBezTo>
                    <a:pt x="584" y="8383"/>
                    <a:pt x="572" y="8252"/>
                    <a:pt x="536" y="8121"/>
                  </a:cubicBezTo>
                  <a:lnTo>
                    <a:pt x="500" y="7716"/>
                  </a:lnTo>
                  <a:cubicBezTo>
                    <a:pt x="477" y="7585"/>
                    <a:pt x="465" y="7442"/>
                    <a:pt x="465" y="7287"/>
                  </a:cubicBezTo>
                  <a:cubicBezTo>
                    <a:pt x="465" y="7216"/>
                    <a:pt x="453" y="7144"/>
                    <a:pt x="453" y="7061"/>
                  </a:cubicBezTo>
                  <a:lnTo>
                    <a:pt x="453" y="6823"/>
                  </a:lnTo>
                  <a:cubicBezTo>
                    <a:pt x="453" y="6668"/>
                    <a:pt x="429" y="6513"/>
                    <a:pt x="429" y="6347"/>
                  </a:cubicBezTo>
                  <a:cubicBezTo>
                    <a:pt x="429" y="6025"/>
                    <a:pt x="453" y="5692"/>
                    <a:pt x="465" y="5358"/>
                  </a:cubicBezTo>
                  <a:cubicBezTo>
                    <a:pt x="465" y="5263"/>
                    <a:pt x="477" y="5192"/>
                    <a:pt x="477" y="5096"/>
                  </a:cubicBezTo>
                  <a:cubicBezTo>
                    <a:pt x="477" y="5013"/>
                    <a:pt x="500" y="4942"/>
                    <a:pt x="512" y="4846"/>
                  </a:cubicBezTo>
                  <a:cubicBezTo>
                    <a:pt x="524" y="4763"/>
                    <a:pt x="524" y="4680"/>
                    <a:pt x="536" y="4596"/>
                  </a:cubicBezTo>
                  <a:lnTo>
                    <a:pt x="572" y="4346"/>
                  </a:lnTo>
                  <a:cubicBezTo>
                    <a:pt x="619" y="4001"/>
                    <a:pt x="691" y="3656"/>
                    <a:pt x="750" y="3334"/>
                  </a:cubicBezTo>
                  <a:cubicBezTo>
                    <a:pt x="822" y="3001"/>
                    <a:pt x="893" y="2679"/>
                    <a:pt x="1000" y="2358"/>
                  </a:cubicBezTo>
                  <a:cubicBezTo>
                    <a:pt x="1096" y="2048"/>
                    <a:pt x="1191" y="1751"/>
                    <a:pt x="1298" y="1465"/>
                  </a:cubicBezTo>
                  <a:cubicBezTo>
                    <a:pt x="1358" y="1334"/>
                    <a:pt x="1405" y="1191"/>
                    <a:pt x="1465" y="1072"/>
                  </a:cubicBezTo>
                  <a:cubicBezTo>
                    <a:pt x="1512" y="929"/>
                    <a:pt x="1572" y="810"/>
                    <a:pt x="1608" y="691"/>
                  </a:cubicBezTo>
                  <a:cubicBezTo>
                    <a:pt x="1715" y="453"/>
                    <a:pt x="1822" y="239"/>
                    <a:pt x="1905" y="36"/>
                  </a:cubicBezTo>
                  <a:cubicBezTo>
                    <a:pt x="1929" y="24"/>
                    <a:pt x="1929" y="12"/>
                    <a:pt x="1941" y="1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78;p53">
              <a:extLst>
                <a:ext uri="{FF2B5EF4-FFF2-40B4-BE49-F238E27FC236}">
                  <a16:creationId xmlns:a16="http://schemas.microsoft.com/office/drawing/2014/main" id="{1971D54A-DB58-9A60-59E3-0046315D7051}"/>
                </a:ext>
              </a:extLst>
            </p:cNvPr>
            <p:cNvSpPr/>
            <p:nvPr/>
          </p:nvSpPr>
          <p:spPr>
            <a:xfrm>
              <a:off x="2552100" y="3753575"/>
              <a:ext cx="232775" cy="321175"/>
            </a:xfrm>
            <a:custGeom>
              <a:avLst/>
              <a:gdLst/>
              <a:ahLst/>
              <a:cxnLst/>
              <a:rect l="l" t="t" r="r" b="b"/>
              <a:pathLst>
                <a:path w="9311" h="12847" extrusionOk="0">
                  <a:moveTo>
                    <a:pt x="1965" y="0"/>
                  </a:moveTo>
                  <a:cubicBezTo>
                    <a:pt x="869" y="0"/>
                    <a:pt x="0" y="881"/>
                    <a:pt x="0" y="1965"/>
                  </a:cubicBezTo>
                  <a:lnTo>
                    <a:pt x="0" y="10882"/>
                  </a:lnTo>
                  <a:cubicBezTo>
                    <a:pt x="0" y="11966"/>
                    <a:pt x="869" y="12847"/>
                    <a:pt x="1965" y="12847"/>
                  </a:cubicBezTo>
                  <a:lnTo>
                    <a:pt x="7346" y="12847"/>
                  </a:lnTo>
                  <a:cubicBezTo>
                    <a:pt x="8442" y="12847"/>
                    <a:pt x="9311" y="11966"/>
                    <a:pt x="9311" y="10882"/>
                  </a:cubicBezTo>
                  <a:lnTo>
                    <a:pt x="9311" y="1965"/>
                  </a:lnTo>
                  <a:cubicBezTo>
                    <a:pt x="9311" y="881"/>
                    <a:pt x="8430" y="0"/>
                    <a:pt x="7346" y="0"/>
                  </a:cubicBez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579;p53">
              <a:extLst>
                <a:ext uri="{FF2B5EF4-FFF2-40B4-BE49-F238E27FC236}">
                  <a16:creationId xmlns:a16="http://schemas.microsoft.com/office/drawing/2014/main" id="{DF77AF6D-EEE7-4AAF-0222-CA612412AEE9}"/>
                </a:ext>
              </a:extLst>
            </p:cNvPr>
            <p:cNvSpPr/>
            <p:nvPr/>
          </p:nvSpPr>
          <p:spPr>
            <a:xfrm>
              <a:off x="2665800" y="3753575"/>
              <a:ext cx="119075" cy="321175"/>
            </a:xfrm>
            <a:custGeom>
              <a:avLst/>
              <a:gdLst/>
              <a:ahLst/>
              <a:cxnLst/>
              <a:rect l="l" t="t" r="r" b="b"/>
              <a:pathLst>
                <a:path w="4763" h="12847" extrusionOk="0">
                  <a:moveTo>
                    <a:pt x="0" y="0"/>
                  </a:moveTo>
                  <a:lnTo>
                    <a:pt x="0" y="12847"/>
                  </a:lnTo>
                  <a:lnTo>
                    <a:pt x="2798" y="12847"/>
                  </a:lnTo>
                  <a:cubicBezTo>
                    <a:pt x="3882" y="12847"/>
                    <a:pt x="4763" y="11966"/>
                    <a:pt x="4763" y="10882"/>
                  </a:cubicBezTo>
                  <a:lnTo>
                    <a:pt x="4763" y="1965"/>
                  </a:lnTo>
                  <a:cubicBezTo>
                    <a:pt x="4763" y="881"/>
                    <a:pt x="3894" y="0"/>
                    <a:pt x="2798" y="0"/>
                  </a:cubicBezTo>
                  <a:close/>
                </a:path>
              </a:pathLst>
            </a:custGeom>
            <a:solidFill>
              <a:srgbClr val="9B78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580;p53">
              <a:extLst>
                <a:ext uri="{FF2B5EF4-FFF2-40B4-BE49-F238E27FC236}">
                  <a16:creationId xmlns:a16="http://schemas.microsoft.com/office/drawing/2014/main" id="{EBC0D14B-2026-DC41-ABC0-D506187DFB2C}"/>
                </a:ext>
              </a:extLst>
            </p:cNvPr>
            <p:cNvSpPr/>
            <p:nvPr/>
          </p:nvSpPr>
          <p:spPr>
            <a:xfrm>
              <a:off x="2139250" y="3475250"/>
              <a:ext cx="644750" cy="365850"/>
            </a:xfrm>
            <a:custGeom>
              <a:avLst/>
              <a:gdLst/>
              <a:ahLst/>
              <a:cxnLst/>
              <a:rect l="l" t="t" r="r" b="b"/>
              <a:pathLst>
                <a:path w="25790" h="14634" extrusionOk="0">
                  <a:moveTo>
                    <a:pt x="25789" y="1"/>
                  </a:moveTo>
                  <a:lnTo>
                    <a:pt x="25789" y="1"/>
                  </a:lnTo>
                  <a:cubicBezTo>
                    <a:pt x="25789" y="1"/>
                    <a:pt x="25789" y="1"/>
                    <a:pt x="25789" y="1"/>
                  </a:cubicBezTo>
                  <a:lnTo>
                    <a:pt x="5322" y="1"/>
                  </a:lnTo>
                  <a:cubicBezTo>
                    <a:pt x="0" y="5454"/>
                    <a:pt x="2858" y="14205"/>
                    <a:pt x="2858" y="14205"/>
                  </a:cubicBezTo>
                  <a:lnTo>
                    <a:pt x="5775" y="14265"/>
                  </a:lnTo>
                  <a:lnTo>
                    <a:pt x="5930" y="14265"/>
                  </a:lnTo>
                  <a:lnTo>
                    <a:pt x="13145" y="14407"/>
                  </a:lnTo>
                  <a:lnTo>
                    <a:pt x="13276" y="14407"/>
                  </a:lnTo>
                  <a:lnTo>
                    <a:pt x="21943" y="14586"/>
                  </a:lnTo>
                  <a:lnTo>
                    <a:pt x="22051" y="14586"/>
                  </a:lnTo>
                  <a:lnTo>
                    <a:pt x="23968" y="14634"/>
                  </a:lnTo>
                  <a:cubicBezTo>
                    <a:pt x="21756" y="4349"/>
                    <a:pt x="25790" y="1"/>
                    <a:pt x="25789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81;p53">
              <a:extLst>
                <a:ext uri="{FF2B5EF4-FFF2-40B4-BE49-F238E27FC236}">
                  <a16:creationId xmlns:a16="http://schemas.microsoft.com/office/drawing/2014/main" id="{00A3AEF9-CBB7-5EF9-6026-CAF4E9A9496B}"/>
                </a:ext>
              </a:extLst>
            </p:cNvPr>
            <p:cNvSpPr/>
            <p:nvPr/>
          </p:nvSpPr>
          <p:spPr>
            <a:xfrm>
              <a:off x="2253850" y="3473475"/>
              <a:ext cx="60150" cy="357200"/>
            </a:xfrm>
            <a:custGeom>
              <a:avLst/>
              <a:gdLst/>
              <a:ahLst/>
              <a:cxnLst/>
              <a:rect l="l" t="t" r="r" b="b"/>
              <a:pathLst>
                <a:path w="2406" h="14288" extrusionOk="0">
                  <a:moveTo>
                    <a:pt x="2239" y="0"/>
                  </a:moveTo>
                  <a:lnTo>
                    <a:pt x="2239" y="60"/>
                  </a:lnTo>
                  <a:cubicBezTo>
                    <a:pt x="2167" y="167"/>
                    <a:pt x="2108" y="286"/>
                    <a:pt x="2036" y="405"/>
                  </a:cubicBezTo>
                  <a:cubicBezTo>
                    <a:pt x="1941" y="536"/>
                    <a:pt x="1869" y="679"/>
                    <a:pt x="1774" y="846"/>
                  </a:cubicBezTo>
                  <a:cubicBezTo>
                    <a:pt x="1738" y="929"/>
                    <a:pt x="1691" y="1012"/>
                    <a:pt x="1655" y="1108"/>
                  </a:cubicBezTo>
                  <a:cubicBezTo>
                    <a:pt x="1619" y="1191"/>
                    <a:pt x="1572" y="1262"/>
                    <a:pt x="1524" y="1370"/>
                  </a:cubicBezTo>
                  <a:cubicBezTo>
                    <a:pt x="1346" y="1727"/>
                    <a:pt x="1179" y="2132"/>
                    <a:pt x="1024" y="2548"/>
                  </a:cubicBezTo>
                  <a:cubicBezTo>
                    <a:pt x="976" y="2656"/>
                    <a:pt x="941" y="2751"/>
                    <a:pt x="905" y="2870"/>
                  </a:cubicBezTo>
                  <a:cubicBezTo>
                    <a:pt x="881" y="2929"/>
                    <a:pt x="857" y="2977"/>
                    <a:pt x="845" y="3037"/>
                  </a:cubicBezTo>
                  <a:cubicBezTo>
                    <a:pt x="822" y="3096"/>
                    <a:pt x="810" y="3156"/>
                    <a:pt x="786" y="3203"/>
                  </a:cubicBezTo>
                  <a:cubicBezTo>
                    <a:pt x="750" y="3322"/>
                    <a:pt x="703" y="3429"/>
                    <a:pt x="679" y="3548"/>
                  </a:cubicBezTo>
                  <a:cubicBezTo>
                    <a:pt x="643" y="3656"/>
                    <a:pt x="619" y="3787"/>
                    <a:pt x="572" y="3906"/>
                  </a:cubicBezTo>
                  <a:cubicBezTo>
                    <a:pt x="500" y="4144"/>
                    <a:pt x="453" y="4394"/>
                    <a:pt x="393" y="4632"/>
                  </a:cubicBezTo>
                  <a:cubicBezTo>
                    <a:pt x="334" y="4882"/>
                    <a:pt x="286" y="5132"/>
                    <a:pt x="250" y="5394"/>
                  </a:cubicBezTo>
                  <a:cubicBezTo>
                    <a:pt x="203" y="5644"/>
                    <a:pt x="155" y="5906"/>
                    <a:pt x="131" y="6168"/>
                  </a:cubicBezTo>
                  <a:lnTo>
                    <a:pt x="83" y="6561"/>
                  </a:lnTo>
                  <a:lnTo>
                    <a:pt x="48" y="6966"/>
                  </a:lnTo>
                  <a:cubicBezTo>
                    <a:pt x="36" y="7097"/>
                    <a:pt x="36" y="7239"/>
                    <a:pt x="24" y="7370"/>
                  </a:cubicBezTo>
                  <a:cubicBezTo>
                    <a:pt x="24" y="7501"/>
                    <a:pt x="0" y="7632"/>
                    <a:pt x="0" y="7775"/>
                  </a:cubicBezTo>
                  <a:lnTo>
                    <a:pt x="0" y="7966"/>
                  </a:lnTo>
                  <a:lnTo>
                    <a:pt x="0" y="8156"/>
                  </a:lnTo>
                  <a:lnTo>
                    <a:pt x="0" y="8549"/>
                  </a:lnTo>
                  <a:cubicBezTo>
                    <a:pt x="24" y="9061"/>
                    <a:pt x="48" y="9585"/>
                    <a:pt x="107" y="10073"/>
                  </a:cubicBezTo>
                  <a:cubicBezTo>
                    <a:pt x="107" y="10133"/>
                    <a:pt x="131" y="10192"/>
                    <a:pt x="131" y="10252"/>
                  </a:cubicBezTo>
                  <a:cubicBezTo>
                    <a:pt x="143" y="10311"/>
                    <a:pt x="143" y="10371"/>
                    <a:pt x="155" y="10430"/>
                  </a:cubicBezTo>
                  <a:cubicBezTo>
                    <a:pt x="167" y="10549"/>
                    <a:pt x="203" y="10668"/>
                    <a:pt x="214" y="10787"/>
                  </a:cubicBezTo>
                  <a:cubicBezTo>
                    <a:pt x="250" y="11026"/>
                    <a:pt x="310" y="11252"/>
                    <a:pt x="345" y="11478"/>
                  </a:cubicBezTo>
                  <a:cubicBezTo>
                    <a:pt x="381" y="11585"/>
                    <a:pt x="393" y="11704"/>
                    <a:pt x="429" y="11800"/>
                  </a:cubicBezTo>
                  <a:cubicBezTo>
                    <a:pt x="453" y="11907"/>
                    <a:pt x="488" y="12014"/>
                    <a:pt x="500" y="12121"/>
                  </a:cubicBezTo>
                  <a:cubicBezTo>
                    <a:pt x="560" y="12323"/>
                    <a:pt x="607" y="12514"/>
                    <a:pt x="667" y="12716"/>
                  </a:cubicBezTo>
                  <a:cubicBezTo>
                    <a:pt x="786" y="13085"/>
                    <a:pt x="881" y="13443"/>
                    <a:pt x="1000" y="13740"/>
                  </a:cubicBezTo>
                  <a:cubicBezTo>
                    <a:pt x="1084" y="13943"/>
                    <a:pt x="1155" y="14121"/>
                    <a:pt x="1215" y="14288"/>
                  </a:cubicBezTo>
                  <a:lnTo>
                    <a:pt x="1357" y="14288"/>
                  </a:lnTo>
                  <a:cubicBezTo>
                    <a:pt x="1346" y="14228"/>
                    <a:pt x="1334" y="14169"/>
                    <a:pt x="1322" y="14097"/>
                  </a:cubicBezTo>
                  <a:cubicBezTo>
                    <a:pt x="1286" y="13966"/>
                    <a:pt x="1238" y="13812"/>
                    <a:pt x="1215" y="13669"/>
                  </a:cubicBezTo>
                  <a:cubicBezTo>
                    <a:pt x="1191" y="13585"/>
                    <a:pt x="1167" y="13502"/>
                    <a:pt x="1155" y="13431"/>
                  </a:cubicBezTo>
                  <a:cubicBezTo>
                    <a:pt x="1143" y="13347"/>
                    <a:pt x="1119" y="13264"/>
                    <a:pt x="1096" y="13169"/>
                  </a:cubicBezTo>
                  <a:cubicBezTo>
                    <a:pt x="1060" y="12990"/>
                    <a:pt x="1024" y="12812"/>
                    <a:pt x="976" y="12621"/>
                  </a:cubicBezTo>
                  <a:cubicBezTo>
                    <a:pt x="929" y="12431"/>
                    <a:pt x="917" y="12240"/>
                    <a:pt x="869" y="12026"/>
                  </a:cubicBezTo>
                  <a:cubicBezTo>
                    <a:pt x="857" y="11919"/>
                    <a:pt x="845" y="11823"/>
                    <a:pt x="810" y="11716"/>
                  </a:cubicBezTo>
                  <a:cubicBezTo>
                    <a:pt x="798" y="11609"/>
                    <a:pt x="786" y="11502"/>
                    <a:pt x="762" y="11383"/>
                  </a:cubicBezTo>
                  <a:cubicBezTo>
                    <a:pt x="738" y="11168"/>
                    <a:pt x="703" y="10942"/>
                    <a:pt x="679" y="10704"/>
                  </a:cubicBezTo>
                  <a:cubicBezTo>
                    <a:pt x="667" y="10585"/>
                    <a:pt x="643" y="10466"/>
                    <a:pt x="643" y="10347"/>
                  </a:cubicBezTo>
                  <a:cubicBezTo>
                    <a:pt x="643" y="10287"/>
                    <a:pt x="631" y="10228"/>
                    <a:pt x="631" y="10168"/>
                  </a:cubicBezTo>
                  <a:cubicBezTo>
                    <a:pt x="631" y="10109"/>
                    <a:pt x="619" y="10049"/>
                    <a:pt x="619" y="9990"/>
                  </a:cubicBezTo>
                  <a:cubicBezTo>
                    <a:pt x="619" y="9871"/>
                    <a:pt x="595" y="9752"/>
                    <a:pt x="584" y="9633"/>
                  </a:cubicBezTo>
                  <a:cubicBezTo>
                    <a:pt x="572" y="9514"/>
                    <a:pt x="572" y="9383"/>
                    <a:pt x="572" y="9263"/>
                  </a:cubicBezTo>
                  <a:cubicBezTo>
                    <a:pt x="572" y="9144"/>
                    <a:pt x="572" y="9002"/>
                    <a:pt x="560" y="8882"/>
                  </a:cubicBezTo>
                  <a:lnTo>
                    <a:pt x="560" y="8692"/>
                  </a:lnTo>
                  <a:lnTo>
                    <a:pt x="560" y="8501"/>
                  </a:lnTo>
                  <a:lnTo>
                    <a:pt x="560" y="8109"/>
                  </a:lnTo>
                  <a:lnTo>
                    <a:pt x="560" y="7918"/>
                  </a:lnTo>
                  <a:lnTo>
                    <a:pt x="572" y="7728"/>
                  </a:lnTo>
                  <a:cubicBezTo>
                    <a:pt x="572" y="7597"/>
                    <a:pt x="584" y="7478"/>
                    <a:pt x="584" y="7335"/>
                  </a:cubicBezTo>
                  <a:cubicBezTo>
                    <a:pt x="584" y="7204"/>
                    <a:pt x="595" y="7085"/>
                    <a:pt x="619" y="6954"/>
                  </a:cubicBezTo>
                  <a:lnTo>
                    <a:pt x="643" y="6561"/>
                  </a:lnTo>
                  <a:cubicBezTo>
                    <a:pt x="667" y="6430"/>
                    <a:pt x="679" y="6311"/>
                    <a:pt x="691" y="6180"/>
                  </a:cubicBezTo>
                  <a:cubicBezTo>
                    <a:pt x="726" y="5930"/>
                    <a:pt x="750" y="5668"/>
                    <a:pt x="798" y="5418"/>
                  </a:cubicBezTo>
                  <a:cubicBezTo>
                    <a:pt x="810" y="5299"/>
                    <a:pt x="845" y="5168"/>
                    <a:pt x="857" y="5049"/>
                  </a:cubicBezTo>
                  <a:cubicBezTo>
                    <a:pt x="869" y="4930"/>
                    <a:pt x="893" y="4799"/>
                    <a:pt x="917" y="4680"/>
                  </a:cubicBezTo>
                  <a:cubicBezTo>
                    <a:pt x="953" y="4441"/>
                    <a:pt x="1000" y="4180"/>
                    <a:pt x="1060" y="3965"/>
                  </a:cubicBezTo>
                  <a:cubicBezTo>
                    <a:pt x="1096" y="3846"/>
                    <a:pt x="1119" y="3727"/>
                    <a:pt x="1143" y="3620"/>
                  </a:cubicBezTo>
                  <a:cubicBezTo>
                    <a:pt x="1167" y="3501"/>
                    <a:pt x="1191" y="3394"/>
                    <a:pt x="1226" y="3275"/>
                  </a:cubicBezTo>
                  <a:cubicBezTo>
                    <a:pt x="1238" y="3215"/>
                    <a:pt x="1262" y="3156"/>
                    <a:pt x="1274" y="3108"/>
                  </a:cubicBezTo>
                  <a:cubicBezTo>
                    <a:pt x="1286" y="3048"/>
                    <a:pt x="1298" y="3013"/>
                    <a:pt x="1310" y="2953"/>
                  </a:cubicBezTo>
                  <a:cubicBezTo>
                    <a:pt x="1346" y="2846"/>
                    <a:pt x="1369" y="2727"/>
                    <a:pt x="1405" y="2620"/>
                  </a:cubicBezTo>
                  <a:cubicBezTo>
                    <a:pt x="1477" y="2417"/>
                    <a:pt x="1536" y="2203"/>
                    <a:pt x="1596" y="2013"/>
                  </a:cubicBezTo>
                  <a:cubicBezTo>
                    <a:pt x="1631" y="1905"/>
                    <a:pt x="1655" y="1822"/>
                    <a:pt x="1703" y="1715"/>
                  </a:cubicBezTo>
                  <a:cubicBezTo>
                    <a:pt x="1738" y="1620"/>
                    <a:pt x="1774" y="1524"/>
                    <a:pt x="1810" y="1429"/>
                  </a:cubicBezTo>
                  <a:cubicBezTo>
                    <a:pt x="1941" y="1072"/>
                    <a:pt x="2072" y="727"/>
                    <a:pt x="2215" y="453"/>
                  </a:cubicBezTo>
                  <a:cubicBezTo>
                    <a:pt x="2286" y="286"/>
                    <a:pt x="2346" y="131"/>
                    <a:pt x="2405" y="0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582;p53">
              <a:extLst>
                <a:ext uri="{FF2B5EF4-FFF2-40B4-BE49-F238E27FC236}">
                  <a16:creationId xmlns:a16="http://schemas.microsoft.com/office/drawing/2014/main" id="{1C0A043C-B84F-F092-8E31-0A5323744FC5}"/>
                </a:ext>
              </a:extLst>
            </p:cNvPr>
            <p:cNvSpPr/>
            <p:nvPr/>
          </p:nvSpPr>
          <p:spPr>
            <a:xfrm>
              <a:off x="2436300" y="3473475"/>
              <a:ext cx="61050" cy="361375"/>
            </a:xfrm>
            <a:custGeom>
              <a:avLst/>
              <a:gdLst/>
              <a:ahLst/>
              <a:cxnLst/>
              <a:rect l="l" t="t" r="r" b="b"/>
              <a:pathLst>
                <a:path w="2442" h="14455" extrusionOk="0">
                  <a:moveTo>
                    <a:pt x="2251" y="0"/>
                  </a:moveTo>
                  <a:lnTo>
                    <a:pt x="2251" y="60"/>
                  </a:lnTo>
                  <a:cubicBezTo>
                    <a:pt x="2180" y="167"/>
                    <a:pt x="2120" y="286"/>
                    <a:pt x="2037" y="405"/>
                  </a:cubicBezTo>
                  <a:cubicBezTo>
                    <a:pt x="1965" y="536"/>
                    <a:pt x="1882" y="679"/>
                    <a:pt x="1787" y="846"/>
                  </a:cubicBezTo>
                  <a:cubicBezTo>
                    <a:pt x="1739" y="929"/>
                    <a:pt x="1691" y="1012"/>
                    <a:pt x="1656" y="1108"/>
                  </a:cubicBezTo>
                  <a:cubicBezTo>
                    <a:pt x="1608" y="1191"/>
                    <a:pt x="1560" y="1262"/>
                    <a:pt x="1525" y="1370"/>
                  </a:cubicBezTo>
                  <a:cubicBezTo>
                    <a:pt x="1334" y="1727"/>
                    <a:pt x="1179" y="2132"/>
                    <a:pt x="1013" y="2548"/>
                  </a:cubicBezTo>
                  <a:cubicBezTo>
                    <a:pt x="965" y="2656"/>
                    <a:pt x="941" y="2751"/>
                    <a:pt x="894" y="2870"/>
                  </a:cubicBezTo>
                  <a:cubicBezTo>
                    <a:pt x="882" y="2929"/>
                    <a:pt x="846" y="2977"/>
                    <a:pt x="834" y="3037"/>
                  </a:cubicBezTo>
                  <a:cubicBezTo>
                    <a:pt x="822" y="3096"/>
                    <a:pt x="810" y="3156"/>
                    <a:pt x="775" y="3203"/>
                  </a:cubicBezTo>
                  <a:cubicBezTo>
                    <a:pt x="751" y="3322"/>
                    <a:pt x="703" y="3429"/>
                    <a:pt x="667" y="3548"/>
                  </a:cubicBezTo>
                  <a:cubicBezTo>
                    <a:pt x="644" y="3656"/>
                    <a:pt x="608" y="3787"/>
                    <a:pt x="572" y="3906"/>
                  </a:cubicBezTo>
                  <a:cubicBezTo>
                    <a:pt x="489" y="4144"/>
                    <a:pt x="453" y="4394"/>
                    <a:pt x="394" y="4632"/>
                  </a:cubicBezTo>
                  <a:cubicBezTo>
                    <a:pt x="334" y="4882"/>
                    <a:pt x="286" y="5132"/>
                    <a:pt x="239" y="5394"/>
                  </a:cubicBezTo>
                  <a:cubicBezTo>
                    <a:pt x="191" y="5644"/>
                    <a:pt x="144" y="5906"/>
                    <a:pt x="120" y="6168"/>
                  </a:cubicBezTo>
                  <a:lnTo>
                    <a:pt x="72" y="6561"/>
                  </a:lnTo>
                  <a:lnTo>
                    <a:pt x="48" y="6966"/>
                  </a:lnTo>
                  <a:cubicBezTo>
                    <a:pt x="36" y="7097"/>
                    <a:pt x="36" y="7239"/>
                    <a:pt x="13" y="7370"/>
                  </a:cubicBezTo>
                  <a:cubicBezTo>
                    <a:pt x="13" y="7501"/>
                    <a:pt x="1" y="7632"/>
                    <a:pt x="1" y="7775"/>
                  </a:cubicBezTo>
                  <a:lnTo>
                    <a:pt x="1" y="7966"/>
                  </a:lnTo>
                  <a:lnTo>
                    <a:pt x="1" y="8156"/>
                  </a:lnTo>
                  <a:lnTo>
                    <a:pt x="1" y="8549"/>
                  </a:lnTo>
                  <a:cubicBezTo>
                    <a:pt x="13" y="9061"/>
                    <a:pt x="48" y="9585"/>
                    <a:pt x="108" y="10073"/>
                  </a:cubicBezTo>
                  <a:cubicBezTo>
                    <a:pt x="108" y="10133"/>
                    <a:pt x="120" y="10192"/>
                    <a:pt x="120" y="10252"/>
                  </a:cubicBezTo>
                  <a:cubicBezTo>
                    <a:pt x="132" y="10311"/>
                    <a:pt x="132" y="10371"/>
                    <a:pt x="155" y="10430"/>
                  </a:cubicBezTo>
                  <a:cubicBezTo>
                    <a:pt x="167" y="10549"/>
                    <a:pt x="179" y="10668"/>
                    <a:pt x="215" y="10787"/>
                  </a:cubicBezTo>
                  <a:cubicBezTo>
                    <a:pt x="239" y="11026"/>
                    <a:pt x="298" y="11252"/>
                    <a:pt x="346" y="11478"/>
                  </a:cubicBezTo>
                  <a:cubicBezTo>
                    <a:pt x="370" y="11585"/>
                    <a:pt x="394" y="11704"/>
                    <a:pt x="417" y="11800"/>
                  </a:cubicBezTo>
                  <a:cubicBezTo>
                    <a:pt x="453" y="11907"/>
                    <a:pt x="477" y="12014"/>
                    <a:pt x="489" y="12121"/>
                  </a:cubicBezTo>
                  <a:cubicBezTo>
                    <a:pt x="548" y="12323"/>
                    <a:pt x="596" y="12514"/>
                    <a:pt x="656" y="12716"/>
                  </a:cubicBezTo>
                  <a:cubicBezTo>
                    <a:pt x="775" y="13085"/>
                    <a:pt x="882" y="13443"/>
                    <a:pt x="1001" y="13740"/>
                  </a:cubicBezTo>
                  <a:cubicBezTo>
                    <a:pt x="1108" y="14002"/>
                    <a:pt x="1191" y="14264"/>
                    <a:pt x="1287" y="14455"/>
                  </a:cubicBezTo>
                  <a:lnTo>
                    <a:pt x="1418" y="14455"/>
                  </a:lnTo>
                  <a:cubicBezTo>
                    <a:pt x="1394" y="14407"/>
                    <a:pt x="1382" y="14347"/>
                    <a:pt x="1370" y="14288"/>
                  </a:cubicBezTo>
                  <a:cubicBezTo>
                    <a:pt x="1358" y="14228"/>
                    <a:pt x="1334" y="14169"/>
                    <a:pt x="1322" y="14097"/>
                  </a:cubicBezTo>
                  <a:cubicBezTo>
                    <a:pt x="1298" y="13966"/>
                    <a:pt x="1263" y="13812"/>
                    <a:pt x="1227" y="13669"/>
                  </a:cubicBezTo>
                  <a:cubicBezTo>
                    <a:pt x="1203" y="13585"/>
                    <a:pt x="1179" y="13502"/>
                    <a:pt x="1167" y="13431"/>
                  </a:cubicBezTo>
                  <a:cubicBezTo>
                    <a:pt x="1144" y="13347"/>
                    <a:pt x="1132" y="13264"/>
                    <a:pt x="1120" y="13169"/>
                  </a:cubicBezTo>
                  <a:cubicBezTo>
                    <a:pt x="1084" y="12990"/>
                    <a:pt x="1048" y="12812"/>
                    <a:pt x="1001" y="12621"/>
                  </a:cubicBezTo>
                  <a:cubicBezTo>
                    <a:pt x="953" y="12431"/>
                    <a:pt x="929" y="12240"/>
                    <a:pt x="894" y="12026"/>
                  </a:cubicBezTo>
                  <a:cubicBezTo>
                    <a:pt x="882" y="11919"/>
                    <a:pt x="870" y="11823"/>
                    <a:pt x="834" y="11716"/>
                  </a:cubicBezTo>
                  <a:cubicBezTo>
                    <a:pt x="822" y="11609"/>
                    <a:pt x="810" y="11502"/>
                    <a:pt x="786" y="11383"/>
                  </a:cubicBezTo>
                  <a:cubicBezTo>
                    <a:pt x="763" y="11168"/>
                    <a:pt x="727" y="10942"/>
                    <a:pt x="703" y="10704"/>
                  </a:cubicBezTo>
                  <a:cubicBezTo>
                    <a:pt x="691" y="10585"/>
                    <a:pt x="667" y="10466"/>
                    <a:pt x="667" y="10347"/>
                  </a:cubicBezTo>
                  <a:cubicBezTo>
                    <a:pt x="667" y="10287"/>
                    <a:pt x="656" y="10228"/>
                    <a:pt x="656" y="10168"/>
                  </a:cubicBezTo>
                  <a:cubicBezTo>
                    <a:pt x="656" y="10109"/>
                    <a:pt x="644" y="10049"/>
                    <a:pt x="644" y="9990"/>
                  </a:cubicBezTo>
                  <a:cubicBezTo>
                    <a:pt x="632" y="9871"/>
                    <a:pt x="632" y="9752"/>
                    <a:pt x="608" y="9633"/>
                  </a:cubicBezTo>
                  <a:cubicBezTo>
                    <a:pt x="596" y="9514"/>
                    <a:pt x="596" y="9371"/>
                    <a:pt x="596" y="9263"/>
                  </a:cubicBezTo>
                  <a:cubicBezTo>
                    <a:pt x="596" y="9144"/>
                    <a:pt x="596" y="9002"/>
                    <a:pt x="584" y="8882"/>
                  </a:cubicBezTo>
                  <a:lnTo>
                    <a:pt x="584" y="8692"/>
                  </a:lnTo>
                  <a:lnTo>
                    <a:pt x="584" y="8501"/>
                  </a:lnTo>
                  <a:lnTo>
                    <a:pt x="584" y="8109"/>
                  </a:lnTo>
                  <a:lnTo>
                    <a:pt x="584" y="7918"/>
                  </a:lnTo>
                  <a:lnTo>
                    <a:pt x="596" y="7728"/>
                  </a:lnTo>
                  <a:cubicBezTo>
                    <a:pt x="596" y="7597"/>
                    <a:pt x="608" y="7478"/>
                    <a:pt x="608" y="7335"/>
                  </a:cubicBezTo>
                  <a:cubicBezTo>
                    <a:pt x="608" y="7204"/>
                    <a:pt x="632" y="7085"/>
                    <a:pt x="644" y="6954"/>
                  </a:cubicBezTo>
                  <a:lnTo>
                    <a:pt x="667" y="6561"/>
                  </a:lnTo>
                  <a:cubicBezTo>
                    <a:pt x="691" y="6430"/>
                    <a:pt x="703" y="6311"/>
                    <a:pt x="715" y="6180"/>
                  </a:cubicBezTo>
                  <a:cubicBezTo>
                    <a:pt x="751" y="5930"/>
                    <a:pt x="775" y="5668"/>
                    <a:pt x="822" y="5418"/>
                  </a:cubicBezTo>
                  <a:cubicBezTo>
                    <a:pt x="834" y="5299"/>
                    <a:pt x="870" y="5168"/>
                    <a:pt x="882" y="5049"/>
                  </a:cubicBezTo>
                  <a:cubicBezTo>
                    <a:pt x="894" y="4930"/>
                    <a:pt x="929" y="4799"/>
                    <a:pt x="941" y="4680"/>
                  </a:cubicBezTo>
                  <a:cubicBezTo>
                    <a:pt x="989" y="4441"/>
                    <a:pt x="1025" y="4180"/>
                    <a:pt x="1084" y="3965"/>
                  </a:cubicBezTo>
                  <a:cubicBezTo>
                    <a:pt x="1120" y="3846"/>
                    <a:pt x="1144" y="3727"/>
                    <a:pt x="1167" y="3620"/>
                  </a:cubicBezTo>
                  <a:cubicBezTo>
                    <a:pt x="1191" y="3501"/>
                    <a:pt x="1227" y="3394"/>
                    <a:pt x="1251" y="3275"/>
                  </a:cubicBezTo>
                  <a:cubicBezTo>
                    <a:pt x="1263" y="3215"/>
                    <a:pt x="1287" y="3156"/>
                    <a:pt x="1298" y="3108"/>
                  </a:cubicBezTo>
                  <a:cubicBezTo>
                    <a:pt x="1310" y="3048"/>
                    <a:pt x="1322" y="3013"/>
                    <a:pt x="1334" y="2953"/>
                  </a:cubicBezTo>
                  <a:cubicBezTo>
                    <a:pt x="1370" y="2846"/>
                    <a:pt x="1394" y="2727"/>
                    <a:pt x="1429" y="2620"/>
                  </a:cubicBezTo>
                  <a:cubicBezTo>
                    <a:pt x="1501" y="2417"/>
                    <a:pt x="1560" y="2203"/>
                    <a:pt x="1620" y="2013"/>
                  </a:cubicBezTo>
                  <a:cubicBezTo>
                    <a:pt x="1656" y="1905"/>
                    <a:pt x="1679" y="1822"/>
                    <a:pt x="1727" y="1715"/>
                  </a:cubicBezTo>
                  <a:cubicBezTo>
                    <a:pt x="1763" y="1620"/>
                    <a:pt x="1799" y="1524"/>
                    <a:pt x="1834" y="1429"/>
                  </a:cubicBezTo>
                  <a:cubicBezTo>
                    <a:pt x="1965" y="1072"/>
                    <a:pt x="2096" y="727"/>
                    <a:pt x="2239" y="453"/>
                  </a:cubicBezTo>
                  <a:cubicBezTo>
                    <a:pt x="2310" y="286"/>
                    <a:pt x="2370" y="131"/>
                    <a:pt x="2441" y="0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583;p53">
              <a:extLst>
                <a:ext uri="{FF2B5EF4-FFF2-40B4-BE49-F238E27FC236}">
                  <a16:creationId xmlns:a16="http://schemas.microsoft.com/office/drawing/2014/main" id="{05C9D2AB-38F7-1199-0BB2-BE41CC191533}"/>
                </a:ext>
              </a:extLst>
            </p:cNvPr>
            <p:cNvSpPr/>
            <p:nvPr/>
          </p:nvSpPr>
          <p:spPr>
            <a:xfrm>
              <a:off x="2653600" y="3474950"/>
              <a:ext cx="61025" cy="365850"/>
            </a:xfrm>
            <a:custGeom>
              <a:avLst/>
              <a:gdLst/>
              <a:ahLst/>
              <a:cxnLst/>
              <a:rect l="l" t="t" r="r" b="b"/>
              <a:pathLst>
                <a:path w="2441" h="14634" extrusionOk="0">
                  <a:moveTo>
                    <a:pt x="2441" y="1"/>
                  </a:moveTo>
                  <a:cubicBezTo>
                    <a:pt x="2434" y="17"/>
                    <a:pt x="2427" y="32"/>
                    <a:pt x="2419" y="49"/>
                  </a:cubicBezTo>
                  <a:lnTo>
                    <a:pt x="2441" y="49"/>
                  </a:lnTo>
                  <a:lnTo>
                    <a:pt x="2441" y="1"/>
                  </a:lnTo>
                  <a:close/>
                  <a:moveTo>
                    <a:pt x="2251" y="49"/>
                  </a:moveTo>
                  <a:cubicBezTo>
                    <a:pt x="2167" y="144"/>
                    <a:pt x="2108" y="275"/>
                    <a:pt x="2036" y="382"/>
                  </a:cubicBezTo>
                  <a:cubicBezTo>
                    <a:pt x="1953" y="525"/>
                    <a:pt x="1870" y="668"/>
                    <a:pt x="1786" y="834"/>
                  </a:cubicBezTo>
                  <a:cubicBezTo>
                    <a:pt x="1739" y="918"/>
                    <a:pt x="1691" y="1001"/>
                    <a:pt x="1655" y="1084"/>
                  </a:cubicBezTo>
                  <a:lnTo>
                    <a:pt x="1512" y="1358"/>
                  </a:lnTo>
                  <a:cubicBezTo>
                    <a:pt x="1346" y="1715"/>
                    <a:pt x="1179" y="2096"/>
                    <a:pt x="1012" y="2525"/>
                  </a:cubicBezTo>
                  <a:cubicBezTo>
                    <a:pt x="965" y="2632"/>
                    <a:pt x="941" y="2751"/>
                    <a:pt x="893" y="2858"/>
                  </a:cubicBezTo>
                  <a:cubicBezTo>
                    <a:pt x="881" y="2918"/>
                    <a:pt x="846" y="2966"/>
                    <a:pt x="834" y="3025"/>
                  </a:cubicBezTo>
                  <a:cubicBezTo>
                    <a:pt x="810" y="3073"/>
                    <a:pt x="786" y="3132"/>
                    <a:pt x="774" y="3192"/>
                  </a:cubicBezTo>
                  <a:cubicBezTo>
                    <a:pt x="738" y="3287"/>
                    <a:pt x="703" y="3406"/>
                    <a:pt x="667" y="3525"/>
                  </a:cubicBezTo>
                  <a:cubicBezTo>
                    <a:pt x="619" y="3644"/>
                    <a:pt x="596" y="3763"/>
                    <a:pt x="560" y="3882"/>
                  </a:cubicBezTo>
                  <a:cubicBezTo>
                    <a:pt x="500" y="4121"/>
                    <a:pt x="441" y="4359"/>
                    <a:pt x="381" y="4609"/>
                  </a:cubicBezTo>
                  <a:cubicBezTo>
                    <a:pt x="322" y="4871"/>
                    <a:pt x="286" y="5121"/>
                    <a:pt x="238" y="5371"/>
                  </a:cubicBezTo>
                  <a:cubicBezTo>
                    <a:pt x="191" y="5633"/>
                    <a:pt x="143" y="5883"/>
                    <a:pt x="119" y="6145"/>
                  </a:cubicBezTo>
                  <a:lnTo>
                    <a:pt x="72" y="6549"/>
                  </a:lnTo>
                  <a:lnTo>
                    <a:pt x="48" y="6954"/>
                  </a:lnTo>
                  <a:cubicBezTo>
                    <a:pt x="24" y="7085"/>
                    <a:pt x="12" y="7216"/>
                    <a:pt x="12" y="7359"/>
                  </a:cubicBezTo>
                  <a:cubicBezTo>
                    <a:pt x="12" y="7490"/>
                    <a:pt x="0" y="7621"/>
                    <a:pt x="0" y="7752"/>
                  </a:cubicBezTo>
                  <a:lnTo>
                    <a:pt x="0" y="7954"/>
                  </a:lnTo>
                  <a:lnTo>
                    <a:pt x="0" y="8145"/>
                  </a:lnTo>
                  <a:lnTo>
                    <a:pt x="0" y="8526"/>
                  </a:lnTo>
                  <a:cubicBezTo>
                    <a:pt x="0" y="9050"/>
                    <a:pt x="48" y="9574"/>
                    <a:pt x="107" y="10062"/>
                  </a:cubicBezTo>
                  <a:cubicBezTo>
                    <a:pt x="107" y="10121"/>
                    <a:pt x="107" y="10181"/>
                    <a:pt x="119" y="10240"/>
                  </a:cubicBezTo>
                  <a:cubicBezTo>
                    <a:pt x="131" y="10300"/>
                    <a:pt x="131" y="10359"/>
                    <a:pt x="143" y="10419"/>
                  </a:cubicBezTo>
                  <a:cubicBezTo>
                    <a:pt x="179" y="10538"/>
                    <a:pt x="191" y="10657"/>
                    <a:pt x="203" y="10776"/>
                  </a:cubicBezTo>
                  <a:cubicBezTo>
                    <a:pt x="250" y="11014"/>
                    <a:pt x="298" y="11240"/>
                    <a:pt x="346" y="11467"/>
                  </a:cubicBezTo>
                  <a:cubicBezTo>
                    <a:pt x="369" y="11562"/>
                    <a:pt x="405" y="11681"/>
                    <a:pt x="417" y="11788"/>
                  </a:cubicBezTo>
                  <a:cubicBezTo>
                    <a:pt x="429" y="11895"/>
                    <a:pt x="465" y="12002"/>
                    <a:pt x="488" y="12098"/>
                  </a:cubicBezTo>
                  <a:cubicBezTo>
                    <a:pt x="548" y="12312"/>
                    <a:pt x="596" y="12503"/>
                    <a:pt x="655" y="12693"/>
                  </a:cubicBezTo>
                  <a:cubicBezTo>
                    <a:pt x="774" y="13086"/>
                    <a:pt x="881" y="13431"/>
                    <a:pt x="1000" y="13729"/>
                  </a:cubicBezTo>
                  <a:cubicBezTo>
                    <a:pt x="1096" y="14027"/>
                    <a:pt x="1203" y="14288"/>
                    <a:pt x="1298" y="14503"/>
                  </a:cubicBezTo>
                  <a:cubicBezTo>
                    <a:pt x="1310" y="14538"/>
                    <a:pt x="1334" y="14586"/>
                    <a:pt x="1358" y="14634"/>
                  </a:cubicBezTo>
                  <a:lnTo>
                    <a:pt x="1453" y="14634"/>
                  </a:lnTo>
                  <a:cubicBezTo>
                    <a:pt x="1441" y="14586"/>
                    <a:pt x="1429" y="14527"/>
                    <a:pt x="1417" y="14467"/>
                  </a:cubicBezTo>
                  <a:lnTo>
                    <a:pt x="1369" y="14288"/>
                  </a:lnTo>
                  <a:cubicBezTo>
                    <a:pt x="1358" y="14229"/>
                    <a:pt x="1346" y="14169"/>
                    <a:pt x="1322" y="14098"/>
                  </a:cubicBezTo>
                  <a:cubicBezTo>
                    <a:pt x="1298" y="13967"/>
                    <a:pt x="1262" y="13812"/>
                    <a:pt x="1227" y="13669"/>
                  </a:cubicBezTo>
                  <a:cubicBezTo>
                    <a:pt x="1203" y="13586"/>
                    <a:pt x="1179" y="13503"/>
                    <a:pt x="1167" y="13431"/>
                  </a:cubicBezTo>
                  <a:cubicBezTo>
                    <a:pt x="1143" y="13348"/>
                    <a:pt x="1131" y="13265"/>
                    <a:pt x="1119" y="13169"/>
                  </a:cubicBezTo>
                  <a:cubicBezTo>
                    <a:pt x="1072" y="12991"/>
                    <a:pt x="1048" y="12812"/>
                    <a:pt x="1000" y="12622"/>
                  </a:cubicBezTo>
                  <a:cubicBezTo>
                    <a:pt x="953" y="12431"/>
                    <a:pt x="929" y="12241"/>
                    <a:pt x="893" y="12026"/>
                  </a:cubicBezTo>
                  <a:cubicBezTo>
                    <a:pt x="869" y="11919"/>
                    <a:pt x="846" y="11824"/>
                    <a:pt x="834" y="11717"/>
                  </a:cubicBezTo>
                  <a:cubicBezTo>
                    <a:pt x="822" y="11610"/>
                    <a:pt x="810" y="11490"/>
                    <a:pt x="786" y="11383"/>
                  </a:cubicBezTo>
                  <a:cubicBezTo>
                    <a:pt x="762" y="11169"/>
                    <a:pt x="715" y="10943"/>
                    <a:pt x="703" y="10705"/>
                  </a:cubicBezTo>
                  <a:cubicBezTo>
                    <a:pt x="703" y="10586"/>
                    <a:pt x="691" y="10467"/>
                    <a:pt x="667" y="10347"/>
                  </a:cubicBezTo>
                  <a:cubicBezTo>
                    <a:pt x="667" y="10288"/>
                    <a:pt x="655" y="10228"/>
                    <a:pt x="655" y="10169"/>
                  </a:cubicBezTo>
                  <a:cubicBezTo>
                    <a:pt x="643" y="10109"/>
                    <a:pt x="643" y="10050"/>
                    <a:pt x="643" y="9990"/>
                  </a:cubicBezTo>
                  <a:cubicBezTo>
                    <a:pt x="631" y="9871"/>
                    <a:pt x="631" y="9752"/>
                    <a:pt x="607" y="9633"/>
                  </a:cubicBezTo>
                  <a:cubicBezTo>
                    <a:pt x="607" y="9514"/>
                    <a:pt x="596" y="9371"/>
                    <a:pt x="596" y="9252"/>
                  </a:cubicBezTo>
                  <a:cubicBezTo>
                    <a:pt x="584" y="9145"/>
                    <a:pt x="584" y="9002"/>
                    <a:pt x="584" y="8883"/>
                  </a:cubicBezTo>
                  <a:lnTo>
                    <a:pt x="584" y="8693"/>
                  </a:lnTo>
                  <a:lnTo>
                    <a:pt x="584" y="8502"/>
                  </a:lnTo>
                  <a:lnTo>
                    <a:pt x="584" y="8109"/>
                  </a:lnTo>
                  <a:lnTo>
                    <a:pt x="584" y="7919"/>
                  </a:lnTo>
                  <a:lnTo>
                    <a:pt x="596" y="7728"/>
                  </a:lnTo>
                  <a:cubicBezTo>
                    <a:pt x="596" y="7597"/>
                    <a:pt x="607" y="7478"/>
                    <a:pt x="607" y="7335"/>
                  </a:cubicBezTo>
                  <a:cubicBezTo>
                    <a:pt x="607" y="7204"/>
                    <a:pt x="631" y="7085"/>
                    <a:pt x="643" y="6954"/>
                  </a:cubicBezTo>
                  <a:lnTo>
                    <a:pt x="667" y="6561"/>
                  </a:lnTo>
                  <a:cubicBezTo>
                    <a:pt x="679" y="6430"/>
                    <a:pt x="703" y="6311"/>
                    <a:pt x="715" y="6180"/>
                  </a:cubicBezTo>
                  <a:cubicBezTo>
                    <a:pt x="750" y="5930"/>
                    <a:pt x="786" y="5668"/>
                    <a:pt x="822" y="5418"/>
                  </a:cubicBezTo>
                  <a:cubicBezTo>
                    <a:pt x="834" y="5299"/>
                    <a:pt x="869" y="5168"/>
                    <a:pt x="881" y="5049"/>
                  </a:cubicBezTo>
                  <a:cubicBezTo>
                    <a:pt x="893" y="4918"/>
                    <a:pt x="905" y="4787"/>
                    <a:pt x="941" y="4680"/>
                  </a:cubicBezTo>
                  <a:cubicBezTo>
                    <a:pt x="988" y="4442"/>
                    <a:pt x="1024" y="4204"/>
                    <a:pt x="1084" y="3966"/>
                  </a:cubicBezTo>
                  <a:cubicBezTo>
                    <a:pt x="1108" y="3859"/>
                    <a:pt x="1131" y="3740"/>
                    <a:pt x="1167" y="3620"/>
                  </a:cubicBezTo>
                  <a:cubicBezTo>
                    <a:pt x="1191" y="3501"/>
                    <a:pt x="1227" y="3394"/>
                    <a:pt x="1250" y="3275"/>
                  </a:cubicBezTo>
                  <a:cubicBezTo>
                    <a:pt x="1262" y="3228"/>
                    <a:pt x="1286" y="3168"/>
                    <a:pt x="1298" y="3108"/>
                  </a:cubicBezTo>
                  <a:cubicBezTo>
                    <a:pt x="1310" y="3049"/>
                    <a:pt x="1322" y="3013"/>
                    <a:pt x="1346" y="2954"/>
                  </a:cubicBezTo>
                  <a:cubicBezTo>
                    <a:pt x="1369" y="2835"/>
                    <a:pt x="1393" y="2727"/>
                    <a:pt x="1429" y="2620"/>
                  </a:cubicBezTo>
                  <a:cubicBezTo>
                    <a:pt x="1489" y="2418"/>
                    <a:pt x="1548" y="2204"/>
                    <a:pt x="1619" y="2013"/>
                  </a:cubicBezTo>
                  <a:cubicBezTo>
                    <a:pt x="1667" y="1906"/>
                    <a:pt x="1691" y="1799"/>
                    <a:pt x="1727" y="1715"/>
                  </a:cubicBezTo>
                  <a:cubicBezTo>
                    <a:pt x="1774" y="1608"/>
                    <a:pt x="1798" y="1525"/>
                    <a:pt x="1834" y="1430"/>
                  </a:cubicBezTo>
                  <a:cubicBezTo>
                    <a:pt x="1977" y="1073"/>
                    <a:pt x="2096" y="727"/>
                    <a:pt x="2239" y="453"/>
                  </a:cubicBezTo>
                  <a:cubicBezTo>
                    <a:pt x="2302" y="307"/>
                    <a:pt x="2365" y="169"/>
                    <a:pt x="2419" y="49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84;p53">
              <a:extLst>
                <a:ext uri="{FF2B5EF4-FFF2-40B4-BE49-F238E27FC236}">
                  <a16:creationId xmlns:a16="http://schemas.microsoft.com/office/drawing/2014/main" id="{5929A809-2ACA-4654-4CCA-E2B48B293CF1}"/>
                </a:ext>
              </a:extLst>
            </p:cNvPr>
            <p:cNvSpPr/>
            <p:nvPr/>
          </p:nvSpPr>
          <p:spPr>
            <a:xfrm>
              <a:off x="2229425" y="3463950"/>
              <a:ext cx="591175" cy="22350"/>
            </a:xfrm>
            <a:custGeom>
              <a:avLst/>
              <a:gdLst/>
              <a:ahLst/>
              <a:cxnLst/>
              <a:rect l="l" t="t" r="r" b="b"/>
              <a:pathLst>
                <a:path w="23647" h="894" extrusionOk="0">
                  <a:moveTo>
                    <a:pt x="453" y="0"/>
                  </a:moveTo>
                  <a:cubicBezTo>
                    <a:pt x="191" y="0"/>
                    <a:pt x="1" y="191"/>
                    <a:pt x="1" y="441"/>
                  </a:cubicBezTo>
                  <a:cubicBezTo>
                    <a:pt x="1" y="691"/>
                    <a:pt x="191" y="893"/>
                    <a:pt x="453" y="893"/>
                  </a:cubicBezTo>
                  <a:lnTo>
                    <a:pt x="23206" y="893"/>
                  </a:lnTo>
                  <a:cubicBezTo>
                    <a:pt x="23456" y="893"/>
                    <a:pt x="23647" y="691"/>
                    <a:pt x="23647" y="441"/>
                  </a:cubicBezTo>
                  <a:cubicBezTo>
                    <a:pt x="23647" y="191"/>
                    <a:pt x="23444" y="0"/>
                    <a:pt x="23206" y="0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85;p53">
              <a:extLst>
                <a:ext uri="{FF2B5EF4-FFF2-40B4-BE49-F238E27FC236}">
                  <a16:creationId xmlns:a16="http://schemas.microsoft.com/office/drawing/2014/main" id="{B49C5EA6-1136-29E4-A476-DED39C0FC42B}"/>
                </a:ext>
              </a:extLst>
            </p:cNvPr>
            <p:cNvSpPr/>
            <p:nvPr/>
          </p:nvSpPr>
          <p:spPr>
            <a:xfrm>
              <a:off x="2323200" y="3155875"/>
              <a:ext cx="394700" cy="17000"/>
            </a:xfrm>
            <a:custGeom>
              <a:avLst/>
              <a:gdLst/>
              <a:ahLst/>
              <a:cxnLst/>
              <a:rect l="l" t="t" r="r" b="b"/>
              <a:pathLst>
                <a:path w="15788" h="680" extrusionOk="0">
                  <a:moveTo>
                    <a:pt x="346" y="0"/>
                  </a:moveTo>
                  <a:cubicBezTo>
                    <a:pt x="155" y="0"/>
                    <a:pt x="0" y="143"/>
                    <a:pt x="0" y="334"/>
                  </a:cubicBezTo>
                  <a:cubicBezTo>
                    <a:pt x="0" y="524"/>
                    <a:pt x="155" y="679"/>
                    <a:pt x="346" y="679"/>
                  </a:cubicBezTo>
                  <a:lnTo>
                    <a:pt x="15455" y="679"/>
                  </a:lnTo>
                  <a:cubicBezTo>
                    <a:pt x="15645" y="679"/>
                    <a:pt x="15788" y="536"/>
                    <a:pt x="15788" y="334"/>
                  </a:cubicBezTo>
                  <a:cubicBezTo>
                    <a:pt x="15788" y="143"/>
                    <a:pt x="15645" y="0"/>
                    <a:pt x="15455" y="0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86;p53">
              <a:extLst>
                <a:ext uri="{FF2B5EF4-FFF2-40B4-BE49-F238E27FC236}">
                  <a16:creationId xmlns:a16="http://schemas.microsoft.com/office/drawing/2014/main" id="{FBEA996E-774C-BBDD-7294-05820364C0C5}"/>
                </a:ext>
              </a:extLst>
            </p:cNvPr>
            <p:cNvSpPr/>
            <p:nvPr/>
          </p:nvSpPr>
          <p:spPr>
            <a:xfrm>
              <a:off x="2378550" y="2914175"/>
              <a:ext cx="295300" cy="12825"/>
            </a:xfrm>
            <a:custGeom>
              <a:avLst/>
              <a:gdLst/>
              <a:ahLst/>
              <a:cxnLst/>
              <a:rect l="l" t="t" r="r" b="b"/>
              <a:pathLst>
                <a:path w="11812" h="513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394"/>
                    <a:pt x="120" y="513"/>
                    <a:pt x="263" y="513"/>
                  </a:cubicBezTo>
                  <a:lnTo>
                    <a:pt x="11538" y="513"/>
                  </a:lnTo>
                  <a:cubicBezTo>
                    <a:pt x="11681" y="513"/>
                    <a:pt x="11812" y="394"/>
                    <a:pt x="11812" y="263"/>
                  </a:cubicBezTo>
                  <a:cubicBezTo>
                    <a:pt x="11812" y="120"/>
                    <a:pt x="11693" y="1"/>
                    <a:pt x="11550" y="1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587;p53">
              <a:extLst>
                <a:ext uri="{FF2B5EF4-FFF2-40B4-BE49-F238E27FC236}">
                  <a16:creationId xmlns:a16="http://schemas.microsoft.com/office/drawing/2014/main" id="{29A4AFF0-5A3E-2214-72CD-591B1392071C}"/>
                </a:ext>
              </a:extLst>
            </p:cNvPr>
            <p:cNvSpPr/>
            <p:nvPr/>
          </p:nvSpPr>
          <p:spPr>
            <a:xfrm>
              <a:off x="2365175" y="3548500"/>
              <a:ext cx="172650" cy="177400"/>
            </a:xfrm>
            <a:custGeom>
              <a:avLst/>
              <a:gdLst/>
              <a:ahLst/>
              <a:cxnLst/>
              <a:rect l="l" t="t" r="r" b="b"/>
              <a:pathLst>
                <a:path w="6906" h="7096" extrusionOk="0">
                  <a:moveTo>
                    <a:pt x="4358" y="1"/>
                  </a:moveTo>
                  <a:cubicBezTo>
                    <a:pt x="3424" y="1"/>
                    <a:pt x="2492" y="82"/>
                    <a:pt x="1548" y="226"/>
                  </a:cubicBezTo>
                  <a:lnTo>
                    <a:pt x="1548" y="250"/>
                  </a:lnTo>
                  <a:cubicBezTo>
                    <a:pt x="2798" y="262"/>
                    <a:pt x="3560" y="1702"/>
                    <a:pt x="3215" y="3429"/>
                  </a:cubicBezTo>
                  <a:cubicBezTo>
                    <a:pt x="2881" y="5167"/>
                    <a:pt x="1488" y="6560"/>
                    <a:pt x="0" y="6882"/>
                  </a:cubicBezTo>
                  <a:lnTo>
                    <a:pt x="0" y="6894"/>
                  </a:lnTo>
                  <a:cubicBezTo>
                    <a:pt x="730" y="6840"/>
                    <a:pt x="1453" y="6810"/>
                    <a:pt x="2173" y="6810"/>
                  </a:cubicBezTo>
                  <a:cubicBezTo>
                    <a:pt x="3380" y="6810"/>
                    <a:pt x="4579" y="6895"/>
                    <a:pt x="5787" y="7096"/>
                  </a:cubicBezTo>
                  <a:lnTo>
                    <a:pt x="5787" y="7072"/>
                  </a:lnTo>
                  <a:cubicBezTo>
                    <a:pt x="4405" y="6620"/>
                    <a:pt x="3620" y="5191"/>
                    <a:pt x="3965" y="3441"/>
                  </a:cubicBezTo>
                  <a:cubicBezTo>
                    <a:pt x="4298" y="1714"/>
                    <a:pt x="5560" y="250"/>
                    <a:pt x="6906" y="226"/>
                  </a:cubicBezTo>
                  <a:lnTo>
                    <a:pt x="6906" y="214"/>
                  </a:lnTo>
                  <a:cubicBezTo>
                    <a:pt x="6047" y="67"/>
                    <a:pt x="5201" y="1"/>
                    <a:pt x="435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588;p53">
              <a:extLst>
                <a:ext uri="{FF2B5EF4-FFF2-40B4-BE49-F238E27FC236}">
                  <a16:creationId xmlns:a16="http://schemas.microsoft.com/office/drawing/2014/main" id="{0E08EAA9-BB11-31D2-D697-280176B9A162}"/>
                </a:ext>
              </a:extLst>
            </p:cNvPr>
            <p:cNvSpPr/>
            <p:nvPr/>
          </p:nvSpPr>
          <p:spPr>
            <a:xfrm>
              <a:off x="2333900" y="3589550"/>
              <a:ext cx="236375" cy="114325"/>
            </a:xfrm>
            <a:custGeom>
              <a:avLst/>
              <a:gdLst/>
              <a:ahLst/>
              <a:cxnLst/>
              <a:rect l="l" t="t" r="r" b="b"/>
              <a:pathLst>
                <a:path w="9455" h="4573" extrusionOk="0">
                  <a:moveTo>
                    <a:pt x="1108" y="1"/>
                  </a:moveTo>
                  <a:cubicBezTo>
                    <a:pt x="727" y="1442"/>
                    <a:pt x="358" y="2870"/>
                    <a:pt x="1" y="4287"/>
                  </a:cubicBezTo>
                  <a:lnTo>
                    <a:pt x="25" y="4287"/>
                  </a:lnTo>
                  <a:cubicBezTo>
                    <a:pt x="579" y="3226"/>
                    <a:pt x="2579" y="2084"/>
                    <a:pt x="4721" y="2084"/>
                  </a:cubicBezTo>
                  <a:cubicBezTo>
                    <a:pt x="4743" y="2084"/>
                    <a:pt x="4765" y="2084"/>
                    <a:pt x="4787" y="2084"/>
                  </a:cubicBezTo>
                  <a:cubicBezTo>
                    <a:pt x="6942" y="2096"/>
                    <a:pt x="8633" y="3406"/>
                    <a:pt x="8764" y="4573"/>
                  </a:cubicBezTo>
                  <a:lnTo>
                    <a:pt x="8788" y="4573"/>
                  </a:lnTo>
                  <a:cubicBezTo>
                    <a:pt x="9038" y="3085"/>
                    <a:pt x="9264" y="1596"/>
                    <a:pt x="9454" y="96"/>
                  </a:cubicBezTo>
                  <a:lnTo>
                    <a:pt x="9443" y="96"/>
                  </a:lnTo>
                  <a:cubicBezTo>
                    <a:pt x="9014" y="1092"/>
                    <a:pt x="7167" y="1502"/>
                    <a:pt x="5073" y="1502"/>
                  </a:cubicBezTo>
                  <a:cubicBezTo>
                    <a:pt x="5014" y="1502"/>
                    <a:pt x="4954" y="1502"/>
                    <a:pt x="4894" y="1501"/>
                  </a:cubicBezTo>
                  <a:cubicBezTo>
                    <a:pt x="2739" y="1477"/>
                    <a:pt x="1120" y="1001"/>
                    <a:pt x="1120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589;p53">
              <a:extLst>
                <a:ext uri="{FF2B5EF4-FFF2-40B4-BE49-F238E27FC236}">
                  <a16:creationId xmlns:a16="http://schemas.microsoft.com/office/drawing/2014/main" id="{614CE134-E382-E5C4-8005-52D95789D71B}"/>
                </a:ext>
              </a:extLst>
            </p:cNvPr>
            <p:cNvSpPr/>
            <p:nvPr/>
          </p:nvSpPr>
          <p:spPr>
            <a:xfrm>
              <a:off x="2409825" y="3222375"/>
              <a:ext cx="110150" cy="112725"/>
            </a:xfrm>
            <a:custGeom>
              <a:avLst/>
              <a:gdLst/>
              <a:ahLst/>
              <a:cxnLst/>
              <a:rect l="l" t="t" r="r" b="b"/>
              <a:pathLst>
                <a:path w="4406" h="4509" extrusionOk="0">
                  <a:moveTo>
                    <a:pt x="2798" y="1"/>
                  </a:moveTo>
                  <a:cubicBezTo>
                    <a:pt x="2195" y="1"/>
                    <a:pt x="1595" y="56"/>
                    <a:pt x="988" y="150"/>
                  </a:cubicBezTo>
                  <a:cubicBezTo>
                    <a:pt x="1786" y="150"/>
                    <a:pt x="2262" y="1091"/>
                    <a:pt x="2060" y="2186"/>
                  </a:cubicBezTo>
                  <a:cubicBezTo>
                    <a:pt x="1834" y="3294"/>
                    <a:pt x="953" y="4187"/>
                    <a:pt x="0" y="4389"/>
                  </a:cubicBezTo>
                  <a:cubicBezTo>
                    <a:pt x="465" y="4358"/>
                    <a:pt x="931" y="4340"/>
                    <a:pt x="1396" y="4340"/>
                  </a:cubicBezTo>
                  <a:cubicBezTo>
                    <a:pt x="2169" y="4340"/>
                    <a:pt x="2942" y="4389"/>
                    <a:pt x="3715" y="4508"/>
                  </a:cubicBezTo>
                  <a:cubicBezTo>
                    <a:pt x="2798" y="4222"/>
                    <a:pt x="2298" y="3306"/>
                    <a:pt x="2524" y="2186"/>
                  </a:cubicBezTo>
                  <a:cubicBezTo>
                    <a:pt x="2738" y="1091"/>
                    <a:pt x="3548" y="150"/>
                    <a:pt x="4405" y="138"/>
                  </a:cubicBezTo>
                  <a:cubicBezTo>
                    <a:pt x="3864" y="44"/>
                    <a:pt x="3330" y="1"/>
                    <a:pt x="2798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590;p53">
              <a:extLst>
                <a:ext uri="{FF2B5EF4-FFF2-40B4-BE49-F238E27FC236}">
                  <a16:creationId xmlns:a16="http://schemas.microsoft.com/office/drawing/2014/main" id="{9081274C-B59B-C636-F694-207D20195AD9}"/>
                </a:ext>
              </a:extLst>
            </p:cNvPr>
            <p:cNvSpPr/>
            <p:nvPr/>
          </p:nvSpPr>
          <p:spPr>
            <a:xfrm>
              <a:off x="2389275" y="3248450"/>
              <a:ext cx="151525" cy="73250"/>
            </a:xfrm>
            <a:custGeom>
              <a:avLst/>
              <a:gdLst/>
              <a:ahLst/>
              <a:cxnLst/>
              <a:rect l="l" t="t" r="r" b="b"/>
              <a:pathLst>
                <a:path w="6061" h="2930" extrusionOk="0">
                  <a:moveTo>
                    <a:pt x="703" y="0"/>
                  </a:moveTo>
                  <a:cubicBezTo>
                    <a:pt x="465" y="917"/>
                    <a:pt x="227" y="1834"/>
                    <a:pt x="0" y="2739"/>
                  </a:cubicBezTo>
                  <a:lnTo>
                    <a:pt x="24" y="2739"/>
                  </a:lnTo>
                  <a:cubicBezTo>
                    <a:pt x="379" y="2054"/>
                    <a:pt x="1670" y="1334"/>
                    <a:pt x="3039" y="1334"/>
                  </a:cubicBezTo>
                  <a:cubicBezTo>
                    <a:pt x="3050" y="1334"/>
                    <a:pt x="3061" y="1334"/>
                    <a:pt x="3072" y="1334"/>
                  </a:cubicBezTo>
                  <a:cubicBezTo>
                    <a:pt x="4453" y="1358"/>
                    <a:pt x="5549" y="2191"/>
                    <a:pt x="5620" y="2929"/>
                  </a:cubicBezTo>
                  <a:lnTo>
                    <a:pt x="5632" y="2929"/>
                  </a:lnTo>
                  <a:cubicBezTo>
                    <a:pt x="5799" y="1977"/>
                    <a:pt x="5930" y="1024"/>
                    <a:pt x="6061" y="60"/>
                  </a:cubicBezTo>
                  <a:lnTo>
                    <a:pt x="6049" y="60"/>
                  </a:lnTo>
                  <a:cubicBezTo>
                    <a:pt x="5787" y="715"/>
                    <a:pt x="4525" y="965"/>
                    <a:pt x="3144" y="965"/>
                  </a:cubicBezTo>
                  <a:cubicBezTo>
                    <a:pt x="1763" y="953"/>
                    <a:pt x="739" y="643"/>
                    <a:pt x="727" y="0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591;p53">
              <a:extLst>
                <a:ext uri="{FF2B5EF4-FFF2-40B4-BE49-F238E27FC236}">
                  <a16:creationId xmlns:a16="http://schemas.microsoft.com/office/drawing/2014/main" id="{7C3A87A3-8008-4916-8493-1288D03BAEC1}"/>
                </a:ext>
              </a:extLst>
            </p:cNvPr>
            <p:cNvSpPr/>
            <p:nvPr/>
          </p:nvSpPr>
          <p:spPr>
            <a:xfrm>
              <a:off x="2446125" y="2957550"/>
              <a:ext cx="78900" cy="80775"/>
            </a:xfrm>
            <a:custGeom>
              <a:avLst/>
              <a:gdLst/>
              <a:ahLst/>
              <a:cxnLst/>
              <a:rect l="l" t="t" r="r" b="b"/>
              <a:pathLst>
                <a:path w="3156" h="3231" extrusionOk="0">
                  <a:moveTo>
                    <a:pt x="1981" y="1"/>
                  </a:moveTo>
                  <a:cubicBezTo>
                    <a:pt x="1558" y="1"/>
                    <a:pt x="1138" y="37"/>
                    <a:pt x="715" y="99"/>
                  </a:cubicBezTo>
                  <a:cubicBezTo>
                    <a:pt x="1275" y="99"/>
                    <a:pt x="1620" y="766"/>
                    <a:pt x="1465" y="1552"/>
                  </a:cubicBezTo>
                  <a:cubicBezTo>
                    <a:pt x="1322" y="2349"/>
                    <a:pt x="679" y="2992"/>
                    <a:pt x="1" y="3135"/>
                  </a:cubicBezTo>
                  <a:cubicBezTo>
                    <a:pt x="321" y="3110"/>
                    <a:pt x="637" y="3096"/>
                    <a:pt x="952" y="3096"/>
                  </a:cubicBezTo>
                  <a:cubicBezTo>
                    <a:pt x="1513" y="3096"/>
                    <a:pt x="2071" y="3139"/>
                    <a:pt x="2644" y="3231"/>
                  </a:cubicBezTo>
                  <a:cubicBezTo>
                    <a:pt x="2025" y="3004"/>
                    <a:pt x="1667" y="2349"/>
                    <a:pt x="1810" y="1552"/>
                  </a:cubicBezTo>
                  <a:cubicBezTo>
                    <a:pt x="1977" y="766"/>
                    <a:pt x="2537" y="99"/>
                    <a:pt x="3156" y="99"/>
                  </a:cubicBezTo>
                  <a:cubicBezTo>
                    <a:pt x="2758" y="31"/>
                    <a:pt x="2368" y="1"/>
                    <a:pt x="1981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592;p53">
              <a:extLst>
                <a:ext uri="{FF2B5EF4-FFF2-40B4-BE49-F238E27FC236}">
                  <a16:creationId xmlns:a16="http://schemas.microsoft.com/office/drawing/2014/main" id="{94F0C027-BBF4-C506-DEE8-81853C38110E}"/>
                </a:ext>
              </a:extLst>
            </p:cNvPr>
            <p:cNvSpPr/>
            <p:nvPr/>
          </p:nvSpPr>
          <p:spPr>
            <a:xfrm>
              <a:off x="2432125" y="2976100"/>
              <a:ext cx="107800" cy="52100"/>
            </a:xfrm>
            <a:custGeom>
              <a:avLst/>
              <a:gdLst/>
              <a:ahLst/>
              <a:cxnLst/>
              <a:rect l="l" t="t" r="r" b="b"/>
              <a:pathLst>
                <a:path w="4312" h="2084" extrusionOk="0">
                  <a:moveTo>
                    <a:pt x="513" y="0"/>
                  </a:moveTo>
                  <a:cubicBezTo>
                    <a:pt x="346" y="655"/>
                    <a:pt x="168" y="1310"/>
                    <a:pt x="1" y="1965"/>
                  </a:cubicBezTo>
                  <a:cubicBezTo>
                    <a:pt x="272" y="1459"/>
                    <a:pt x="1171" y="952"/>
                    <a:pt x="2146" y="952"/>
                  </a:cubicBezTo>
                  <a:cubicBezTo>
                    <a:pt x="2157" y="952"/>
                    <a:pt x="2169" y="952"/>
                    <a:pt x="2180" y="953"/>
                  </a:cubicBezTo>
                  <a:cubicBezTo>
                    <a:pt x="3156" y="953"/>
                    <a:pt x="3930" y="1560"/>
                    <a:pt x="3990" y="2084"/>
                  </a:cubicBezTo>
                  <a:cubicBezTo>
                    <a:pt x="4109" y="1417"/>
                    <a:pt x="4216" y="726"/>
                    <a:pt x="4311" y="48"/>
                  </a:cubicBezTo>
                  <a:lnTo>
                    <a:pt x="4311" y="48"/>
                  </a:lnTo>
                  <a:cubicBezTo>
                    <a:pt x="4120" y="496"/>
                    <a:pt x="3317" y="681"/>
                    <a:pt x="2408" y="681"/>
                  </a:cubicBezTo>
                  <a:cubicBezTo>
                    <a:pt x="2352" y="681"/>
                    <a:pt x="2296" y="680"/>
                    <a:pt x="2239" y="679"/>
                  </a:cubicBezTo>
                  <a:cubicBezTo>
                    <a:pt x="1251" y="667"/>
                    <a:pt x="513" y="441"/>
                    <a:pt x="513" y="0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593;p53">
              <a:extLst>
                <a:ext uri="{FF2B5EF4-FFF2-40B4-BE49-F238E27FC236}">
                  <a16:creationId xmlns:a16="http://schemas.microsoft.com/office/drawing/2014/main" id="{2EA1BE0B-203E-FF1B-956C-49E3D73DE359}"/>
                </a:ext>
              </a:extLst>
            </p:cNvPr>
            <p:cNvSpPr/>
            <p:nvPr/>
          </p:nvSpPr>
          <p:spPr>
            <a:xfrm>
              <a:off x="2419625" y="2921025"/>
              <a:ext cx="45875" cy="171175"/>
            </a:xfrm>
            <a:custGeom>
              <a:avLst/>
              <a:gdLst/>
              <a:ahLst/>
              <a:cxnLst/>
              <a:rect l="l" t="t" r="r" b="b"/>
              <a:pathLst>
                <a:path w="1835" h="6847" extrusionOk="0">
                  <a:moveTo>
                    <a:pt x="1549" y="0"/>
                  </a:moveTo>
                  <a:cubicBezTo>
                    <a:pt x="1501" y="60"/>
                    <a:pt x="1442" y="120"/>
                    <a:pt x="1382" y="179"/>
                  </a:cubicBezTo>
                  <a:cubicBezTo>
                    <a:pt x="1311" y="251"/>
                    <a:pt x="1251" y="346"/>
                    <a:pt x="1192" y="429"/>
                  </a:cubicBezTo>
                  <a:cubicBezTo>
                    <a:pt x="1156" y="477"/>
                    <a:pt x="1132" y="524"/>
                    <a:pt x="1084" y="560"/>
                  </a:cubicBezTo>
                  <a:cubicBezTo>
                    <a:pt x="1061" y="608"/>
                    <a:pt x="1025" y="655"/>
                    <a:pt x="977" y="715"/>
                  </a:cubicBezTo>
                  <a:cubicBezTo>
                    <a:pt x="846" y="905"/>
                    <a:pt x="727" y="1132"/>
                    <a:pt x="608" y="1370"/>
                  </a:cubicBezTo>
                  <a:cubicBezTo>
                    <a:pt x="549" y="1489"/>
                    <a:pt x="501" y="1608"/>
                    <a:pt x="441" y="1727"/>
                  </a:cubicBezTo>
                  <a:cubicBezTo>
                    <a:pt x="418" y="1786"/>
                    <a:pt x="406" y="1846"/>
                    <a:pt x="370" y="1917"/>
                  </a:cubicBezTo>
                  <a:cubicBezTo>
                    <a:pt x="358" y="1977"/>
                    <a:pt x="322" y="2048"/>
                    <a:pt x="310" y="2108"/>
                  </a:cubicBezTo>
                  <a:cubicBezTo>
                    <a:pt x="263" y="2239"/>
                    <a:pt x="239" y="2382"/>
                    <a:pt x="191" y="2501"/>
                  </a:cubicBezTo>
                  <a:lnTo>
                    <a:pt x="108" y="2906"/>
                  </a:lnTo>
                  <a:cubicBezTo>
                    <a:pt x="84" y="3037"/>
                    <a:pt x="60" y="3168"/>
                    <a:pt x="49" y="3299"/>
                  </a:cubicBezTo>
                  <a:cubicBezTo>
                    <a:pt x="49" y="3382"/>
                    <a:pt x="25" y="3441"/>
                    <a:pt x="25" y="3513"/>
                  </a:cubicBezTo>
                  <a:lnTo>
                    <a:pt x="13" y="3620"/>
                  </a:lnTo>
                  <a:lnTo>
                    <a:pt x="13" y="3715"/>
                  </a:lnTo>
                  <a:cubicBezTo>
                    <a:pt x="13" y="3858"/>
                    <a:pt x="1" y="3989"/>
                    <a:pt x="1" y="4120"/>
                  </a:cubicBezTo>
                  <a:lnTo>
                    <a:pt x="1" y="4311"/>
                  </a:lnTo>
                  <a:cubicBezTo>
                    <a:pt x="1" y="4370"/>
                    <a:pt x="1" y="4453"/>
                    <a:pt x="13" y="4513"/>
                  </a:cubicBezTo>
                  <a:cubicBezTo>
                    <a:pt x="25" y="4644"/>
                    <a:pt x="25" y="4763"/>
                    <a:pt x="49" y="4882"/>
                  </a:cubicBezTo>
                  <a:lnTo>
                    <a:pt x="84" y="5239"/>
                  </a:lnTo>
                  <a:cubicBezTo>
                    <a:pt x="108" y="5358"/>
                    <a:pt x="132" y="5465"/>
                    <a:pt x="144" y="5585"/>
                  </a:cubicBezTo>
                  <a:cubicBezTo>
                    <a:pt x="168" y="5644"/>
                    <a:pt x="168" y="5680"/>
                    <a:pt x="180" y="5739"/>
                  </a:cubicBezTo>
                  <a:cubicBezTo>
                    <a:pt x="191" y="5787"/>
                    <a:pt x="203" y="5846"/>
                    <a:pt x="215" y="5894"/>
                  </a:cubicBezTo>
                  <a:cubicBezTo>
                    <a:pt x="251" y="6001"/>
                    <a:pt x="263" y="6085"/>
                    <a:pt x="299" y="6180"/>
                  </a:cubicBezTo>
                  <a:cubicBezTo>
                    <a:pt x="322" y="6263"/>
                    <a:pt x="358" y="6358"/>
                    <a:pt x="370" y="6430"/>
                  </a:cubicBezTo>
                  <a:cubicBezTo>
                    <a:pt x="406" y="6501"/>
                    <a:pt x="418" y="6573"/>
                    <a:pt x="441" y="6656"/>
                  </a:cubicBezTo>
                  <a:cubicBezTo>
                    <a:pt x="477" y="6727"/>
                    <a:pt x="489" y="6787"/>
                    <a:pt x="513" y="6835"/>
                  </a:cubicBezTo>
                  <a:lnTo>
                    <a:pt x="513" y="6847"/>
                  </a:lnTo>
                  <a:lnTo>
                    <a:pt x="620" y="6811"/>
                  </a:lnTo>
                  <a:lnTo>
                    <a:pt x="620" y="6775"/>
                  </a:lnTo>
                  <a:cubicBezTo>
                    <a:pt x="608" y="6656"/>
                    <a:pt x="584" y="6513"/>
                    <a:pt x="561" y="6358"/>
                  </a:cubicBezTo>
                  <a:cubicBezTo>
                    <a:pt x="549" y="6275"/>
                    <a:pt x="537" y="6192"/>
                    <a:pt x="537" y="6096"/>
                  </a:cubicBezTo>
                  <a:cubicBezTo>
                    <a:pt x="513" y="6013"/>
                    <a:pt x="513" y="5918"/>
                    <a:pt x="501" y="5823"/>
                  </a:cubicBezTo>
                  <a:cubicBezTo>
                    <a:pt x="501" y="5775"/>
                    <a:pt x="489" y="5715"/>
                    <a:pt x="489" y="5668"/>
                  </a:cubicBezTo>
                  <a:cubicBezTo>
                    <a:pt x="489" y="5620"/>
                    <a:pt x="489" y="5561"/>
                    <a:pt x="477" y="5501"/>
                  </a:cubicBezTo>
                  <a:cubicBezTo>
                    <a:pt x="477" y="5394"/>
                    <a:pt x="453" y="5299"/>
                    <a:pt x="441" y="5180"/>
                  </a:cubicBezTo>
                  <a:cubicBezTo>
                    <a:pt x="441" y="5061"/>
                    <a:pt x="430" y="4953"/>
                    <a:pt x="430" y="4834"/>
                  </a:cubicBezTo>
                  <a:lnTo>
                    <a:pt x="430" y="4477"/>
                  </a:lnTo>
                  <a:cubicBezTo>
                    <a:pt x="430" y="4239"/>
                    <a:pt x="441" y="3989"/>
                    <a:pt x="453" y="3739"/>
                  </a:cubicBezTo>
                  <a:lnTo>
                    <a:pt x="477" y="3644"/>
                  </a:lnTo>
                  <a:lnTo>
                    <a:pt x="489" y="3560"/>
                  </a:lnTo>
                  <a:cubicBezTo>
                    <a:pt x="501" y="3501"/>
                    <a:pt x="501" y="3418"/>
                    <a:pt x="513" y="3358"/>
                  </a:cubicBezTo>
                  <a:cubicBezTo>
                    <a:pt x="537" y="3227"/>
                    <a:pt x="561" y="3108"/>
                    <a:pt x="572" y="2977"/>
                  </a:cubicBezTo>
                  <a:cubicBezTo>
                    <a:pt x="608" y="2846"/>
                    <a:pt x="620" y="2715"/>
                    <a:pt x="656" y="2608"/>
                  </a:cubicBezTo>
                  <a:cubicBezTo>
                    <a:pt x="680" y="2489"/>
                    <a:pt x="715" y="2346"/>
                    <a:pt x="763" y="2227"/>
                  </a:cubicBezTo>
                  <a:cubicBezTo>
                    <a:pt x="834" y="1977"/>
                    <a:pt x="906" y="1751"/>
                    <a:pt x="1001" y="1513"/>
                  </a:cubicBezTo>
                  <a:cubicBezTo>
                    <a:pt x="1084" y="1298"/>
                    <a:pt x="1192" y="1072"/>
                    <a:pt x="1299" y="882"/>
                  </a:cubicBezTo>
                  <a:cubicBezTo>
                    <a:pt x="1394" y="679"/>
                    <a:pt x="1501" y="489"/>
                    <a:pt x="1608" y="322"/>
                  </a:cubicBezTo>
                  <a:cubicBezTo>
                    <a:pt x="1680" y="203"/>
                    <a:pt x="1751" y="84"/>
                    <a:pt x="1834" y="0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594;p53">
              <a:extLst>
                <a:ext uri="{FF2B5EF4-FFF2-40B4-BE49-F238E27FC236}">
                  <a16:creationId xmlns:a16="http://schemas.microsoft.com/office/drawing/2014/main" id="{D931D60C-B5D1-4873-38B3-6C87F15BF5E8}"/>
                </a:ext>
              </a:extLst>
            </p:cNvPr>
            <p:cNvSpPr/>
            <p:nvPr/>
          </p:nvSpPr>
          <p:spPr>
            <a:xfrm>
              <a:off x="2379150" y="3165100"/>
              <a:ext cx="48250" cy="229225"/>
            </a:xfrm>
            <a:custGeom>
              <a:avLst/>
              <a:gdLst/>
              <a:ahLst/>
              <a:cxnLst/>
              <a:rect l="l" t="t" r="r" b="b"/>
              <a:pathLst>
                <a:path w="1930" h="9169" extrusionOk="0">
                  <a:moveTo>
                    <a:pt x="1727" y="1"/>
                  </a:moveTo>
                  <a:cubicBezTo>
                    <a:pt x="1608" y="155"/>
                    <a:pt x="1489" y="358"/>
                    <a:pt x="1370" y="572"/>
                  </a:cubicBezTo>
                  <a:cubicBezTo>
                    <a:pt x="1227" y="810"/>
                    <a:pt x="1096" y="1072"/>
                    <a:pt x="977" y="1346"/>
                  </a:cubicBezTo>
                  <a:cubicBezTo>
                    <a:pt x="858" y="1632"/>
                    <a:pt x="727" y="1929"/>
                    <a:pt x="620" y="2239"/>
                  </a:cubicBezTo>
                  <a:cubicBezTo>
                    <a:pt x="596" y="2322"/>
                    <a:pt x="560" y="2406"/>
                    <a:pt x="536" y="2477"/>
                  </a:cubicBezTo>
                  <a:cubicBezTo>
                    <a:pt x="501" y="2560"/>
                    <a:pt x="489" y="2644"/>
                    <a:pt x="453" y="2739"/>
                  </a:cubicBezTo>
                  <a:cubicBezTo>
                    <a:pt x="394" y="2894"/>
                    <a:pt x="370" y="3072"/>
                    <a:pt x="322" y="3239"/>
                  </a:cubicBezTo>
                  <a:cubicBezTo>
                    <a:pt x="251" y="3584"/>
                    <a:pt x="179" y="3942"/>
                    <a:pt x="120" y="4299"/>
                  </a:cubicBezTo>
                  <a:lnTo>
                    <a:pt x="84" y="4561"/>
                  </a:lnTo>
                  <a:cubicBezTo>
                    <a:pt x="72" y="4656"/>
                    <a:pt x="72" y="4739"/>
                    <a:pt x="60" y="4835"/>
                  </a:cubicBezTo>
                  <a:cubicBezTo>
                    <a:pt x="36" y="4918"/>
                    <a:pt x="36" y="5013"/>
                    <a:pt x="24" y="5096"/>
                  </a:cubicBezTo>
                  <a:cubicBezTo>
                    <a:pt x="24" y="5192"/>
                    <a:pt x="13" y="5275"/>
                    <a:pt x="13" y="5370"/>
                  </a:cubicBezTo>
                  <a:cubicBezTo>
                    <a:pt x="1" y="5549"/>
                    <a:pt x="1" y="5727"/>
                    <a:pt x="1" y="5894"/>
                  </a:cubicBezTo>
                  <a:cubicBezTo>
                    <a:pt x="1" y="6073"/>
                    <a:pt x="13" y="6228"/>
                    <a:pt x="13" y="6394"/>
                  </a:cubicBezTo>
                  <a:cubicBezTo>
                    <a:pt x="13" y="6561"/>
                    <a:pt x="24" y="6728"/>
                    <a:pt x="60" y="6882"/>
                  </a:cubicBezTo>
                  <a:cubicBezTo>
                    <a:pt x="72" y="6966"/>
                    <a:pt x="72" y="7049"/>
                    <a:pt x="84" y="7121"/>
                  </a:cubicBezTo>
                  <a:cubicBezTo>
                    <a:pt x="96" y="7204"/>
                    <a:pt x="120" y="7275"/>
                    <a:pt x="120" y="7359"/>
                  </a:cubicBezTo>
                  <a:cubicBezTo>
                    <a:pt x="155" y="7656"/>
                    <a:pt x="215" y="7942"/>
                    <a:pt x="275" y="8216"/>
                  </a:cubicBezTo>
                  <a:cubicBezTo>
                    <a:pt x="310" y="8347"/>
                    <a:pt x="334" y="8466"/>
                    <a:pt x="370" y="8585"/>
                  </a:cubicBezTo>
                  <a:cubicBezTo>
                    <a:pt x="382" y="8645"/>
                    <a:pt x="394" y="8704"/>
                    <a:pt x="417" y="8752"/>
                  </a:cubicBezTo>
                  <a:cubicBezTo>
                    <a:pt x="429" y="8811"/>
                    <a:pt x="441" y="8847"/>
                    <a:pt x="453" y="8906"/>
                  </a:cubicBezTo>
                  <a:cubicBezTo>
                    <a:pt x="489" y="9002"/>
                    <a:pt x="513" y="9073"/>
                    <a:pt x="536" y="9168"/>
                  </a:cubicBezTo>
                  <a:lnTo>
                    <a:pt x="727" y="9121"/>
                  </a:lnTo>
                  <a:cubicBezTo>
                    <a:pt x="703" y="9037"/>
                    <a:pt x="691" y="8930"/>
                    <a:pt x="679" y="8835"/>
                  </a:cubicBezTo>
                  <a:cubicBezTo>
                    <a:pt x="667" y="8775"/>
                    <a:pt x="667" y="8740"/>
                    <a:pt x="644" y="8680"/>
                  </a:cubicBezTo>
                  <a:cubicBezTo>
                    <a:pt x="632" y="8621"/>
                    <a:pt x="632" y="8561"/>
                    <a:pt x="620" y="8502"/>
                  </a:cubicBezTo>
                  <a:cubicBezTo>
                    <a:pt x="608" y="8383"/>
                    <a:pt x="584" y="8252"/>
                    <a:pt x="560" y="8121"/>
                  </a:cubicBezTo>
                  <a:lnTo>
                    <a:pt x="513" y="7716"/>
                  </a:lnTo>
                  <a:cubicBezTo>
                    <a:pt x="501" y="7585"/>
                    <a:pt x="489" y="7442"/>
                    <a:pt x="477" y="7287"/>
                  </a:cubicBezTo>
                  <a:cubicBezTo>
                    <a:pt x="477" y="7216"/>
                    <a:pt x="453" y="7144"/>
                    <a:pt x="453" y="7061"/>
                  </a:cubicBezTo>
                  <a:cubicBezTo>
                    <a:pt x="453" y="6990"/>
                    <a:pt x="453" y="6918"/>
                    <a:pt x="441" y="6823"/>
                  </a:cubicBezTo>
                  <a:cubicBezTo>
                    <a:pt x="441" y="6668"/>
                    <a:pt x="429" y="6513"/>
                    <a:pt x="429" y="6347"/>
                  </a:cubicBezTo>
                  <a:cubicBezTo>
                    <a:pt x="429" y="6025"/>
                    <a:pt x="441" y="5692"/>
                    <a:pt x="453" y="5358"/>
                  </a:cubicBezTo>
                  <a:cubicBezTo>
                    <a:pt x="453" y="5263"/>
                    <a:pt x="477" y="5192"/>
                    <a:pt x="477" y="5096"/>
                  </a:cubicBezTo>
                  <a:cubicBezTo>
                    <a:pt x="477" y="5013"/>
                    <a:pt x="489" y="4942"/>
                    <a:pt x="501" y="4846"/>
                  </a:cubicBezTo>
                  <a:cubicBezTo>
                    <a:pt x="513" y="4763"/>
                    <a:pt x="513" y="4680"/>
                    <a:pt x="536" y="4596"/>
                  </a:cubicBezTo>
                  <a:lnTo>
                    <a:pt x="560" y="4346"/>
                  </a:lnTo>
                  <a:cubicBezTo>
                    <a:pt x="608" y="4001"/>
                    <a:pt x="679" y="3656"/>
                    <a:pt x="739" y="3334"/>
                  </a:cubicBezTo>
                  <a:cubicBezTo>
                    <a:pt x="810" y="3001"/>
                    <a:pt x="894" y="2679"/>
                    <a:pt x="989" y="2358"/>
                  </a:cubicBezTo>
                  <a:cubicBezTo>
                    <a:pt x="1084" y="2048"/>
                    <a:pt x="1191" y="1751"/>
                    <a:pt x="1287" y="1465"/>
                  </a:cubicBezTo>
                  <a:cubicBezTo>
                    <a:pt x="1346" y="1334"/>
                    <a:pt x="1394" y="1191"/>
                    <a:pt x="1453" y="1072"/>
                  </a:cubicBezTo>
                  <a:cubicBezTo>
                    <a:pt x="1501" y="929"/>
                    <a:pt x="1560" y="810"/>
                    <a:pt x="1608" y="691"/>
                  </a:cubicBezTo>
                  <a:cubicBezTo>
                    <a:pt x="1703" y="453"/>
                    <a:pt x="1810" y="239"/>
                    <a:pt x="1906" y="36"/>
                  </a:cubicBezTo>
                  <a:cubicBezTo>
                    <a:pt x="1918" y="24"/>
                    <a:pt x="1918" y="12"/>
                    <a:pt x="1929" y="1"/>
                  </a:cubicBezTo>
                  <a:close/>
                </a:path>
              </a:pathLst>
            </a:custGeom>
            <a:solidFill>
              <a:srgbClr val="D8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95;p53">
              <a:extLst>
                <a:ext uri="{FF2B5EF4-FFF2-40B4-BE49-F238E27FC236}">
                  <a16:creationId xmlns:a16="http://schemas.microsoft.com/office/drawing/2014/main" id="{2F328611-1882-8C55-2603-9206B24F2867}"/>
                </a:ext>
              </a:extLst>
            </p:cNvPr>
            <p:cNvSpPr/>
            <p:nvPr/>
          </p:nvSpPr>
          <p:spPr>
            <a:xfrm>
              <a:off x="2275875" y="319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4E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96;p53">
              <a:extLst>
                <a:ext uri="{FF2B5EF4-FFF2-40B4-BE49-F238E27FC236}">
                  <a16:creationId xmlns:a16="http://schemas.microsoft.com/office/drawing/2014/main" id="{414CF09B-2E73-FFFE-8A7B-010278A954A6}"/>
                </a:ext>
              </a:extLst>
            </p:cNvPr>
            <p:cNvSpPr/>
            <p:nvPr/>
          </p:nvSpPr>
          <p:spPr>
            <a:xfrm>
              <a:off x="2117525" y="2824000"/>
              <a:ext cx="52100" cy="1197475"/>
            </a:xfrm>
            <a:custGeom>
              <a:avLst/>
              <a:gdLst/>
              <a:ahLst/>
              <a:cxnLst/>
              <a:rect l="l" t="t" r="r" b="b"/>
              <a:pathLst>
                <a:path w="2084" h="47899" extrusionOk="0">
                  <a:moveTo>
                    <a:pt x="1393" y="0"/>
                  </a:moveTo>
                  <a:lnTo>
                    <a:pt x="0" y="47899"/>
                  </a:lnTo>
                  <a:lnTo>
                    <a:pt x="2084" y="47899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597;p53">
              <a:extLst>
                <a:ext uri="{FF2B5EF4-FFF2-40B4-BE49-F238E27FC236}">
                  <a16:creationId xmlns:a16="http://schemas.microsoft.com/office/drawing/2014/main" id="{1B820E50-8B79-41FB-3B54-7D0BFDEB44C9}"/>
                </a:ext>
              </a:extLst>
            </p:cNvPr>
            <p:cNvSpPr/>
            <p:nvPr/>
          </p:nvSpPr>
          <p:spPr>
            <a:xfrm>
              <a:off x="1907675" y="319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4E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598;p53">
              <a:extLst>
                <a:ext uri="{FF2B5EF4-FFF2-40B4-BE49-F238E27FC236}">
                  <a16:creationId xmlns:a16="http://schemas.microsoft.com/office/drawing/2014/main" id="{8A7BEC1F-014A-1CFA-B009-A7B59699233B}"/>
                </a:ext>
              </a:extLst>
            </p:cNvPr>
            <p:cNvSpPr/>
            <p:nvPr/>
          </p:nvSpPr>
          <p:spPr>
            <a:xfrm>
              <a:off x="2010350" y="2914175"/>
              <a:ext cx="294700" cy="12825"/>
            </a:xfrm>
            <a:custGeom>
              <a:avLst/>
              <a:gdLst/>
              <a:ahLst/>
              <a:cxnLst/>
              <a:rect l="l" t="t" r="r" b="b"/>
              <a:pathLst>
                <a:path w="11788" h="513" extrusionOk="0">
                  <a:moveTo>
                    <a:pt x="251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394"/>
                    <a:pt x="120" y="513"/>
                    <a:pt x="251" y="513"/>
                  </a:cubicBezTo>
                  <a:lnTo>
                    <a:pt x="11526" y="513"/>
                  </a:lnTo>
                  <a:cubicBezTo>
                    <a:pt x="11681" y="513"/>
                    <a:pt x="11788" y="394"/>
                    <a:pt x="11788" y="263"/>
                  </a:cubicBezTo>
                  <a:cubicBezTo>
                    <a:pt x="11788" y="120"/>
                    <a:pt x="11669" y="1"/>
                    <a:pt x="11526" y="1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599;p53">
              <a:extLst>
                <a:ext uri="{FF2B5EF4-FFF2-40B4-BE49-F238E27FC236}">
                  <a16:creationId xmlns:a16="http://schemas.microsoft.com/office/drawing/2014/main" id="{9D5326D3-986F-B9BD-ADE4-F5842E617086}"/>
                </a:ext>
              </a:extLst>
            </p:cNvPr>
            <p:cNvSpPr/>
            <p:nvPr/>
          </p:nvSpPr>
          <p:spPr>
            <a:xfrm>
              <a:off x="2150550" y="2838700"/>
              <a:ext cx="87825" cy="46625"/>
            </a:xfrm>
            <a:custGeom>
              <a:avLst/>
              <a:gdLst/>
              <a:ahLst/>
              <a:cxnLst/>
              <a:rect l="l" t="t" r="r" b="b"/>
              <a:pathLst>
                <a:path w="3513" h="1865" extrusionOk="0">
                  <a:moveTo>
                    <a:pt x="623" y="1"/>
                  </a:moveTo>
                  <a:cubicBezTo>
                    <a:pt x="282" y="1"/>
                    <a:pt x="48" y="186"/>
                    <a:pt x="48" y="186"/>
                  </a:cubicBezTo>
                  <a:lnTo>
                    <a:pt x="1" y="1865"/>
                  </a:lnTo>
                  <a:cubicBezTo>
                    <a:pt x="1" y="1865"/>
                    <a:pt x="249" y="1396"/>
                    <a:pt x="926" y="1396"/>
                  </a:cubicBezTo>
                  <a:cubicBezTo>
                    <a:pt x="1126" y="1396"/>
                    <a:pt x="1364" y="1437"/>
                    <a:pt x="1644" y="1543"/>
                  </a:cubicBezTo>
                  <a:cubicBezTo>
                    <a:pt x="1856" y="1628"/>
                    <a:pt x="2050" y="1665"/>
                    <a:pt x="2226" y="1665"/>
                  </a:cubicBezTo>
                  <a:cubicBezTo>
                    <a:pt x="3060" y="1665"/>
                    <a:pt x="3493" y="854"/>
                    <a:pt x="3513" y="579"/>
                  </a:cubicBezTo>
                  <a:lnTo>
                    <a:pt x="3513" y="579"/>
                  </a:lnTo>
                  <a:cubicBezTo>
                    <a:pt x="3513" y="579"/>
                    <a:pt x="3012" y="940"/>
                    <a:pt x="2449" y="940"/>
                  </a:cubicBezTo>
                  <a:cubicBezTo>
                    <a:pt x="2144" y="940"/>
                    <a:pt x="1820" y="834"/>
                    <a:pt x="1548" y="507"/>
                  </a:cubicBezTo>
                  <a:cubicBezTo>
                    <a:pt x="1216" y="112"/>
                    <a:pt x="887" y="1"/>
                    <a:pt x="623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00;p53">
              <a:extLst>
                <a:ext uri="{FF2B5EF4-FFF2-40B4-BE49-F238E27FC236}">
                  <a16:creationId xmlns:a16="http://schemas.microsoft.com/office/drawing/2014/main" id="{6931D212-14C3-4E39-73C1-0C01F9BE6B65}"/>
                </a:ext>
              </a:extLst>
            </p:cNvPr>
            <p:cNvSpPr/>
            <p:nvPr/>
          </p:nvSpPr>
          <p:spPr>
            <a:xfrm>
              <a:off x="1971675" y="2920725"/>
              <a:ext cx="307800" cy="174750"/>
            </a:xfrm>
            <a:custGeom>
              <a:avLst/>
              <a:gdLst/>
              <a:ahLst/>
              <a:cxnLst/>
              <a:rect l="l" t="t" r="r" b="b"/>
              <a:pathLst>
                <a:path w="12312" h="6990" extrusionOk="0">
                  <a:moveTo>
                    <a:pt x="2524" y="1"/>
                  </a:moveTo>
                  <a:cubicBezTo>
                    <a:pt x="0" y="2596"/>
                    <a:pt x="1357" y="6787"/>
                    <a:pt x="1357" y="6787"/>
                  </a:cubicBezTo>
                  <a:lnTo>
                    <a:pt x="11430" y="6990"/>
                  </a:lnTo>
                  <a:cubicBezTo>
                    <a:pt x="10370" y="2060"/>
                    <a:pt x="12311" y="1"/>
                    <a:pt x="12311" y="1"/>
                  </a:cubicBezTo>
                  <a:close/>
                </a:path>
              </a:pathLst>
            </a:custGeom>
            <a:solidFill>
              <a:srgbClr val="F4E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01;p53">
              <a:extLst>
                <a:ext uri="{FF2B5EF4-FFF2-40B4-BE49-F238E27FC236}">
                  <a16:creationId xmlns:a16="http://schemas.microsoft.com/office/drawing/2014/main" id="{F3F8B046-E1F4-1D52-3B0C-E9F77BFD6C79}"/>
                </a:ext>
              </a:extLst>
            </p:cNvPr>
            <p:cNvSpPr/>
            <p:nvPr/>
          </p:nvSpPr>
          <p:spPr>
            <a:xfrm>
              <a:off x="2045175" y="2920125"/>
              <a:ext cx="45875" cy="171175"/>
            </a:xfrm>
            <a:custGeom>
              <a:avLst/>
              <a:gdLst/>
              <a:ahLst/>
              <a:cxnLst/>
              <a:rect l="l" t="t" r="r" b="b"/>
              <a:pathLst>
                <a:path w="1835" h="6847" extrusionOk="0">
                  <a:moveTo>
                    <a:pt x="1549" y="1"/>
                  </a:moveTo>
                  <a:cubicBezTo>
                    <a:pt x="1489" y="60"/>
                    <a:pt x="1453" y="120"/>
                    <a:pt x="1394" y="179"/>
                  </a:cubicBezTo>
                  <a:cubicBezTo>
                    <a:pt x="1334" y="263"/>
                    <a:pt x="1275" y="346"/>
                    <a:pt x="1191" y="441"/>
                  </a:cubicBezTo>
                  <a:cubicBezTo>
                    <a:pt x="1156" y="477"/>
                    <a:pt x="1120" y="525"/>
                    <a:pt x="1096" y="572"/>
                  </a:cubicBezTo>
                  <a:cubicBezTo>
                    <a:pt x="1049" y="620"/>
                    <a:pt x="1013" y="679"/>
                    <a:pt x="989" y="715"/>
                  </a:cubicBezTo>
                  <a:cubicBezTo>
                    <a:pt x="858" y="929"/>
                    <a:pt x="739" y="1132"/>
                    <a:pt x="620" y="1370"/>
                  </a:cubicBezTo>
                  <a:cubicBezTo>
                    <a:pt x="560" y="1489"/>
                    <a:pt x="501" y="1608"/>
                    <a:pt x="453" y="1727"/>
                  </a:cubicBezTo>
                  <a:cubicBezTo>
                    <a:pt x="418" y="1811"/>
                    <a:pt x="406" y="1858"/>
                    <a:pt x="382" y="1918"/>
                  </a:cubicBezTo>
                  <a:cubicBezTo>
                    <a:pt x="358" y="1977"/>
                    <a:pt x="334" y="2061"/>
                    <a:pt x="322" y="2120"/>
                  </a:cubicBezTo>
                  <a:cubicBezTo>
                    <a:pt x="275" y="2239"/>
                    <a:pt x="227" y="2370"/>
                    <a:pt x="203" y="2501"/>
                  </a:cubicBezTo>
                  <a:lnTo>
                    <a:pt x="108" y="2906"/>
                  </a:lnTo>
                  <a:cubicBezTo>
                    <a:pt x="96" y="3037"/>
                    <a:pt x="60" y="3180"/>
                    <a:pt x="48" y="3311"/>
                  </a:cubicBezTo>
                  <a:cubicBezTo>
                    <a:pt x="48" y="3382"/>
                    <a:pt x="37" y="3442"/>
                    <a:pt x="37" y="3513"/>
                  </a:cubicBezTo>
                  <a:lnTo>
                    <a:pt x="25" y="3620"/>
                  </a:lnTo>
                  <a:lnTo>
                    <a:pt x="25" y="3727"/>
                  </a:lnTo>
                  <a:cubicBezTo>
                    <a:pt x="1" y="3858"/>
                    <a:pt x="1" y="3989"/>
                    <a:pt x="1" y="4132"/>
                  </a:cubicBezTo>
                  <a:lnTo>
                    <a:pt x="1" y="4323"/>
                  </a:lnTo>
                  <a:cubicBezTo>
                    <a:pt x="1" y="4382"/>
                    <a:pt x="25" y="4454"/>
                    <a:pt x="25" y="4513"/>
                  </a:cubicBezTo>
                  <a:cubicBezTo>
                    <a:pt x="37" y="4632"/>
                    <a:pt x="37" y="4763"/>
                    <a:pt x="48" y="4882"/>
                  </a:cubicBezTo>
                  <a:lnTo>
                    <a:pt x="96" y="5240"/>
                  </a:lnTo>
                  <a:cubicBezTo>
                    <a:pt x="108" y="5359"/>
                    <a:pt x="144" y="5478"/>
                    <a:pt x="156" y="5585"/>
                  </a:cubicBezTo>
                  <a:cubicBezTo>
                    <a:pt x="168" y="5644"/>
                    <a:pt x="168" y="5692"/>
                    <a:pt x="179" y="5751"/>
                  </a:cubicBezTo>
                  <a:cubicBezTo>
                    <a:pt x="203" y="5787"/>
                    <a:pt x="215" y="5859"/>
                    <a:pt x="227" y="5894"/>
                  </a:cubicBezTo>
                  <a:cubicBezTo>
                    <a:pt x="263" y="6002"/>
                    <a:pt x="275" y="6085"/>
                    <a:pt x="299" y="6180"/>
                  </a:cubicBezTo>
                  <a:cubicBezTo>
                    <a:pt x="322" y="6275"/>
                    <a:pt x="346" y="6359"/>
                    <a:pt x="382" y="6430"/>
                  </a:cubicBezTo>
                  <a:cubicBezTo>
                    <a:pt x="406" y="6525"/>
                    <a:pt x="418" y="6585"/>
                    <a:pt x="453" y="6656"/>
                  </a:cubicBezTo>
                  <a:cubicBezTo>
                    <a:pt x="477" y="6728"/>
                    <a:pt x="501" y="6787"/>
                    <a:pt x="525" y="6847"/>
                  </a:cubicBezTo>
                  <a:lnTo>
                    <a:pt x="632" y="6811"/>
                  </a:lnTo>
                  <a:lnTo>
                    <a:pt x="632" y="6775"/>
                  </a:lnTo>
                  <a:cubicBezTo>
                    <a:pt x="620" y="6656"/>
                    <a:pt x="584" y="6525"/>
                    <a:pt x="572" y="6359"/>
                  </a:cubicBezTo>
                  <a:cubicBezTo>
                    <a:pt x="572" y="6287"/>
                    <a:pt x="560" y="6192"/>
                    <a:pt x="537" y="6109"/>
                  </a:cubicBezTo>
                  <a:cubicBezTo>
                    <a:pt x="525" y="6013"/>
                    <a:pt x="525" y="5930"/>
                    <a:pt x="513" y="5823"/>
                  </a:cubicBezTo>
                  <a:cubicBezTo>
                    <a:pt x="513" y="5775"/>
                    <a:pt x="501" y="5716"/>
                    <a:pt x="501" y="5680"/>
                  </a:cubicBezTo>
                  <a:cubicBezTo>
                    <a:pt x="477" y="5621"/>
                    <a:pt x="477" y="5573"/>
                    <a:pt x="477" y="5513"/>
                  </a:cubicBezTo>
                  <a:cubicBezTo>
                    <a:pt x="465" y="5406"/>
                    <a:pt x="453" y="5299"/>
                    <a:pt x="453" y="5180"/>
                  </a:cubicBezTo>
                  <a:cubicBezTo>
                    <a:pt x="453" y="5085"/>
                    <a:pt x="441" y="4954"/>
                    <a:pt x="441" y="4835"/>
                  </a:cubicBezTo>
                  <a:lnTo>
                    <a:pt x="441" y="4489"/>
                  </a:lnTo>
                  <a:cubicBezTo>
                    <a:pt x="453" y="4239"/>
                    <a:pt x="453" y="3989"/>
                    <a:pt x="477" y="3739"/>
                  </a:cubicBezTo>
                  <a:lnTo>
                    <a:pt x="477" y="3644"/>
                  </a:lnTo>
                  <a:lnTo>
                    <a:pt x="501" y="3561"/>
                  </a:lnTo>
                  <a:cubicBezTo>
                    <a:pt x="513" y="3501"/>
                    <a:pt x="513" y="3430"/>
                    <a:pt x="525" y="3370"/>
                  </a:cubicBezTo>
                  <a:cubicBezTo>
                    <a:pt x="537" y="3239"/>
                    <a:pt x="572" y="3108"/>
                    <a:pt x="584" y="2977"/>
                  </a:cubicBezTo>
                  <a:cubicBezTo>
                    <a:pt x="596" y="2858"/>
                    <a:pt x="632" y="2727"/>
                    <a:pt x="656" y="2608"/>
                  </a:cubicBezTo>
                  <a:cubicBezTo>
                    <a:pt x="703" y="2489"/>
                    <a:pt x="715" y="2358"/>
                    <a:pt x="763" y="2239"/>
                  </a:cubicBezTo>
                  <a:cubicBezTo>
                    <a:pt x="822" y="1989"/>
                    <a:pt x="918" y="1751"/>
                    <a:pt x="1001" y="1525"/>
                  </a:cubicBezTo>
                  <a:cubicBezTo>
                    <a:pt x="1108" y="1299"/>
                    <a:pt x="1191" y="1072"/>
                    <a:pt x="1299" y="882"/>
                  </a:cubicBezTo>
                  <a:cubicBezTo>
                    <a:pt x="1406" y="691"/>
                    <a:pt x="1513" y="501"/>
                    <a:pt x="1608" y="334"/>
                  </a:cubicBezTo>
                  <a:cubicBezTo>
                    <a:pt x="1692" y="215"/>
                    <a:pt x="1763" y="108"/>
                    <a:pt x="1834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02;p53">
              <a:extLst>
                <a:ext uri="{FF2B5EF4-FFF2-40B4-BE49-F238E27FC236}">
                  <a16:creationId xmlns:a16="http://schemas.microsoft.com/office/drawing/2014/main" id="{E721C294-868D-3B7B-B0A4-DE53528A99F7}"/>
                </a:ext>
              </a:extLst>
            </p:cNvPr>
            <p:cNvSpPr/>
            <p:nvPr/>
          </p:nvSpPr>
          <p:spPr>
            <a:xfrm>
              <a:off x="2164250" y="2920125"/>
              <a:ext cx="45850" cy="173575"/>
            </a:xfrm>
            <a:custGeom>
              <a:avLst/>
              <a:gdLst/>
              <a:ahLst/>
              <a:cxnLst/>
              <a:rect l="l" t="t" r="r" b="b"/>
              <a:pathLst>
                <a:path w="1834" h="6943" extrusionOk="0">
                  <a:moveTo>
                    <a:pt x="1548" y="1"/>
                  </a:moveTo>
                  <a:cubicBezTo>
                    <a:pt x="1489" y="60"/>
                    <a:pt x="1453" y="120"/>
                    <a:pt x="1393" y="179"/>
                  </a:cubicBezTo>
                  <a:cubicBezTo>
                    <a:pt x="1334" y="251"/>
                    <a:pt x="1274" y="346"/>
                    <a:pt x="1191" y="429"/>
                  </a:cubicBezTo>
                  <a:cubicBezTo>
                    <a:pt x="1155" y="477"/>
                    <a:pt x="1120" y="525"/>
                    <a:pt x="1096" y="572"/>
                  </a:cubicBezTo>
                  <a:cubicBezTo>
                    <a:pt x="1048" y="608"/>
                    <a:pt x="1012" y="668"/>
                    <a:pt x="989" y="715"/>
                  </a:cubicBezTo>
                  <a:cubicBezTo>
                    <a:pt x="858" y="929"/>
                    <a:pt x="739" y="1132"/>
                    <a:pt x="619" y="1370"/>
                  </a:cubicBezTo>
                  <a:cubicBezTo>
                    <a:pt x="560" y="1489"/>
                    <a:pt x="500" y="1608"/>
                    <a:pt x="453" y="1727"/>
                  </a:cubicBezTo>
                  <a:cubicBezTo>
                    <a:pt x="417" y="1799"/>
                    <a:pt x="405" y="1858"/>
                    <a:pt x="381" y="1918"/>
                  </a:cubicBezTo>
                  <a:cubicBezTo>
                    <a:pt x="358" y="1977"/>
                    <a:pt x="334" y="2061"/>
                    <a:pt x="322" y="2120"/>
                  </a:cubicBezTo>
                  <a:cubicBezTo>
                    <a:pt x="274" y="2239"/>
                    <a:pt x="227" y="2370"/>
                    <a:pt x="203" y="2501"/>
                  </a:cubicBezTo>
                  <a:lnTo>
                    <a:pt x="108" y="2906"/>
                  </a:lnTo>
                  <a:cubicBezTo>
                    <a:pt x="96" y="3037"/>
                    <a:pt x="60" y="3168"/>
                    <a:pt x="48" y="3311"/>
                  </a:cubicBezTo>
                  <a:cubicBezTo>
                    <a:pt x="48" y="3382"/>
                    <a:pt x="36" y="3442"/>
                    <a:pt x="36" y="3513"/>
                  </a:cubicBezTo>
                  <a:lnTo>
                    <a:pt x="24" y="3620"/>
                  </a:lnTo>
                  <a:lnTo>
                    <a:pt x="24" y="3727"/>
                  </a:lnTo>
                  <a:cubicBezTo>
                    <a:pt x="0" y="3858"/>
                    <a:pt x="0" y="3989"/>
                    <a:pt x="0" y="4132"/>
                  </a:cubicBezTo>
                  <a:lnTo>
                    <a:pt x="0" y="4323"/>
                  </a:lnTo>
                  <a:cubicBezTo>
                    <a:pt x="0" y="4382"/>
                    <a:pt x="24" y="4454"/>
                    <a:pt x="24" y="4513"/>
                  </a:cubicBezTo>
                  <a:cubicBezTo>
                    <a:pt x="36" y="4632"/>
                    <a:pt x="36" y="4763"/>
                    <a:pt x="48" y="4882"/>
                  </a:cubicBezTo>
                  <a:lnTo>
                    <a:pt x="96" y="5240"/>
                  </a:lnTo>
                  <a:cubicBezTo>
                    <a:pt x="108" y="5359"/>
                    <a:pt x="143" y="5478"/>
                    <a:pt x="155" y="5585"/>
                  </a:cubicBezTo>
                  <a:cubicBezTo>
                    <a:pt x="167" y="5644"/>
                    <a:pt x="167" y="5692"/>
                    <a:pt x="179" y="5751"/>
                  </a:cubicBezTo>
                  <a:cubicBezTo>
                    <a:pt x="203" y="5787"/>
                    <a:pt x="215" y="5847"/>
                    <a:pt x="227" y="5894"/>
                  </a:cubicBezTo>
                  <a:cubicBezTo>
                    <a:pt x="262" y="6002"/>
                    <a:pt x="274" y="6085"/>
                    <a:pt x="298" y="6180"/>
                  </a:cubicBezTo>
                  <a:cubicBezTo>
                    <a:pt x="322" y="6263"/>
                    <a:pt x="346" y="6359"/>
                    <a:pt x="381" y="6430"/>
                  </a:cubicBezTo>
                  <a:cubicBezTo>
                    <a:pt x="405" y="6525"/>
                    <a:pt x="417" y="6585"/>
                    <a:pt x="453" y="6656"/>
                  </a:cubicBezTo>
                  <a:cubicBezTo>
                    <a:pt x="477" y="6716"/>
                    <a:pt x="512" y="6775"/>
                    <a:pt x="524" y="6835"/>
                  </a:cubicBezTo>
                  <a:cubicBezTo>
                    <a:pt x="536" y="6871"/>
                    <a:pt x="560" y="6906"/>
                    <a:pt x="572" y="6942"/>
                  </a:cubicBezTo>
                  <a:lnTo>
                    <a:pt x="643" y="6906"/>
                  </a:lnTo>
                  <a:cubicBezTo>
                    <a:pt x="643" y="6859"/>
                    <a:pt x="643" y="6823"/>
                    <a:pt x="631" y="6775"/>
                  </a:cubicBezTo>
                  <a:cubicBezTo>
                    <a:pt x="596" y="6656"/>
                    <a:pt x="584" y="6525"/>
                    <a:pt x="572" y="6359"/>
                  </a:cubicBezTo>
                  <a:cubicBezTo>
                    <a:pt x="572" y="6287"/>
                    <a:pt x="560" y="6192"/>
                    <a:pt x="536" y="6109"/>
                  </a:cubicBezTo>
                  <a:cubicBezTo>
                    <a:pt x="524" y="6013"/>
                    <a:pt x="524" y="5930"/>
                    <a:pt x="512" y="5823"/>
                  </a:cubicBezTo>
                  <a:cubicBezTo>
                    <a:pt x="512" y="5775"/>
                    <a:pt x="500" y="5716"/>
                    <a:pt x="500" y="5668"/>
                  </a:cubicBezTo>
                  <a:cubicBezTo>
                    <a:pt x="477" y="5609"/>
                    <a:pt x="477" y="5573"/>
                    <a:pt x="477" y="5513"/>
                  </a:cubicBezTo>
                  <a:cubicBezTo>
                    <a:pt x="465" y="5406"/>
                    <a:pt x="453" y="5299"/>
                    <a:pt x="453" y="5180"/>
                  </a:cubicBezTo>
                  <a:cubicBezTo>
                    <a:pt x="453" y="5073"/>
                    <a:pt x="441" y="4954"/>
                    <a:pt x="441" y="4835"/>
                  </a:cubicBezTo>
                  <a:lnTo>
                    <a:pt x="441" y="4478"/>
                  </a:lnTo>
                  <a:cubicBezTo>
                    <a:pt x="453" y="4239"/>
                    <a:pt x="453" y="3989"/>
                    <a:pt x="477" y="3739"/>
                  </a:cubicBezTo>
                  <a:lnTo>
                    <a:pt x="477" y="3644"/>
                  </a:lnTo>
                  <a:lnTo>
                    <a:pt x="500" y="3561"/>
                  </a:lnTo>
                  <a:cubicBezTo>
                    <a:pt x="512" y="3501"/>
                    <a:pt x="512" y="3430"/>
                    <a:pt x="524" y="3370"/>
                  </a:cubicBezTo>
                  <a:cubicBezTo>
                    <a:pt x="536" y="3227"/>
                    <a:pt x="572" y="3108"/>
                    <a:pt x="584" y="2977"/>
                  </a:cubicBezTo>
                  <a:cubicBezTo>
                    <a:pt x="596" y="2858"/>
                    <a:pt x="631" y="2727"/>
                    <a:pt x="655" y="2608"/>
                  </a:cubicBezTo>
                  <a:cubicBezTo>
                    <a:pt x="703" y="2489"/>
                    <a:pt x="715" y="2358"/>
                    <a:pt x="762" y="2239"/>
                  </a:cubicBezTo>
                  <a:cubicBezTo>
                    <a:pt x="822" y="1977"/>
                    <a:pt x="917" y="1739"/>
                    <a:pt x="1000" y="1525"/>
                  </a:cubicBezTo>
                  <a:cubicBezTo>
                    <a:pt x="1108" y="1299"/>
                    <a:pt x="1191" y="1072"/>
                    <a:pt x="1298" y="882"/>
                  </a:cubicBezTo>
                  <a:cubicBezTo>
                    <a:pt x="1405" y="691"/>
                    <a:pt x="1512" y="489"/>
                    <a:pt x="1608" y="334"/>
                  </a:cubicBezTo>
                  <a:cubicBezTo>
                    <a:pt x="1691" y="215"/>
                    <a:pt x="1762" y="108"/>
                    <a:pt x="1834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03;p53">
              <a:extLst>
                <a:ext uri="{FF2B5EF4-FFF2-40B4-BE49-F238E27FC236}">
                  <a16:creationId xmlns:a16="http://schemas.microsoft.com/office/drawing/2014/main" id="{52446E6E-363C-F46E-5E7E-D4369DB5884F}"/>
                </a:ext>
              </a:extLst>
            </p:cNvPr>
            <p:cNvSpPr/>
            <p:nvPr/>
          </p:nvSpPr>
          <p:spPr>
            <a:xfrm>
              <a:off x="1902300" y="3165100"/>
              <a:ext cx="412300" cy="233675"/>
            </a:xfrm>
            <a:custGeom>
              <a:avLst/>
              <a:gdLst/>
              <a:ahLst/>
              <a:cxnLst/>
              <a:rect l="l" t="t" r="r" b="b"/>
              <a:pathLst>
                <a:path w="16492" h="9347" extrusionOk="0">
                  <a:moveTo>
                    <a:pt x="16491" y="0"/>
                  </a:moveTo>
                  <a:lnTo>
                    <a:pt x="16491" y="0"/>
                  </a:lnTo>
                  <a:cubicBezTo>
                    <a:pt x="16491" y="0"/>
                    <a:pt x="16491" y="0"/>
                    <a:pt x="16491" y="1"/>
                  </a:cubicBezTo>
                  <a:lnTo>
                    <a:pt x="16491" y="1"/>
                  </a:lnTo>
                  <a:cubicBezTo>
                    <a:pt x="16491" y="0"/>
                    <a:pt x="16491" y="0"/>
                    <a:pt x="16491" y="0"/>
                  </a:cubicBezTo>
                  <a:close/>
                  <a:moveTo>
                    <a:pt x="3418" y="1"/>
                  </a:moveTo>
                  <a:cubicBezTo>
                    <a:pt x="1" y="3477"/>
                    <a:pt x="1834" y="9073"/>
                    <a:pt x="1834" y="9073"/>
                  </a:cubicBezTo>
                  <a:lnTo>
                    <a:pt x="4930" y="9133"/>
                  </a:lnTo>
                  <a:lnTo>
                    <a:pt x="5085" y="9133"/>
                  </a:lnTo>
                  <a:lnTo>
                    <a:pt x="11478" y="9276"/>
                  </a:lnTo>
                  <a:lnTo>
                    <a:pt x="11598" y="9276"/>
                  </a:lnTo>
                  <a:lnTo>
                    <a:pt x="15336" y="9347"/>
                  </a:lnTo>
                  <a:cubicBezTo>
                    <a:pt x="13937" y="2834"/>
                    <a:pt x="16450" y="36"/>
                    <a:pt x="16491" y="1"/>
                  </a:cubicBezTo>
                  <a:close/>
                </a:path>
              </a:pathLst>
            </a:custGeom>
            <a:solidFill>
              <a:srgbClr val="F4E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04;p53">
              <a:extLst>
                <a:ext uri="{FF2B5EF4-FFF2-40B4-BE49-F238E27FC236}">
                  <a16:creationId xmlns:a16="http://schemas.microsoft.com/office/drawing/2014/main" id="{2D90804A-5485-6D83-C1A8-03D18B6E3CC6}"/>
                </a:ext>
              </a:extLst>
            </p:cNvPr>
            <p:cNvSpPr/>
            <p:nvPr/>
          </p:nvSpPr>
          <p:spPr>
            <a:xfrm>
              <a:off x="2012450" y="3165100"/>
              <a:ext cx="48525" cy="229225"/>
            </a:xfrm>
            <a:custGeom>
              <a:avLst/>
              <a:gdLst/>
              <a:ahLst/>
              <a:cxnLst/>
              <a:rect l="l" t="t" r="r" b="b"/>
              <a:pathLst>
                <a:path w="1941" h="9169" extrusionOk="0">
                  <a:moveTo>
                    <a:pt x="1727" y="1"/>
                  </a:moveTo>
                  <a:cubicBezTo>
                    <a:pt x="1608" y="155"/>
                    <a:pt x="1488" y="358"/>
                    <a:pt x="1369" y="572"/>
                  </a:cubicBezTo>
                  <a:cubicBezTo>
                    <a:pt x="1238" y="810"/>
                    <a:pt x="1107" y="1072"/>
                    <a:pt x="988" y="1346"/>
                  </a:cubicBezTo>
                  <a:cubicBezTo>
                    <a:pt x="869" y="1632"/>
                    <a:pt x="726" y="1929"/>
                    <a:pt x="631" y="2239"/>
                  </a:cubicBezTo>
                  <a:cubicBezTo>
                    <a:pt x="595" y="2322"/>
                    <a:pt x="572" y="2406"/>
                    <a:pt x="536" y="2477"/>
                  </a:cubicBezTo>
                  <a:cubicBezTo>
                    <a:pt x="512" y="2560"/>
                    <a:pt x="488" y="2644"/>
                    <a:pt x="465" y="2739"/>
                  </a:cubicBezTo>
                  <a:cubicBezTo>
                    <a:pt x="405" y="2894"/>
                    <a:pt x="369" y="3072"/>
                    <a:pt x="334" y="3239"/>
                  </a:cubicBezTo>
                  <a:cubicBezTo>
                    <a:pt x="262" y="3584"/>
                    <a:pt x="179" y="3942"/>
                    <a:pt x="119" y="4299"/>
                  </a:cubicBezTo>
                  <a:lnTo>
                    <a:pt x="95" y="4561"/>
                  </a:lnTo>
                  <a:cubicBezTo>
                    <a:pt x="84" y="4656"/>
                    <a:pt x="84" y="4739"/>
                    <a:pt x="60" y="4835"/>
                  </a:cubicBezTo>
                  <a:cubicBezTo>
                    <a:pt x="48" y="4918"/>
                    <a:pt x="48" y="5013"/>
                    <a:pt x="36" y="5096"/>
                  </a:cubicBezTo>
                  <a:cubicBezTo>
                    <a:pt x="36" y="5192"/>
                    <a:pt x="24" y="5275"/>
                    <a:pt x="24" y="5370"/>
                  </a:cubicBezTo>
                  <a:cubicBezTo>
                    <a:pt x="0" y="5549"/>
                    <a:pt x="0" y="5727"/>
                    <a:pt x="0" y="5894"/>
                  </a:cubicBezTo>
                  <a:cubicBezTo>
                    <a:pt x="0" y="6073"/>
                    <a:pt x="24" y="6228"/>
                    <a:pt x="24" y="6394"/>
                  </a:cubicBezTo>
                  <a:cubicBezTo>
                    <a:pt x="24" y="6561"/>
                    <a:pt x="48" y="6728"/>
                    <a:pt x="60" y="6882"/>
                  </a:cubicBezTo>
                  <a:cubicBezTo>
                    <a:pt x="84" y="6966"/>
                    <a:pt x="84" y="7049"/>
                    <a:pt x="95" y="7121"/>
                  </a:cubicBezTo>
                  <a:cubicBezTo>
                    <a:pt x="107" y="7204"/>
                    <a:pt x="119" y="7275"/>
                    <a:pt x="119" y="7359"/>
                  </a:cubicBezTo>
                  <a:cubicBezTo>
                    <a:pt x="167" y="7656"/>
                    <a:pt x="226" y="7942"/>
                    <a:pt x="286" y="8216"/>
                  </a:cubicBezTo>
                  <a:cubicBezTo>
                    <a:pt x="322" y="8347"/>
                    <a:pt x="345" y="8466"/>
                    <a:pt x="381" y="8585"/>
                  </a:cubicBezTo>
                  <a:cubicBezTo>
                    <a:pt x="393" y="8645"/>
                    <a:pt x="405" y="8704"/>
                    <a:pt x="417" y="8752"/>
                  </a:cubicBezTo>
                  <a:cubicBezTo>
                    <a:pt x="441" y="8811"/>
                    <a:pt x="453" y="8847"/>
                    <a:pt x="465" y="8906"/>
                  </a:cubicBezTo>
                  <a:cubicBezTo>
                    <a:pt x="500" y="9002"/>
                    <a:pt x="524" y="9073"/>
                    <a:pt x="536" y="9168"/>
                  </a:cubicBezTo>
                  <a:lnTo>
                    <a:pt x="691" y="9121"/>
                  </a:lnTo>
                  <a:cubicBezTo>
                    <a:pt x="679" y="9037"/>
                    <a:pt x="655" y="8930"/>
                    <a:pt x="643" y="8835"/>
                  </a:cubicBezTo>
                  <a:cubicBezTo>
                    <a:pt x="631" y="8775"/>
                    <a:pt x="631" y="8740"/>
                    <a:pt x="619" y="8680"/>
                  </a:cubicBezTo>
                  <a:cubicBezTo>
                    <a:pt x="619" y="8621"/>
                    <a:pt x="595" y="8561"/>
                    <a:pt x="595" y="8502"/>
                  </a:cubicBezTo>
                  <a:cubicBezTo>
                    <a:pt x="584" y="8383"/>
                    <a:pt x="572" y="8252"/>
                    <a:pt x="536" y="8121"/>
                  </a:cubicBezTo>
                  <a:lnTo>
                    <a:pt x="500" y="7716"/>
                  </a:lnTo>
                  <a:cubicBezTo>
                    <a:pt x="476" y="7585"/>
                    <a:pt x="465" y="7442"/>
                    <a:pt x="465" y="7287"/>
                  </a:cubicBezTo>
                  <a:cubicBezTo>
                    <a:pt x="465" y="7216"/>
                    <a:pt x="453" y="7144"/>
                    <a:pt x="453" y="7061"/>
                  </a:cubicBezTo>
                  <a:lnTo>
                    <a:pt x="453" y="6823"/>
                  </a:lnTo>
                  <a:cubicBezTo>
                    <a:pt x="453" y="6668"/>
                    <a:pt x="429" y="6513"/>
                    <a:pt x="429" y="6347"/>
                  </a:cubicBezTo>
                  <a:cubicBezTo>
                    <a:pt x="429" y="6025"/>
                    <a:pt x="453" y="5692"/>
                    <a:pt x="465" y="5358"/>
                  </a:cubicBezTo>
                  <a:cubicBezTo>
                    <a:pt x="465" y="5263"/>
                    <a:pt x="476" y="5192"/>
                    <a:pt x="476" y="5096"/>
                  </a:cubicBezTo>
                  <a:cubicBezTo>
                    <a:pt x="476" y="5013"/>
                    <a:pt x="500" y="4942"/>
                    <a:pt x="512" y="4846"/>
                  </a:cubicBezTo>
                  <a:cubicBezTo>
                    <a:pt x="524" y="4763"/>
                    <a:pt x="524" y="4680"/>
                    <a:pt x="536" y="4596"/>
                  </a:cubicBezTo>
                  <a:lnTo>
                    <a:pt x="572" y="4346"/>
                  </a:lnTo>
                  <a:cubicBezTo>
                    <a:pt x="607" y="4001"/>
                    <a:pt x="691" y="3656"/>
                    <a:pt x="750" y="3334"/>
                  </a:cubicBezTo>
                  <a:cubicBezTo>
                    <a:pt x="822" y="3001"/>
                    <a:pt x="905" y="2679"/>
                    <a:pt x="1000" y="2358"/>
                  </a:cubicBezTo>
                  <a:cubicBezTo>
                    <a:pt x="1084" y="2048"/>
                    <a:pt x="1191" y="1751"/>
                    <a:pt x="1298" y="1465"/>
                  </a:cubicBezTo>
                  <a:cubicBezTo>
                    <a:pt x="1357" y="1334"/>
                    <a:pt x="1405" y="1191"/>
                    <a:pt x="1465" y="1072"/>
                  </a:cubicBezTo>
                  <a:cubicBezTo>
                    <a:pt x="1500" y="929"/>
                    <a:pt x="1560" y="810"/>
                    <a:pt x="1608" y="691"/>
                  </a:cubicBezTo>
                  <a:cubicBezTo>
                    <a:pt x="1715" y="453"/>
                    <a:pt x="1822" y="239"/>
                    <a:pt x="1905" y="36"/>
                  </a:cubicBezTo>
                  <a:cubicBezTo>
                    <a:pt x="1917" y="24"/>
                    <a:pt x="1917" y="12"/>
                    <a:pt x="1941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05;p53">
              <a:extLst>
                <a:ext uri="{FF2B5EF4-FFF2-40B4-BE49-F238E27FC236}">
                  <a16:creationId xmlns:a16="http://schemas.microsoft.com/office/drawing/2014/main" id="{62DF342A-CAE3-A649-A409-AF4F1F41AD9B}"/>
                </a:ext>
              </a:extLst>
            </p:cNvPr>
            <p:cNvSpPr/>
            <p:nvPr/>
          </p:nvSpPr>
          <p:spPr>
            <a:xfrm>
              <a:off x="2174375" y="3165100"/>
              <a:ext cx="48525" cy="232500"/>
            </a:xfrm>
            <a:custGeom>
              <a:avLst/>
              <a:gdLst/>
              <a:ahLst/>
              <a:cxnLst/>
              <a:rect l="l" t="t" r="r" b="b"/>
              <a:pathLst>
                <a:path w="1941" h="9300" extrusionOk="0">
                  <a:moveTo>
                    <a:pt x="1727" y="1"/>
                  </a:moveTo>
                  <a:cubicBezTo>
                    <a:pt x="1608" y="155"/>
                    <a:pt x="1488" y="358"/>
                    <a:pt x="1369" y="572"/>
                  </a:cubicBezTo>
                  <a:cubicBezTo>
                    <a:pt x="1238" y="810"/>
                    <a:pt x="1107" y="1072"/>
                    <a:pt x="988" y="1346"/>
                  </a:cubicBezTo>
                  <a:cubicBezTo>
                    <a:pt x="869" y="1632"/>
                    <a:pt x="726" y="1929"/>
                    <a:pt x="631" y="2239"/>
                  </a:cubicBezTo>
                  <a:cubicBezTo>
                    <a:pt x="595" y="2322"/>
                    <a:pt x="572" y="2406"/>
                    <a:pt x="536" y="2477"/>
                  </a:cubicBezTo>
                  <a:cubicBezTo>
                    <a:pt x="512" y="2560"/>
                    <a:pt x="488" y="2644"/>
                    <a:pt x="465" y="2739"/>
                  </a:cubicBezTo>
                  <a:cubicBezTo>
                    <a:pt x="405" y="2894"/>
                    <a:pt x="369" y="3072"/>
                    <a:pt x="334" y="3239"/>
                  </a:cubicBezTo>
                  <a:cubicBezTo>
                    <a:pt x="250" y="3584"/>
                    <a:pt x="179" y="3942"/>
                    <a:pt x="119" y="4299"/>
                  </a:cubicBezTo>
                  <a:lnTo>
                    <a:pt x="95" y="4561"/>
                  </a:lnTo>
                  <a:cubicBezTo>
                    <a:pt x="72" y="4656"/>
                    <a:pt x="72" y="4739"/>
                    <a:pt x="60" y="4835"/>
                  </a:cubicBezTo>
                  <a:cubicBezTo>
                    <a:pt x="48" y="4918"/>
                    <a:pt x="48" y="5013"/>
                    <a:pt x="36" y="5096"/>
                  </a:cubicBezTo>
                  <a:cubicBezTo>
                    <a:pt x="36" y="5192"/>
                    <a:pt x="12" y="5275"/>
                    <a:pt x="12" y="5370"/>
                  </a:cubicBezTo>
                  <a:cubicBezTo>
                    <a:pt x="0" y="5549"/>
                    <a:pt x="0" y="5727"/>
                    <a:pt x="0" y="5894"/>
                  </a:cubicBezTo>
                  <a:cubicBezTo>
                    <a:pt x="0" y="6073"/>
                    <a:pt x="12" y="6228"/>
                    <a:pt x="12" y="6394"/>
                  </a:cubicBezTo>
                  <a:cubicBezTo>
                    <a:pt x="12" y="6561"/>
                    <a:pt x="48" y="6728"/>
                    <a:pt x="60" y="6882"/>
                  </a:cubicBezTo>
                  <a:cubicBezTo>
                    <a:pt x="72" y="6966"/>
                    <a:pt x="72" y="7049"/>
                    <a:pt x="95" y="7121"/>
                  </a:cubicBezTo>
                  <a:cubicBezTo>
                    <a:pt x="107" y="7204"/>
                    <a:pt x="119" y="7275"/>
                    <a:pt x="119" y="7359"/>
                  </a:cubicBezTo>
                  <a:cubicBezTo>
                    <a:pt x="167" y="7656"/>
                    <a:pt x="226" y="7942"/>
                    <a:pt x="286" y="8216"/>
                  </a:cubicBezTo>
                  <a:cubicBezTo>
                    <a:pt x="310" y="8347"/>
                    <a:pt x="345" y="8466"/>
                    <a:pt x="369" y="8585"/>
                  </a:cubicBezTo>
                  <a:cubicBezTo>
                    <a:pt x="393" y="8645"/>
                    <a:pt x="405" y="8704"/>
                    <a:pt x="417" y="8752"/>
                  </a:cubicBezTo>
                  <a:cubicBezTo>
                    <a:pt x="429" y="8811"/>
                    <a:pt x="453" y="8847"/>
                    <a:pt x="465" y="8906"/>
                  </a:cubicBezTo>
                  <a:cubicBezTo>
                    <a:pt x="488" y="9014"/>
                    <a:pt x="524" y="9109"/>
                    <a:pt x="548" y="9192"/>
                  </a:cubicBezTo>
                  <a:cubicBezTo>
                    <a:pt x="572" y="9228"/>
                    <a:pt x="584" y="9264"/>
                    <a:pt x="584" y="9299"/>
                  </a:cubicBezTo>
                  <a:lnTo>
                    <a:pt x="726" y="9276"/>
                  </a:lnTo>
                  <a:cubicBezTo>
                    <a:pt x="715" y="9228"/>
                    <a:pt x="715" y="9180"/>
                    <a:pt x="703" y="9133"/>
                  </a:cubicBezTo>
                  <a:cubicBezTo>
                    <a:pt x="679" y="9049"/>
                    <a:pt x="667" y="8942"/>
                    <a:pt x="655" y="8835"/>
                  </a:cubicBezTo>
                  <a:cubicBezTo>
                    <a:pt x="643" y="8775"/>
                    <a:pt x="643" y="8740"/>
                    <a:pt x="619" y="8680"/>
                  </a:cubicBezTo>
                  <a:cubicBezTo>
                    <a:pt x="619" y="8621"/>
                    <a:pt x="607" y="8561"/>
                    <a:pt x="595" y="8502"/>
                  </a:cubicBezTo>
                  <a:cubicBezTo>
                    <a:pt x="584" y="8383"/>
                    <a:pt x="560" y="8252"/>
                    <a:pt x="536" y="8121"/>
                  </a:cubicBezTo>
                  <a:lnTo>
                    <a:pt x="488" y="7716"/>
                  </a:lnTo>
                  <a:cubicBezTo>
                    <a:pt x="476" y="7585"/>
                    <a:pt x="465" y="7442"/>
                    <a:pt x="465" y="7287"/>
                  </a:cubicBezTo>
                  <a:cubicBezTo>
                    <a:pt x="465" y="7216"/>
                    <a:pt x="441" y="7144"/>
                    <a:pt x="441" y="7061"/>
                  </a:cubicBezTo>
                  <a:lnTo>
                    <a:pt x="441" y="6823"/>
                  </a:lnTo>
                  <a:cubicBezTo>
                    <a:pt x="441" y="6668"/>
                    <a:pt x="429" y="6513"/>
                    <a:pt x="429" y="6347"/>
                  </a:cubicBezTo>
                  <a:cubicBezTo>
                    <a:pt x="429" y="6025"/>
                    <a:pt x="441" y="5692"/>
                    <a:pt x="465" y="5358"/>
                  </a:cubicBezTo>
                  <a:cubicBezTo>
                    <a:pt x="465" y="5263"/>
                    <a:pt x="476" y="5192"/>
                    <a:pt x="476" y="5096"/>
                  </a:cubicBezTo>
                  <a:cubicBezTo>
                    <a:pt x="476" y="5013"/>
                    <a:pt x="488" y="4942"/>
                    <a:pt x="500" y="4846"/>
                  </a:cubicBezTo>
                  <a:cubicBezTo>
                    <a:pt x="524" y="4763"/>
                    <a:pt x="524" y="4680"/>
                    <a:pt x="536" y="4596"/>
                  </a:cubicBezTo>
                  <a:lnTo>
                    <a:pt x="572" y="4346"/>
                  </a:lnTo>
                  <a:cubicBezTo>
                    <a:pt x="607" y="4001"/>
                    <a:pt x="691" y="3656"/>
                    <a:pt x="750" y="3334"/>
                  </a:cubicBezTo>
                  <a:cubicBezTo>
                    <a:pt x="822" y="3001"/>
                    <a:pt x="905" y="2679"/>
                    <a:pt x="1000" y="2358"/>
                  </a:cubicBezTo>
                  <a:cubicBezTo>
                    <a:pt x="1084" y="2048"/>
                    <a:pt x="1191" y="1751"/>
                    <a:pt x="1298" y="1465"/>
                  </a:cubicBezTo>
                  <a:cubicBezTo>
                    <a:pt x="1357" y="1334"/>
                    <a:pt x="1405" y="1191"/>
                    <a:pt x="1465" y="1072"/>
                  </a:cubicBezTo>
                  <a:cubicBezTo>
                    <a:pt x="1500" y="929"/>
                    <a:pt x="1560" y="810"/>
                    <a:pt x="1608" y="691"/>
                  </a:cubicBezTo>
                  <a:cubicBezTo>
                    <a:pt x="1715" y="453"/>
                    <a:pt x="1822" y="239"/>
                    <a:pt x="1905" y="36"/>
                  </a:cubicBezTo>
                  <a:cubicBezTo>
                    <a:pt x="1917" y="24"/>
                    <a:pt x="1917" y="12"/>
                    <a:pt x="1941" y="1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06;p53">
              <a:extLst>
                <a:ext uri="{FF2B5EF4-FFF2-40B4-BE49-F238E27FC236}">
                  <a16:creationId xmlns:a16="http://schemas.microsoft.com/office/drawing/2014/main" id="{7EFF8DC7-24A8-A93E-4AC5-2368888535A8}"/>
                </a:ext>
              </a:extLst>
            </p:cNvPr>
            <p:cNvSpPr/>
            <p:nvPr/>
          </p:nvSpPr>
          <p:spPr>
            <a:xfrm>
              <a:off x="1955000" y="3155875"/>
              <a:ext cx="394700" cy="17000"/>
            </a:xfrm>
            <a:custGeom>
              <a:avLst/>
              <a:gdLst/>
              <a:ahLst/>
              <a:cxnLst/>
              <a:rect l="l" t="t" r="r" b="b"/>
              <a:pathLst>
                <a:path w="15788" h="680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cubicBezTo>
                    <a:pt x="0" y="524"/>
                    <a:pt x="143" y="679"/>
                    <a:pt x="334" y="679"/>
                  </a:cubicBezTo>
                  <a:lnTo>
                    <a:pt x="15443" y="679"/>
                  </a:lnTo>
                  <a:cubicBezTo>
                    <a:pt x="15633" y="679"/>
                    <a:pt x="15788" y="536"/>
                    <a:pt x="15788" y="334"/>
                  </a:cubicBezTo>
                  <a:cubicBezTo>
                    <a:pt x="15788" y="143"/>
                    <a:pt x="15633" y="0"/>
                    <a:pt x="15443" y="0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07;p53">
              <a:extLst>
                <a:ext uri="{FF2B5EF4-FFF2-40B4-BE49-F238E27FC236}">
                  <a16:creationId xmlns:a16="http://schemas.microsoft.com/office/drawing/2014/main" id="{8E36981E-BCA7-5BF4-1CCA-26C64AB74A1B}"/>
                </a:ext>
              </a:extLst>
            </p:cNvPr>
            <p:cNvSpPr/>
            <p:nvPr/>
          </p:nvSpPr>
          <p:spPr>
            <a:xfrm>
              <a:off x="1771050" y="3475250"/>
              <a:ext cx="644475" cy="365850"/>
            </a:xfrm>
            <a:custGeom>
              <a:avLst/>
              <a:gdLst/>
              <a:ahLst/>
              <a:cxnLst/>
              <a:rect l="l" t="t" r="r" b="b"/>
              <a:pathLst>
                <a:path w="25779" h="14634" extrusionOk="0">
                  <a:moveTo>
                    <a:pt x="25777" y="1"/>
                  </a:moveTo>
                  <a:cubicBezTo>
                    <a:pt x="25777" y="1"/>
                    <a:pt x="25777" y="1"/>
                    <a:pt x="25777" y="1"/>
                  </a:cubicBezTo>
                  <a:lnTo>
                    <a:pt x="5310" y="1"/>
                  </a:lnTo>
                  <a:cubicBezTo>
                    <a:pt x="0" y="5454"/>
                    <a:pt x="2858" y="14205"/>
                    <a:pt x="2858" y="14205"/>
                  </a:cubicBezTo>
                  <a:lnTo>
                    <a:pt x="5894" y="14265"/>
                  </a:lnTo>
                  <a:lnTo>
                    <a:pt x="6049" y="14265"/>
                  </a:lnTo>
                  <a:lnTo>
                    <a:pt x="13264" y="14407"/>
                  </a:lnTo>
                  <a:lnTo>
                    <a:pt x="13395" y="14407"/>
                  </a:lnTo>
                  <a:lnTo>
                    <a:pt x="22051" y="14586"/>
                  </a:lnTo>
                  <a:lnTo>
                    <a:pt x="22158" y="14586"/>
                  </a:lnTo>
                  <a:lnTo>
                    <a:pt x="23967" y="14634"/>
                  </a:lnTo>
                  <a:cubicBezTo>
                    <a:pt x="21744" y="4349"/>
                    <a:pt x="25778" y="1"/>
                    <a:pt x="25777" y="1"/>
                  </a:cubicBezTo>
                  <a:close/>
                </a:path>
              </a:pathLst>
            </a:custGeom>
            <a:solidFill>
              <a:srgbClr val="F4E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08;p53">
              <a:extLst>
                <a:ext uri="{FF2B5EF4-FFF2-40B4-BE49-F238E27FC236}">
                  <a16:creationId xmlns:a16="http://schemas.microsoft.com/office/drawing/2014/main" id="{0C9A0E71-49C1-3661-F148-6BEAD037B4D8}"/>
                </a:ext>
              </a:extLst>
            </p:cNvPr>
            <p:cNvSpPr/>
            <p:nvPr/>
          </p:nvSpPr>
          <p:spPr>
            <a:xfrm>
              <a:off x="1888925" y="3474950"/>
              <a:ext cx="60450" cy="357225"/>
            </a:xfrm>
            <a:custGeom>
              <a:avLst/>
              <a:gdLst/>
              <a:ahLst/>
              <a:cxnLst/>
              <a:rect l="l" t="t" r="r" b="b"/>
              <a:pathLst>
                <a:path w="2418" h="14289" extrusionOk="0">
                  <a:moveTo>
                    <a:pt x="2417" y="1"/>
                  </a:moveTo>
                  <a:cubicBezTo>
                    <a:pt x="2410" y="17"/>
                    <a:pt x="2403" y="32"/>
                    <a:pt x="2395" y="49"/>
                  </a:cubicBezTo>
                  <a:lnTo>
                    <a:pt x="2417" y="49"/>
                  </a:lnTo>
                  <a:lnTo>
                    <a:pt x="2417" y="1"/>
                  </a:lnTo>
                  <a:close/>
                  <a:moveTo>
                    <a:pt x="2250" y="49"/>
                  </a:moveTo>
                  <a:cubicBezTo>
                    <a:pt x="2179" y="144"/>
                    <a:pt x="2119" y="275"/>
                    <a:pt x="2036" y="382"/>
                  </a:cubicBezTo>
                  <a:cubicBezTo>
                    <a:pt x="1953" y="525"/>
                    <a:pt x="1881" y="668"/>
                    <a:pt x="1786" y="834"/>
                  </a:cubicBezTo>
                  <a:cubicBezTo>
                    <a:pt x="1750" y="918"/>
                    <a:pt x="1703" y="1001"/>
                    <a:pt x="1655" y="1084"/>
                  </a:cubicBezTo>
                  <a:lnTo>
                    <a:pt x="1524" y="1358"/>
                  </a:lnTo>
                  <a:cubicBezTo>
                    <a:pt x="1345" y="1715"/>
                    <a:pt x="1179" y="2096"/>
                    <a:pt x="1012" y="2525"/>
                  </a:cubicBezTo>
                  <a:cubicBezTo>
                    <a:pt x="976" y="2632"/>
                    <a:pt x="941" y="2751"/>
                    <a:pt x="893" y="2858"/>
                  </a:cubicBezTo>
                  <a:cubicBezTo>
                    <a:pt x="881" y="2918"/>
                    <a:pt x="857" y="2966"/>
                    <a:pt x="834" y="3025"/>
                  </a:cubicBezTo>
                  <a:cubicBezTo>
                    <a:pt x="810" y="3073"/>
                    <a:pt x="798" y="3132"/>
                    <a:pt x="774" y="3192"/>
                  </a:cubicBezTo>
                  <a:cubicBezTo>
                    <a:pt x="750" y="3287"/>
                    <a:pt x="703" y="3406"/>
                    <a:pt x="679" y="3525"/>
                  </a:cubicBezTo>
                  <a:cubicBezTo>
                    <a:pt x="631" y="3644"/>
                    <a:pt x="595" y="3763"/>
                    <a:pt x="572" y="3882"/>
                  </a:cubicBezTo>
                  <a:cubicBezTo>
                    <a:pt x="512" y="4121"/>
                    <a:pt x="453" y="4359"/>
                    <a:pt x="393" y="4609"/>
                  </a:cubicBezTo>
                  <a:cubicBezTo>
                    <a:pt x="333" y="4871"/>
                    <a:pt x="286" y="5121"/>
                    <a:pt x="238" y="5371"/>
                  </a:cubicBezTo>
                  <a:cubicBezTo>
                    <a:pt x="202" y="5633"/>
                    <a:pt x="155" y="5883"/>
                    <a:pt x="119" y="6145"/>
                  </a:cubicBezTo>
                  <a:lnTo>
                    <a:pt x="83" y="6549"/>
                  </a:lnTo>
                  <a:lnTo>
                    <a:pt x="48" y="6954"/>
                  </a:lnTo>
                  <a:cubicBezTo>
                    <a:pt x="36" y="7085"/>
                    <a:pt x="24" y="7216"/>
                    <a:pt x="24" y="7359"/>
                  </a:cubicBezTo>
                  <a:cubicBezTo>
                    <a:pt x="24" y="7490"/>
                    <a:pt x="0" y="7621"/>
                    <a:pt x="0" y="7752"/>
                  </a:cubicBezTo>
                  <a:lnTo>
                    <a:pt x="0" y="7954"/>
                  </a:lnTo>
                  <a:lnTo>
                    <a:pt x="0" y="8145"/>
                  </a:lnTo>
                  <a:lnTo>
                    <a:pt x="0" y="8526"/>
                  </a:lnTo>
                  <a:cubicBezTo>
                    <a:pt x="0" y="9050"/>
                    <a:pt x="48" y="9574"/>
                    <a:pt x="107" y="10062"/>
                  </a:cubicBezTo>
                  <a:cubicBezTo>
                    <a:pt x="107" y="10121"/>
                    <a:pt x="107" y="10181"/>
                    <a:pt x="119" y="10240"/>
                  </a:cubicBezTo>
                  <a:cubicBezTo>
                    <a:pt x="143" y="10300"/>
                    <a:pt x="143" y="10359"/>
                    <a:pt x="155" y="10419"/>
                  </a:cubicBezTo>
                  <a:cubicBezTo>
                    <a:pt x="179" y="10538"/>
                    <a:pt x="202" y="10657"/>
                    <a:pt x="214" y="10776"/>
                  </a:cubicBezTo>
                  <a:cubicBezTo>
                    <a:pt x="262" y="11014"/>
                    <a:pt x="298" y="11240"/>
                    <a:pt x="345" y="11467"/>
                  </a:cubicBezTo>
                  <a:cubicBezTo>
                    <a:pt x="381" y="11562"/>
                    <a:pt x="405" y="11681"/>
                    <a:pt x="417" y="11788"/>
                  </a:cubicBezTo>
                  <a:cubicBezTo>
                    <a:pt x="441" y="11895"/>
                    <a:pt x="464" y="12002"/>
                    <a:pt x="500" y="12098"/>
                  </a:cubicBezTo>
                  <a:cubicBezTo>
                    <a:pt x="560" y="12312"/>
                    <a:pt x="595" y="12503"/>
                    <a:pt x="655" y="12693"/>
                  </a:cubicBezTo>
                  <a:cubicBezTo>
                    <a:pt x="774" y="13086"/>
                    <a:pt x="881" y="13431"/>
                    <a:pt x="1000" y="13729"/>
                  </a:cubicBezTo>
                  <a:cubicBezTo>
                    <a:pt x="1072" y="13931"/>
                    <a:pt x="1155" y="14122"/>
                    <a:pt x="1215" y="14288"/>
                  </a:cubicBezTo>
                  <a:lnTo>
                    <a:pt x="1357" y="14288"/>
                  </a:lnTo>
                  <a:cubicBezTo>
                    <a:pt x="1345" y="14229"/>
                    <a:pt x="1334" y="14169"/>
                    <a:pt x="1310" y="14098"/>
                  </a:cubicBezTo>
                  <a:cubicBezTo>
                    <a:pt x="1286" y="13967"/>
                    <a:pt x="1250" y="13812"/>
                    <a:pt x="1215" y="13669"/>
                  </a:cubicBezTo>
                  <a:cubicBezTo>
                    <a:pt x="1191" y="13586"/>
                    <a:pt x="1167" y="13503"/>
                    <a:pt x="1155" y="13431"/>
                  </a:cubicBezTo>
                  <a:cubicBezTo>
                    <a:pt x="1131" y="13348"/>
                    <a:pt x="1119" y="13265"/>
                    <a:pt x="1107" y="13169"/>
                  </a:cubicBezTo>
                  <a:cubicBezTo>
                    <a:pt x="1060" y="12991"/>
                    <a:pt x="1036" y="12812"/>
                    <a:pt x="988" y="12622"/>
                  </a:cubicBezTo>
                  <a:cubicBezTo>
                    <a:pt x="941" y="12431"/>
                    <a:pt x="917" y="12241"/>
                    <a:pt x="881" y="12026"/>
                  </a:cubicBezTo>
                  <a:cubicBezTo>
                    <a:pt x="857" y="11919"/>
                    <a:pt x="834" y="11824"/>
                    <a:pt x="822" y="11717"/>
                  </a:cubicBezTo>
                  <a:cubicBezTo>
                    <a:pt x="810" y="11610"/>
                    <a:pt x="798" y="11490"/>
                    <a:pt x="774" y="11383"/>
                  </a:cubicBezTo>
                  <a:cubicBezTo>
                    <a:pt x="750" y="11169"/>
                    <a:pt x="703" y="10943"/>
                    <a:pt x="691" y="10705"/>
                  </a:cubicBezTo>
                  <a:cubicBezTo>
                    <a:pt x="691" y="10586"/>
                    <a:pt x="679" y="10467"/>
                    <a:pt x="655" y="10347"/>
                  </a:cubicBezTo>
                  <a:cubicBezTo>
                    <a:pt x="655" y="10288"/>
                    <a:pt x="643" y="10228"/>
                    <a:pt x="643" y="10169"/>
                  </a:cubicBezTo>
                  <a:cubicBezTo>
                    <a:pt x="631" y="10109"/>
                    <a:pt x="631" y="10050"/>
                    <a:pt x="631" y="9990"/>
                  </a:cubicBezTo>
                  <a:cubicBezTo>
                    <a:pt x="619" y="9871"/>
                    <a:pt x="619" y="9752"/>
                    <a:pt x="595" y="9633"/>
                  </a:cubicBezTo>
                  <a:cubicBezTo>
                    <a:pt x="595" y="9514"/>
                    <a:pt x="583" y="9371"/>
                    <a:pt x="583" y="9252"/>
                  </a:cubicBezTo>
                  <a:cubicBezTo>
                    <a:pt x="572" y="9145"/>
                    <a:pt x="572" y="9002"/>
                    <a:pt x="572" y="8883"/>
                  </a:cubicBezTo>
                  <a:lnTo>
                    <a:pt x="572" y="8693"/>
                  </a:lnTo>
                  <a:lnTo>
                    <a:pt x="572" y="8502"/>
                  </a:lnTo>
                  <a:lnTo>
                    <a:pt x="572" y="8109"/>
                  </a:lnTo>
                  <a:lnTo>
                    <a:pt x="572" y="7919"/>
                  </a:lnTo>
                  <a:lnTo>
                    <a:pt x="583" y="7728"/>
                  </a:lnTo>
                  <a:cubicBezTo>
                    <a:pt x="583" y="7597"/>
                    <a:pt x="595" y="7478"/>
                    <a:pt x="595" y="7335"/>
                  </a:cubicBezTo>
                  <a:cubicBezTo>
                    <a:pt x="595" y="7204"/>
                    <a:pt x="607" y="7085"/>
                    <a:pt x="631" y="6954"/>
                  </a:cubicBezTo>
                  <a:lnTo>
                    <a:pt x="655" y="6561"/>
                  </a:lnTo>
                  <a:cubicBezTo>
                    <a:pt x="679" y="6430"/>
                    <a:pt x="691" y="6311"/>
                    <a:pt x="703" y="6180"/>
                  </a:cubicBezTo>
                  <a:cubicBezTo>
                    <a:pt x="738" y="5930"/>
                    <a:pt x="774" y="5668"/>
                    <a:pt x="810" y="5418"/>
                  </a:cubicBezTo>
                  <a:cubicBezTo>
                    <a:pt x="822" y="5299"/>
                    <a:pt x="845" y="5168"/>
                    <a:pt x="869" y="5049"/>
                  </a:cubicBezTo>
                  <a:cubicBezTo>
                    <a:pt x="881" y="4918"/>
                    <a:pt x="893" y="4787"/>
                    <a:pt x="929" y="4680"/>
                  </a:cubicBezTo>
                  <a:cubicBezTo>
                    <a:pt x="964" y="4442"/>
                    <a:pt x="1012" y="4204"/>
                    <a:pt x="1072" y="3966"/>
                  </a:cubicBezTo>
                  <a:cubicBezTo>
                    <a:pt x="1084" y="3859"/>
                    <a:pt x="1119" y="3740"/>
                    <a:pt x="1143" y="3620"/>
                  </a:cubicBezTo>
                  <a:cubicBezTo>
                    <a:pt x="1179" y="3501"/>
                    <a:pt x="1203" y="3394"/>
                    <a:pt x="1238" y="3275"/>
                  </a:cubicBezTo>
                  <a:cubicBezTo>
                    <a:pt x="1250" y="3228"/>
                    <a:pt x="1262" y="3168"/>
                    <a:pt x="1286" y="3108"/>
                  </a:cubicBezTo>
                  <a:cubicBezTo>
                    <a:pt x="1298" y="3049"/>
                    <a:pt x="1310" y="3013"/>
                    <a:pt x="1334" y="2954"/>
                  </a:cubicBezTo>
                  <a:cubicBezTo>
                    <a:pt x="1357" y="2835"/>
                    <a:pt x="1393" y="2727"/>
                    <a:pt x="1417" y="2620"/>
                  </a:cubicBezTo>
                  <a:cubicBezTo>
                    <a:pt x="1476" y="2418"/>
                    <a:pt x="1536" y="2204"/>
                    <a:pt x="1607" y="2013"/>
                  </a:cubicBezTo>
                  <a:cubicBezTo>
                    <a:pt x="1655" y="1906"/>
                    <a:pt x="1691" y="1799"/>
                    <a:pt x="1715" y="1715"/>
                  </a:cubicBezTo>
                  <a:cubicBezTo>
                    <a:pt x="1762" y="1608"/>
                    <a:pt x="1786" y="1525"/>
                    <a:pt x="1822" y="1430"/>
                  </a:cubicBezTo>
                  <a:cubicBezTo>
                    <a:pt x="1965" y="1073"/>
                    <a:pt x="2084" y="727"/>
                    <a:pt x="2227" y="453"/>
                  </a:cubicBezTo>
                  <a:cubicBezTo>
                    <a:pt x="2279" y="307"/>
                    <a:pt x="2341" y="169"/>
                    <a:pt x="2395" y="49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09;p53">
              <a:extLst>
                <a:ext uri="{FF2B5EF4-FFF2-40B4-BE49-F238E27FC236}">
                  <a16:creationId xmlns:a16="http://schemas.microsoft.com/office/drawing/2014/main" id="{AC0CA793-E53C-985A-5980-490DED7E99F9}"/>
                </a:ext>
              </a:extLst>
            </p:cNvPr>
            <p:cNvSpPr/>
            <p:nvPr/>
          </p:nvSpPr>
          <p:spPr>
            <a:xfrm>
              <a:off x="2071075" y="3474075"/>
              <a:ext cx="60450" cy="361375"/>
            </a:xfrm>
            <a:custGeom>
              <a:avLst/>
              <a:gdLst/>
              <a:ahLst/>
              <a:cxnLst/>
              <a:rect l="l" t="t" r="r" b="b"/>
              <a:pathLst>
                <a:path w="2418" h="14455" extrusionOk="0">
                  <a:moveTo>
                    <a:pt x="2227" y="0"/>
                  </a:moveTo>
                  <a:cubicBezTo>
                    <a:pt x="2156" y="107"/>
                    <a:pt x="2096" y="226"/>
                    <a:pt x="2025" y="346"/>
                  </a:cubicBezTo>
                  <a:cubicBezTo>
                    <a:pt x="1941" y="477"/>
                    <a:pt x="1858" y="631"/>
                    <a:pt x="1763" y="798"/>
                  </a:cubicBezTo>
                  <a:cubicBezTo>
                    <a:pt x="1727" y="869"/>
                    <a:pt x="1679" y="953"/>
                    <a:pt x="1644" y="1048"/>
                  </a:cubicBezTo>
                  <a:cubicBezTo>
                    <a:pt x="1608" y="1131"/>
                    <a:pt x="1560" y="1215"/>
                    <a:pt x="1513" y="1310"/>
                  </a:cubicBezTo>
                  <a:cubicBezTo>
                    <a:pt x="1334" y="1667"/>
                    <a:pt x="1168" y="2072"/>
                    <a:pt x="1013" y="2489"/>
                  </a:cubicBezTo>
                  <a:cubicBezTo>
                    <a:pt x="965" y="2596"/>
                    <a:pt x="929" y="2703"/>
                    <a:pt x="894" y="2822"/>
                  </a:cubicBezTo>
                  <a:cubicBezTo>
                    <a:pt x="870" y="2882"/>
                    <a:pt x="846" y="2917"/>
                    <a:pt x="834" y="2977"/>
                  </a:cubicBezTo>
                  <a:cubicBezTo>
                    <a:pt x="810" y="3036"/>
                    <a:pt x="798" y="3096"/>
                    <a:pt x="775" y="3143"/>
                  </a:cubicBezTo>
                  <a:cubicBezTo>
                    <a:pt x="739" y="3263"/>
                    <a:pt x="691" y="3370"/>
                    <a:pt x="667" y="3489"/>
                  </a:cubicBezTo>
                  <a:cubicBezTo>
                    <a:pt x="632" y="3608"/>
                    <a:pt x="608" y="3727"/>
                    <a:pt x="560" y="3846"/>
                  </a:cubicBezTo>
                  <a:cubicBezTo>
                    <a:pt x="489" y="4084"/>
                    <a:pt x="441" y="4334"/>
                    <a:pt x="382" y="4572"/>
                  </a:cubicBezTo>
                  <a:cubicBezTo>
                    <a:pt x="322" y="4822"/>
                    <a:pt x="275" y="5084"/>
                    <a:pt x="239" y="5334"/>
                  </a:cubicBezTo>
                  <a:cubicBezTo>
                    <a:pt x="191" y="5584"/>
                    <a:pt x="144" y="5858"/>
                    <a:pt x="120" y="6108"/>
                  </a:cubicBezTo>
                  <a:lnTo>
                    <a:pt x="72" y="6513"/>
                  </a:lnTo>
                  <a:lnTo>
                    <a:pt x="36" y="6906"/>
                  </a:lnTo>
                  <a:cubicBezTo>
                    <a:pt x="25" y="7049"/>
                    <a:pt x="25" y="7180"/>
                    <a:pt x="13" y="7311"/>
                  </a:cubicBezTo>
                  <a:cubicBezTo>
                    <a:pt x="13" y="7454"/>
                    <a:pt x="1" y="7585"/>
                    <a:pt x="1" y="7715"/>
                  </a:cubicBezTo>
                  <a:lnTo>
                    <a:pt x="1" y="7906"/>
                  </a:lnTo>
                  <a:lnTo>
                    <a:pt x="1" y="8096"/>
                  </a:lnTo>
                  <a:lnTo>
                    <a:pt x="1" y="8489"/>
                  </a:lnTo>
                  <a:cubicBezTo>
                    <a:pt x="13" y="9013"/>
                    <a:pt x="36" y="9537"/>
                    <a:pt x="96" y="10025"/>
                  </a:cubicBezTo>
                  <a:cubicBezTo>
                    <a:pt x="96" y="10085"/>
                    <a:pt x="120" y="10144"/>
                    <a:pt x="120" y="10204"/>
                  </a:cubicBezTo>
                  <a:cubicBezTo>
                    <a:pt x="132" y="10263"/>
                    <a:pt x="132" y="10323"/>
                    <a:pt x="144" y="10382"/>
                  </a:cubicBezTo>
                  <a:cubicBezTo>
                    <a:pt x="155" y="10502"/>
                    <a:pt x="179" y="10621"/>
                    <a:pt x="203" y="10740"/>
                  </a:cubicBezTo>
                  <a:cubicBezTo>
                    <a:pt x="239" y="10978"/>
                    <a:pt x="298" y="11204"/>
                    <a:pt x="334" y="11418"/>
                  </a:cubicBezTo>
                  <a:cubicBezTo>
                    <a:pt x="370" y="11525"/>
                    <a:pt x="382" y="11645"/>
                    <a:pt x="417" y="11752"/>
                  </a:cubicBezTo>
                  <a:cubicBezTo>
                    <a:pt x="441" y="11859"/>
                    <a:pt x="477" y="11954"/>
                    <a:pt x="489" y="12061"/>
                  </a:cubicBezTo>
                  <a:cubicBezTo>
                    <a:pt x="548" y="12276"/>
                    <a:pt x="596" y="12466"/>
                    <a:pt x="656" y="12657"/>
                  </a:cubicBezTo>
                  <a:cubicBezTo>
                    <a:pt x="775" y="13026"/>
                    <a:pt x="870" y="13383"/>
                    <a:pt x="989" y="13681"/>
                  </a:cubicBezTo>
                  <a:cubicBezTo>
                    <a:pt x="1096" y="13954"/>
                    <a:pt x="1191" y="14204"/>
                    <a:pt x="1275" y="14395"/>
                  </a:cubicBezTo>
                  <a:lnTo>
                    <a:pt x="1406" y="14454"/>
                  </a:lnTo>
                  <a:cubicBezTo>
                    <a:pt x="1394" y="14419"/>
                    <a:pt x="1382" y="14347"/>
                    <a:pt x="1370" y="14300"/>
                  </a:cubicBezTo>
                  <a:cubicBezTo>
                    <a:pt x="1346" y="14240"/>
                    <a:pt x="1334" y="14181"/>
                    <a:pt x="1322" y="14097"/>
                  </a:cubicBezTo>
                  <a:cubicBezTo>
                    <a:pt x="1287" y="13966"/>
                    <a:pt x="1251" y="13823"/>
                    <a:pt x="1215" y="13669"/>
                  </a:cubicBezTo>
                  <a:cubicBezTo>
                    <a:pt x="1203" y="13597"/>
                    <a:pt x="1168" y="13502"/>
                    <a:pt x="1156" y="13430"/>
                  </a:cubicBezTo>
                  <a:cubicBezTo>
                    <a:pt x="1144" y="13359"/>
                    <a:pt x="1132" y="13264"/>
                    <a:pt x="1096" y="13180"/>
                  </a:cubicBezTo>
                  <a:cubicBezTo>
                    <a:pt x="1072" y="13002"/>
                    <a:pt x="1025" y="12823"/>
                    <a:pt x="977" y="12621"/>
                  </a:cubicBezTo>
                  <a:cubicBezTo>
                    <a:pt x="929" y="12430"/>
                    <a:pt x="917" y="12240"/>
                    <a:pt x="870" y="12026"/>
                  </a:cubicBezTo>
                  <a:cubicBezTo>
                    <a:pt x="858" y="11930"/>
                    <a:pt x="846" y="11823"/>
                    <a:pt x="810" y="11716"/>
                  </a:cubicBezTo>
                  <a:cubicBezTo>
                    <a:pt x="798" y="11609"/>
                    <a:pt x="787" y="11514"/>
                    <a:pt x="775" y="11395"/>
                  </a:cubicBezTo>
                  <a:cubicBezTo>
                    <a:pt x="739" y="11168"/>
                    <a:pt x="715" y="10942"/>
                    <a:pt x="679" y="10704"/>
                  </a:cubicBezTo>
                  <a:cubicBezTo>
                    <a:pt x="667" y="10585"/>
                    <a:pt x="656" y="10466"/>
                    <a:pt x="656" y="10347"/>
                  </a:cubicBezTo>
                  <a:cubicBezTo>
                    <a:pt x="656" y="10287"/>
                    <a:pt x="632" y="10228"/>
                    <a:pt x="632" y="10168"/>
                  </a:cubicBezTo>
                  <a:cubicBezTo>
                    <a:pt x="632" y="10109"/>
                    <a:pt x="620" y="10049"/>
                    <a:pt x="620" y="9990"/>
                  </a:cubicBezTo>
                  <a:cubicBezTo>
                    <a:pt x="620" y="9871"/>
                    <a:pt x="608" y="9751"/>
                    <a:pt x="608" y="9632"/>
                  </a:cubicBezTo>
                  <a:cubicBezTo>
                    <a:pt x="596" y="9513"/>
                    <a:pt x="596" y="9382"/>
                    <a:pt x="596" y="9263"/>
                  </a:cubicBezTo>
                  <a:cubicBezTo>
                    <a:pt x="596" y="9144"/>
                    <a:pt x="596" y="9013"/>
                    <a:pt x="572" y="8894"/>
                  </a:cubicBezTo>
                  <a:lnTo>
                    <a:pt x="572" y="8692"/>
                  </a:lnTo>
                  <a:lnTo>
                    <a:pt x="572" y="8501"/>
                  </a:lnTo>
                  <a:lnTo>
                    <a:pt x="572" y="8120"/>
                  </a:lnTo>
                  <a:lnTo>
                    <a:pt x="572" y="7918"/>
                  </a:lnTo>
                  <a:lnTo>
                    <a:pt x="596" y="7727"/>
                  </a:lnTo>
                  <a:cubicBezTo>
                    <a:pt x="596" y="7596"/>
                    <a:pt x="608" y="7477"/>
                    <a:pt x="608" y="7346"/>
                  </a:cubicBezTo>
                  <a:cubicBezTo>
                    <a:pt x="608" y="7204"/>
                    <a:pt x="620" y="7084"/>
                    <a:pt x="632" y="6953"/>
                  </a:cubicBezTo>
                  <a:lnTo>
                    <a:pt x="667" y="6572"/>
                  </a:lnTo>
                  <a:cubicBezTo>
                    <a:pt x="679" y="6430"/>
                    <a:pt x="691" y="6311"/>
                    <a:pt x="715" y="6180"/>
                  </a:cubicBezTo>
                  <a:cubicBezTo>
                    <a:pt x="739" y="5930"/>
                    <a:pt x="763" y="5680"/>
                    <a:pt x="810" y="5418"/>
                  </a:cubicBezTo>
                  <a:cubicBezTo>
                    <a:pt x="834" y="5299"/>
                    <a:pt x="858" y="5168"/>
                    <a:pt x="870" y="5048"/>
                  </a:cubicBezTo>
                  <a:cubicBezTo>
                    <a:pt x="894" y="4929"/>
                    <a:pt x="917" y="4798"/>
                    <a:pt x="929" y="4679"/>
                  </a:cubicBezTo>
                  <a:cubicBezTo>
                    <a:pt x="977" y="4441"/>
                    <a:pt x="1025" y="4191"/>
                    <a:pt x="1084" y="3965"/>
                  </a:cubicBezTo>
                  <a:cubicBezTo>
                    <a:pt x="1108" y="3846"/>
                    <a:pt x="1144" y="3727"/>
                    <a:pt x="1156" y="3620"/>
                  </a:cubicBezTo>
                  <a:cubicBezTo>
                    <a:pt x="1179" y="3501"/>
                    <a:pt x="1215" y="3394"/>
                    <a:pt x="1239" y="3286"/>
                  </a:cubicBezTo>
                  <a:cubicBezTo>
                    <a:pt x="1263" y="3227"/>
                    <a:pt x="1275" y="3167"/>
                    <a:pt x="1287" y="3120"/>
                  </a:cubicBezTo>
                  <a:cubicBezTo>
                    <a:pt x="1310" y="3060"/>
                    <a:pt x="1322" y="3013"/>
                    <a:pt x="1334" y="2953"/>
                  </a:cubicBezTo>
                  <a:cubicBezTo>
                    <a:pt x="1358" y="2846"/>
                    <a:pt x="1394" y="2727"/>
                    <a:pt x="1429" y="2620"/>
                  </a:cubicBezTo>
                  <a:cubicBezTo>
                    <a:pt x="1489" y="2417"/>
                    <a:pt x="1560" y="2203"/>
                    <a:pt x="1620" y="2012"/>
                  </a:cubicBezTo>
                  <a:cubicBezTo>
                    <a:pt x="1644" y="1905"/>
                    <a:pt x="1679" y="1822"/>
                    <a:pt x="1727" y="1715"/>
                  </a:cubicBezTo>
                  <a:cubicBezTo>
                    <a:pt x="1751" y="1631"/>
                    <a:pt x="1799" y="1524"/>
                    <a:pt x="1822" y="1429"/>
                  </a:cubicBezTo>
                  <a:cubicBezTo>
                    <a:pt x="1953" y="1072"/>
                    <a:pt x="2096" y="738"/>
                    <a:pt x="2227" y="453"/>
                  </a:cubicBezTo>
                  <a:cubicBezTo>
                    <a:pt x="2299" y="286"/>
                    <a:pt x="2358" y="143"/>
                    <a:pt x="2418" y="0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610;p53">
              <a:extLst>
                <a:ext uri="{FF2B5EF4-FFF2-40B4-BE49-F238E27FC236}">
                  <a16:creationId xmlns:a16="http://schemas.microsoft.com/office/drawing/2014/main" id="{5A257519-C116-C851-5D8F-66799C5B4B29}"/>
                </a:ext>
              </a:extLst>
            </p:cNvPr>
            <p:cNvSpPr/>
            <p:nvPr/>
          </p:nvSpPr>
          <p:spPr>
            <a:xfrm>
              <a:off x="2288375" y="3474075"/>
              <a:ext cx="60450" cy="366425"/>
            </a:xfrm>
            <a:custGeom>
              <a:avLst/>
              <a:gdLst/>
              <a:ahLst/>
              <a:cxnLst/>
              <a:rect l="l" t="t" r="r" b="b"/>
              <a:pathLst>
                <a:path w="2418" h="14657" extrusionOk="0">
                  <a:moveTo>
                    <a:pt x="2227" y="0"/>
                  </a:moveTo>
                  <a:cubicBezTo>
                    <a:pt x="2155" y="107"/>
                    <a:pt x="2096" y="226"/>
                    <a:pt x="2024" y="346"/>
                  </a:cubicBezTo>
                  <a:cubicBezTo>
                    <a:pt x="1929" y="477"/>
                    <a:pt x="1858" y="631"/>
                    <a:pt x="1762" y="798"/>
                  </a:cubicBezTo>
                  <a:cubicBezTo>
                    <a:pt x="1727" y="869"/>
                    <a:pt x="1679" y="953"/>
                    <a:pt x="1643" y="1048"/>
                  </a:cubicBezTo>
                  <a:cubicBezTo>
                    <a:pt x="1608" y="1131"/>
                    <a:pt x="1560" y="1215"/>
                    <a:pt x="1512" y="1310"/>
                  </a:cubicBezTo>
                  <a:cubicBezTo>
                    <a:pt x="1334" y="1667"/>
                    <a:pt x="1167" y="2072"/>
                    <a:pt x="1012" y="2489"/>
                  </a:cubicBezTo>
                  <a:cubicBezTo>
                    <a:pt x="965" y="2596"/>
                    <a:pt x="929" y="2703"/>
                    <a:pt x="893" y="2822"/>
                  </a:cubicBezTo>
                  <a:cubicBezTo>
                    <a:pt x="869" y="2882"/>
                    <a:pt x="846" y="2917"/>
                    <a:pt x="834" y="2977"/>
                  </a:cubicBezTo>
                  <a:cubicBezTo>
                    <a:pt x="810" y="3036"/>
                    <a:pt x="798" y="3096"/>
                    <a:pt x="774" y="3143"/>
                  </a:cubicBezTo>
                  <a:cubicBezTo>
                    <a:pt x="738" y="3263"/>
                    <a:pt x="691" y="3370"/>
                    <a:pt x="667" y="3489"/>
                  </a:cubicBezTo>
                  <a:cubicBezTo>
                    <a:pt x="631" y="3608"/>
                    <a:pt x="607" y="3727"/>
                    <a:pt x="560" y="3846"/>
                  </a:cubicBezTo>
                  <a:cubicBezTo>
                    <a:pt x="488" y="4084"/>
                    <a:pt x="441" y="4334"/>
                    <a:pt x="381" y="4572"/>
                  </a:cubicBezTo>
                  <a:cubicBezTo>
                    <a:pt x="322" y="4822"/>
                    <a:pt x="274" y="5084"/>
                    <a:pt x="238" y="5334"/>
                  </a:cubicBezTo>
                  <a:cubicBezTo>
                    <a:pt x="191" y="5584"/>
                    <a:pt x="143" y="5858"/>
                    <a:pt x="119" y="6108"/>
                  </a:cubicBezTo>
                  <a:lnTo>
                    <a:pt x="72" y="6513"/>
                  </a:lnTo>
                  <a:lnTo>
                    <a:pt x="36" y="6906"/>
                  </a:lnTo>
                  <a:cubicBezTo>
                    <a:pt x="24" y="7049"/>
                    <a:pt x="24" y="7180"/>
                    <a:pt x="12" y="7311"/>
                  </a:cubicBezTo>
                  <a:cubicBezTo>
                    <a:pt x="12" y="7454"/>
                    <a:pt x="0" y="7585"/>
                    <a:pt x="0" y="7715"/>
                  </a:cubicBezTo>
                  <a:lnTo>
                    <a:pt x="0" y="7906"/>
                  </a:lnTo>
                  <a:lnTo>
                    <a:pt x="0" y="8096"/>
                  </a:lnTo>
                  <a:lnTo>
                    <a:pt x="0" y="8489"/>
                  </a:lnTo>
                  <a:cubicBezTo>
                    <a:pt x="12" y="9013"/>
                    <a:pt x="36" y="9537"/>
                    <a:pt x="96" y="10025"/>
                  </a:cubicBezTo>
                  <a:cubicBezTo>
                    <a:pt x="96" y="10085"/>
                    <a:pt x="119" y="10144"/>
                    <a:pt x="119" y="10204"/>
                  </a:cubicBezTo>
                  <a:cubicBezTo>
                    <a:pt x="131" y="10263"/>
                    <a:pt x="131" y="10323"/>
                    <a:pt x="143" y="10382"/>
                  </a:cubicBezTo>
                  <a:cubicBezTo>
                    <a:pt x="155" y="10502"/>
                    <a:pt x="179" y="10621"/>
                    <a:pt x="203" y="10740"/>
                  </a:cubicBezTo>
                  <a:cubicBezTo>
                    <a:pt x="238" y="10978"/>
                    <a:pt x="298" y="11204"/>
                    <a:pt x="334" y="11418"/>
                  </a:cubicBezTo>
                  <a:cubicBezTo>
                    <a:pt x="369" y="11525"/>
                    <a:pt x="381" y="11645"/>
                    <a:pt x="417" y="11752"/>
                  </a:cubicBezTo>
                  <a:cubicBezTo>
                    <a:pt x="441" y="11859"/>
                    <a:pt x="477" y="11954"/>
                    <a:pt x="488" y="12061"/>
                  </a:cubicBezTo>
                  <a:cubicBezTo>
                    <a:pt x="548" y="12276"/>
                    <a:pt x="596" y="12466"/>
                    <a:pt x="655" y="12657"/>
                  </a:cubicBezTo>
                  <a:cubicBezTo>
                    <a:pt x="774" y="13026"/>
                    <a:pt x="869" y="13383"/>
                    <a:pt x="988" y="13681"/>
                  </a:cubicBezTo>
                  <a:cubicBezTo>
                    <a:pt x="1108" y="13978"/>
                    <a:pt x="1203" y="14252"/>
                    <a:pt x="1286" y="14454"/>
                  </a:cubicBezTo>
                  <a:cubicBezTo>
                    <a:pt x="1310" y="14502"/>
                    <a:pt x="1334" y="14550"/>
                    <a:pt x="1346" y="14597"/>
                  </a:cubicBezTo>
                  <a:lnTo>
                    <a:pt x="1465" y="14657"/>
                  </a:lnTo>
                  <a:lnTo>
                    <a:pt x="1429" y="14478"/>
                  </a:lnTo>
                  <a:lnTo>
                    <a:pt x="1381" y="14300"/>
                  </a:lnTo>
                  <a:cubicBezTo>
                    <a:pt x="1369" y="14240"/>
                    <a:pt x="1346" y="14181"/>
                    <a:pt x="1334" y="14097"/>
                  </a:cubicBezTo>
                  <a:cubicBezTo>
                    <a:pt x="1310" y="13966"/>
                    <a:pt x="1262" y="13823"/>
                    <a:pt x="1227" y="13669"/>
                  </a:cubicBezTo>
                  <a:cubicBezTo>
                    <a:pt x="1215" y="13597"/>
                    <a:pt x="1191" y="13502"/>
                    <a:pt x="1167" y="13430"/>
                  </a:cubicBezTo>
                  <a:cubicBezTo>
                    <a:pt x="1155" y="13359"/>
                    <a:pt x="1143" y="13264"/>
                    <a:pt x="1108" y="13180"/>
                  </a:cubicBezTo>
                  <a:cubicBezTo>
                    <a:pt x="1084" y="13002"/>
                    <a:pt x="1036" y="12823"/>
                    <a:pt x="988" y="12621"/>
                  </a:cubicBezTo>
                  <a:cubicBezTo>
                    <a:pt x="953" y="12430"/>
                    <a:pt x="929" y="12240"/>
                    <a:pt x="893" y="12026"/>
                  </a:cubicBezTo>
                  <a:cubicBezTo>
                    <a:pt x="869" y="11930"/>
                    <a:pt x="858" y="11823"/>
                    <a:pt x="834" y="11716"/>
                  </a:cubicBezTo>
                  <a:cubicBezTo>
                    <a:pt x="810" y="11609"/>
                    <a:pt x="798" y="11514"/>
                    <a:pt x="786" y="11395"/>
                  </a:cubicBezTo>
                  <a:cubicBezTo>
                    <a:pt x="750" y="11168"/>
                    <a:pt x="727" y="10942"/>
                    <a:pt x="691" y="10704"/>
                  </a:cubicBezTo>
                  <a:cubicBezTo>
                    <a:pt x="679" y="10585"/>
                    <a:pt x="667" y="10466"/>
                    <a:pt x="667" y="10347"/>
                  </a:cubicBezTo>
                  <a:cubicBezTo>
                    <a:pt x="667" y="10287"/>
                    <a:pt x="655" y="10228"/>
                    <a:pt x="655" y="10168"/>
                  </a:cubicBezTo>
                  <a:cubicBezTo>
                    <a:pt x="655" y="10109"/>
                    <a:pt x="631" y="10049"/>
                    <a:pt x="631" y="9990"/>
                  </a:cubicBezTo>
                  <a:cubicBezTo>
                    <a:pt x="631" y="9871"/>
                    <a:pt x="619" y="9751"/>
                    <a:pt x="607" y="9632"/>
                  </a:cubicBezTo>
                  <a:cubicBezTo>
                    <a:pt x="596" y="9513"/>
                    <a:pt x="596" y="9382"/>
                    <a:pt x="596" y="9263"/>
                  </a:cubicBezTo>
                  <a:cubicBezTo>
                    <a:pt x="596" y="9144"/>
                    <a:pt x="596" y="9013"/>
                    <a:pt x="572" y="8894"/>
                  </a:cubicBezTo>
                  <a:lnTo>
                    <a:pt x="572" y="8692"/>
                  </a:lnTo>
                  <a:lnTo>
                    <a:pt x="572" y="8501"/>
                  </a:lnTo>
                  <a:lnTo>
                    <a:pt x="572" y="8120"/>
                  </a:lnTo>
                  <a:lnTo>
                    <a:pt x="572" y="7918"/>
                  </a:lnTo>
                  <a:lnTo>
                    <a:pt x="596" y="7727"/>
                  </a:lnTo>
                  <a:cubicBezTo>
                    <a:pt x="596" y="7596"/>
                    <a:pt x="607" y="7477"/>
                    <a:pt x="607" y="7346"/>
                  </a:cubicBezTo>
                  <a:cubicBezTo>
                    <a:pt x="607" y="7204"/>
                    <a:pt x="619" y="7084"/>
                    <a:pt x="631" y="6953"/>
                  </a:cubicBezTo>
                  <a:lnTo>
                    <a:pt x="667" y="6572"/>
                  </a:lnTo>
                  <a:cubicBezTo>
                    <a:pt x="679" y="6430"/>
                    <a:pt x="691" y="6311"/>
                    <a:pt x="715" y="6180"/>
                  </a:cubicBezTo>
                  <a:cubicBezTo>
                    <a:pt x="738" y="5930"/>
                    <a:pt x="774" y="5680"/>
                    <a:pt x="810" y="5418"/>
                  </a:cubicBezTo>
                  <a:cubicBezTo>
                    <a:pt x="834" y="5299"/>
                    <a:pt x="858" y="5168"/>
                    <a:pt x="869" y="5048"/>
                  </a:cubicBezTo>
                  <a:cubicBezTo>
                    <a:pt x="893" y="4929"/>
                    <a:pt x="917" y="4798"/>
                    <a:pt x="929" y="4679"/>
                  </a:cubicBezTo>
                  <a:cubicBezTo>
                    <a:pt x="977" y="4441"/>
                    <a:pt x="1024" y="4191"/>
                    <a:pt x="1084" y="3965"/>
                  </a:cubicBezTo>
                  <a:cubicBezTo>
                    <a:pt x="1108" y="3846"/>
                    <a:pt x="1143" y="3727"/>
                    <a:pt x="1155" y="3620"/>
                  </a:cubicBezTo>
                  <a:cubicBezTo>
                    <a:pt x="1191" y="3501"/>
                    <a:pt x="1215" y="3394"/>
                    <a:pt x="1250" y="3286"/>
                  </a:cubicBezTo>
                  <a:cubicBezTo>
                    <a:pt x="1262" y="3227"/>
                    <a:pt x="1274" y="3167"/>
                    <a:pt x="1286" y="3120"/>
                  </a:cubicBezTo>
                  <a:cubicBezTo>
                    <a:pt x="1310" y="3060"/>
                    <a:pt x="1322" y="3013"/>
                    <a:pt x="1334" y="2953"/>
                  </a:cubicBezTo>
                  <a:cubicBezTo>
                    <a:pt x="1369" y="2846"/>
                    <a:pt x="1393" y="2727"/>
                    <a:pt x="1429" y="2620"/>
                  </a:cubicBezTo>
                  <a:cubicBezTo>
                    <a:pt x="1500" y="2417"/>
                    <a:pt x="1560" y="2203"/>
                    <a:pt x="1620" y="2012"/>
                  </a:cubicBezTo>
                  <a:cubicBezTo>
                    <a:pt x="1643" y="1905"/>
                    <a:pt x="1679" y="1822"/>
                    <a:pt x="1727" y="1715"/>
                  </a:cubicBezTo>
                  <a:cubicBezTo>
                    <a:pt x="1750" y="1631"/>
                    <a:pt x="1798" y="1524"/>
                    <a:pt x="1822" y="1429"/>
                  </a:cubicBezTo>
                  <a:cubicBezTo>
                    <a:pt x="1965" y="1072"/>
                    <a:pt x="2096" y="738"/>
                    <a:pt x="2227" y="453"/>
                  </a:cubicBezTo>
                  <a:cubicBezTo>
                    <a:pt x="2298" y="286"/>
                    <a:pt x="2358" y="143"/>
                    <a:pt x="2417" y="0"/>
                  </a:cubicBezTo>
                  <a:close/>
                </a:path>
              </a:pathLst>
            </a:custGeom>
            <a:solidFill>
              <a:srgbClr val="EED9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611;p53">
              <a:extLst>
                <a:ext uri="{FF2B5EF4-FFF2-40B4-BE49-F238E27FC236}">
                  <a16:creationId xmlns:a16="http://schemas.microsoft.com/office/drawing/2014/main" id="{6F221C9E-7271-FF6C-420A-3574FB642BEC}"/>
                </a:ext>
              </a:extLst>
            </p:cNvPr>
            <p:cNvSpPr/>
            <p:nvPr/>
          </p:nvSpPr>
          <p:spPr>
            <a:xfrm>
              <a:off x="1861225" y="3463950"/>
              <a:ext cx="590875" cy="22350"/>
            </a:xfrm>
            <a:custGeom>
              <a:avLst/>
              <a:gdLst/>
              <a:ahLst/>
              <a:cxnLst/>
              <a:rect l="l" t="t" r="r" b="b"/>
              <a:pathLst>
                <a:path w="23635" h="894" extrusionOk="0">
                  <a:moveTo>
                    <a:pt x="441" y="0"/>
                  </a:moveTo>
                  <a:cubicBezTo>
                    <a:pt x="191" y="0"/>
                    <a:pt x="1" y="191"/>
                    <a:pt x="1" y="441"/>
                  </a:cubicBezTo>
                  <a:cubicBezTo>
                    <a:pt x="1" y="691"/>
                    <a:pt x="191" y="893"/>
                    <a:pt x="441" y="893"/>
                  </a:cubicBezTo>
                  <a:lnTo>
                    <a:pt x="23182" y="893"/>
                  </a:lnTo>
                  <a:cubicBezTo>
                    <a:pt x="23432" y="893"/>
                    <a:pt x="23635" y="691"/>
                    <a:pt x="23635" y="441"/>
                  </a:cubicBezTo>
                  <a:cubicBezTo>
                    <a:pt x="23635" y="191"/>
                    <a:pt x="23432" y="0"/>
                    <a:pt x="23182" y="0"/>
                  </a:cubicBezTo>
                  <a:close/>
                </a:path>
              </a:pathLst>
            </a:custGeom>
            <a:solidFill>
              <a:srgbClr val="7E5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612;p53">
              <a:extLst>
                <a:ext uri="{FF2B5EF4-FFF2-40B4-BE49-F238E27FC236}">
                  <a16:creationId xmlns:a16="http://schemas.microsoft.com/office/drawing/2014/main" id="{46F4AE80-DA62-E27A-AE2E-C82452F83CDE}"/>
                </a:ext>
              </a:extLst>
            </p:cNvPr>
            <p:cNvSpPr/>
            <p:nvPr/>
          </p:nvSpPr>
          <p:spPr>
            <a:xfrm>
              <a:off x="1987725" y="3548500"/>
              <a:ext cx="172675" cy="177400"/>
            </a:xfrm>
            <a:custGeom>
              <a:avLst/>
              <a:gdLst/>
              <a:ahLst/>
              <a:cxnLst/>
              <a:rect l="l" t="t" r="r" b="b"/>
              <a:pathLst>
                <a:path w="6907" h="7096" extrusionOk="0">
                  <a:moveTo>
                    <a:pt x="4354" y="1"/>
                  </a:moveTo>
                  <a:cubicBezTo>
                    <a:pt x="3421" y="1"/>
                    <a:pt x="2493" y="82"/>
                    <a:pt x="1549" y="226"/>
                  </a:cubicBezTo>
                  <a:lnTo>
                    <a:pt x="1549" y="250"/>
                  </a:lnTo>
                  <a:cubicBezTo>
                    <a:pt x="2799" y="262"/>
                    <a:pt x="3549" y="1702"/>
                    <a:pt x="3216" y="3429"/>
                  </a:cubicBezTo>
                  <a:cubicBezTo>
                    <a:pt x="2870" y="5167"/>
                    <a:pt x="1489" y="6560"/>
                    <a:pt x="1" y="6882"/>
                  </a:cubicBezTo>
                  <a:lnTo>
                    <a:pt x="1" y="6894"/>
                  </a:lnTo>
                  <a:cubicBezTo>
                    <a:pt x="726" y="6840"/>
                    <a:pt x="1446" y="6810"/>
                    <a:pt x="2165" y="6810"/>
                  </a:cubicBezTo>
                  <a:cubicBezTo>
                    <a:pt x="3370" y="6810"/>
                    <a:pt x="4572" y="6895"/>
                    <a:pt x="5787" y="7096"/>
                  </a:cubicBezTo>
                  <a:lnTo>
                    <a:pt x="5787" y="7072"/>
                  </a:lnTo>
                  <a:cubicBezTo>
                    <a:pt x="4418" y="6620"/>
                    <a:pt x="3609" y="5191"/>
                    <a:pt x="3954" y="3441"/>
                  </a:cubicBezTo>
                  <a:cubicBezTo>
                    <a:pt x="4299" y="1714"/>
                    <a:pt x="5549" y="250"/>
                    <a:pt x="6907" y="226"/>
                  </a:cubicBezTo>
                  <a:lnTo>
                    <a:pt x="6907" y="214"/>
                  </a:lnTo>
                  <a:cubicBezTo>
                    <a:pt x="6042" y="67"/>
                    <a:pt x="5196" y="1"/>
                    <a:pt x="435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613;p53">
              <a:extLst>
                <a:ext uri="{FF2B5EF4-FFF2-40B4-BE49-F238E27FC236}">
                  <a16:creationId xmlns:a16="http://schemas.microsoft.com/office/drawing/2014/main" id="{25C954D3-EF4A-A163-E978-7C157C014613}"/>
                </a:ext>
              </a:extLst>
            </p:cNvPr>
            <p:cNvSpPr/>
            <p:nvPr/>
          </p:nvSpPr>
          <p:spPr>
            <a:xfrm>
              <a:off x="1956775" y="3589550"/>
              <a:ext cx="236375" cy="114325"/>
            </a:xfrm>
            <a:custGeom>
              <a:avLst/>
              <a:gdLst/>
              <a:ahLst/>
              <a:cxnLst/>
              <a:rect l="l" t="t" r="r" b="b"/>
              <a:pathLst>
                <a:path w="9455" h="4573" extrusionOk="0">
                  <a:moveTo>
                    <a:pt x="1096" y="1"/>
                  </a:moveTo>
                  <a:cubicBezTo>
                    <a:pt x="727" y="1442"/>
                    <a:pt x="358" y="2870"/>
                    <a:pt x="1" y="4287"/>
                  </a:cubicBezTo>
                  <a:lnTo>
                    <a:pt x="13" y="4287"/>
                  </a:lnTo>
                  <a:cubicBezTo>
                    <a:pt x="578" y="3226"/>
                    <a:pt x="2567" y="2084"/>
                    <a:pt x="4709" y="2084"/>
                  </a:cubicBezTo>
                  <a:cubicBezTo>
                    <a:pt x="4731" y="2084"/>
                    <a:pt x="4753" y="2084"/>
                    <a:pt x="4775" y="2084"/>
                  </a:cubicBezTo>
                  <a:cubicBezTo>
                    <a:pt x="6930" y="2096"/>
                    <a:pt x="8633" y="3406"/>
                    <a:pt x="8764" y="4573"/>
                  </a:cubicBezTo>
                  <a:lnTo>
                    <a:pt x="8776" y="4573"/>
                  </a:lnTo>
                  <a:cubicBezTo>
                    <a:pt x="9038" y="3085"/>
                    <a:pt x="9252" y="1596"/>
                    <a:pt x="9454" y="96"/>
                  </a:cubicBezTo>
                  <a:lnTo>
                    <a:pt x="9430" y="96"/>
                  </a:lnTo>
                  <a:cubicBezTo>
                    <a:pt x="9014" y="1092"/>
                    <a:pt x="7156" y="1502"/>
                    <a:pt x="5072" y="1502"/>
                  </a:cubicBezTo>
                  <a:cubicBezTo>
                    <a:pt x="5013" y="1502"/>
                    <a:pt x="4954" y="1502"/>
                    <a:pt x="4894" y="1501"/>
                  </a:cubicBezTo>
                  <a:cubicBezTo>
                    <a:pt x="2739" y="1477"/>
                    <a:pt x="1120" y="1001"/>
                    <a:pt x="1120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614;p53">
              <a:extLst>
                <a:ext uri="{FF2B5EF4-FFF2-40B4-BE49-F238E27FC236}">
                  <a16:creationId xmlns:a16="http://schemas.microsoft.com/office/drawing/2014/main" id="{E62B08B5-6A27-32B2-3384-2167C33D4001}"/>
                </a:ext>
              </a:extLst>
            </p:cNvPr>
            <p:cNvSpPr/>
            <p:nvPr/>
          </p:nvSpPr>
          <p:spPr>
            <a:xfrm>
              <a:off x="2035350" y="3228750"/>
              <a:ext cx="110175" cy="112600"/>
            </a:xfrm>
            <a:custGeom>
              <a:avLst/>
              <a:gdLst/>
              <a:ahLst/>
              <a:cxnLst/>
              <a:rect l="l" t="t" r="r" b="b"/>
              <a:pathLst>
                <a:path w="4407" h="4504" extrusionOk="0">
                  <a:moveTo>
                    <a:pt x="2765" y="1"/>
                  </a:moveTo>
                  <a:cubicBezTo>
                    <a:pt x="2169" y="1"/>
                    <a:pt x="1576" y="52"/>
                    <a:pt x="977" y="145"/>
                  </a:cubicBezTo>
                  <a:cubicBezTo>
                    <a:pt x="1787" y="145"/>
                    <a:pt x="2263" y="1086"/>
                    <a:pt x="2049" y="2181"/>
                  </a:cubicBezTo>
                  <a:cubicBezTo>
                    <a:pt x="1823" y="3289"/>
                    <a:pt x="953" y="4182"/>
                    <a:pt x="1" y="4384"/>
                  </a:cubicBezTo>
                  <a:cubicBezTo>
                    <a:pt x="462" y="4353"/>
                    <a:pt x="924" y="4335"/>
                    <a:pt x="1388" y="4335"/>
                  </a:cubicBezTo>
                  <a:cubicBezTo>
                    <a:pt x="2158" y="4335"/>
                    <a:pt x="2931" y="4384"/>
                    <a:pt x="3704" y="4503"/>
                  </a:cubicBezTo>
                  <a:cubicBezTo>
                    <a:pt x="2799" y="4205"/>
                    <a:pt x="2287" y="3289"/>
                    <a:pt x="2513" y="2181"/>
                  </a:cubicBezTo>
                  <a:cubicBezTo>
                    <a:pt x="2739" y="1086"/>
                    <a:pt x="3537" y="145"/>
                    <a:pt x="4406" y="133"/>
                  </a:cubicBezTo>
                  <a:cubicBezTo>
                    <a:pt x="3851" y="43"/>
                    <a:pt x="3306" y="1"/>
                    <a:pt x="2765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615;p53">
              <a:extLst>
                <a:ext uri="{FF2B5EF4-FFF2-40B4-BE49-F238E27FC236}">
                  <a16:creationId xmlns:a16="http://schemas.microsoft.com/office/drawing/2014/main" id="{45C18007-C122-BB0E-D150-2FF03EEF6500}"/>
                </a:ext>
              </a:extLst>
            </p:cNvPr>
            <p:cNvSpPr/>
            <p:nvPr/>
          </p:nvSpPr>
          <p:spPr>
            <a:xfrm>
              <a:off x="2014525" y="3254400"/>
              <a:ext cx="151225" cy="73250"/>
            </a:xfrm>
            <a:custGeom>
              <a:avLst/>
              <a:gdLst/>
              <a:ahLst/>
              <a:cxnLst/>
              <a:rect l="l" t="t" r="r" b="b"/>
              <a:pathLst>
                <a:path w="6049" h="2930" extrusionOk="0">
                  <a:moveTo>
                    <a:pt x="691" y="0"/>
                  </a:moveTo>
                  <a:cubicBezTo>
                    <a:pt x="453" y="917"/>
                    <a:pt x="215" y="1834"/>
                    <a:pt x="1" y="2739"/>
                  </a:cubicBezTo>
                  <a:lnTo>
                    <a:pt x="12" y="2739"/>
                  </a:lnTo>
                  <a:cubicBezTo>
                    <a:pt x="379" y="2054"/>
                    <a:pt x="1670" y="1334"/>
                    <a:pt x="3027" y="1334"/>
                  </a:cubicBezTo>
                  <a:cubicBezTo>
                    <a:pt x="3038" y="1334"/>
                    <a:pt x="3049" y="1334"/>
                    <a:pt x="3060" y="1334"/>
                  </a:cubicBezTo>
                  <a:cubicBezTo>
                    <a:pt x="4442" y="1358"/>
                    <a:pt x="5537" y="2191"/>
                    <a:pt x="5608" y="2929"/>
                  </a:cubicBezTo>
                  <a:lnTo>
                    <a:pt x="5620" y="2929"/>
                  </a:lnTo>
                  <a:cubicBezTo>
                    <a:pt x="5787" y="1977"/>
                    <a:pt x="5918" y="1024"/>
                    <a:pt x="6049" y="60"/>
                  </a:cubicBezTo>
                  <a:lnTo>
                    <a:pt x="6037" y="60"/>
                  </a:lnTo>
                  <a:cubicBezTo>
                    <a:pt x="5775" y="715"/>
                    <a:pt x="4525" y="965"/>
                    <a:pt x="3132" y="965"/>
                  </a:cubicBezTo>
                  <a:cubicBezTo>
                    <a:pt x="1751" y="953"/>
                    <a:pt x="727" y="643"/>
                    <a:pt x="715" y="0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616;p53">
              <a:extLst>
                <a:ext uri="{FF2B5EF4-FFF2-40B4-BE49-F238E27FC236}">
                  <a16:creationId xmlns:a16="http://schemas.microsoft.com/office/drawing/2014/main" id="{2D65573A-9363-AC5E-3DDE-A7F0A58FEE5B}"/>
                </a:ext>
              </a:extLst>
            </p:cNvPr>
            <p:cNvSpPr/>
            <p:nvPr/>
          </p:nvSpPr>
          <p:spPr>
            <a:xfrm>
              <a:off x="2077325" y="2946425"/>
              <a:ext cx="78900" cy="80600"/>
            </a:xfrm>
            <a:custGeom>
              <a:avLst/>
              <a:gdLst/>
              <a:ahLst/>
              <a:cxnLst/>
              <a:rect l="l" t="t" r="r" b="b"/>
              <a:pathLst>
                <a:path w="3156" h="3224" extrusionOk="0">
                  <a:moveTo>
                    <a:pt x="2009" y="1"/>
                  </a:moveTo>
                  <a:cubicBezTo>
                    <a:pt x="1579" y="1"/>
                    <a:pt x="1152" y="40"/>
                    <a:pt x="715" y="104"/>
                  </a:cubicBezTo>
                  <a:cubicBezTo>
                    <a:pt x="1275" y="104"/>
                    <a:pt x="1620" y="770"/>
                    <a:pt x="1477" y="1556"/>
                  </a:cubicBezTo>
                  <a:cubicBezTo>
                    <a:pt x="1322" y="2342"/>
                    <a:pt x="679" y="2985"/>
                    <a:pt x="1" y="3140"/>
                  </a:cubicBezTo>
                  <a:cubicBezTo>
                    <a:pt x="325" y="3109"/>
                    <a:pt x="645" y="3095"/>
                    <a:pt x="963" y="3095"/>
                  </a:cubicBezTo>
                  <a:cubicBezTo>
                    <a:pt x="1521" y="3095"/>
                    <a:pt x="2075" y="3140"/>
                    <a:pt x="2644" y="3223"/>
                  </a:cubicBezTo>
                  <a:cubicBezTo>
                    <a:pt x="2025" y="3021"/>
                    <a:pt x="1668" y="2366"/>
                    <a:pt x="1810" y="1556"/>
                  </a:cubicBezTo>
                  <a:cubicBezTo>
                    <a:pt x="1977" y="770"/>
                    <a:pt x="2549" y="104"/>
                    <a:pt x="3156" y="104"/>
                  </a:cubicBezTo>
                  <a:cubicBezTo>
                    <a:pt x="2766" y="31"/>
                    <a:pt x="2387" y="1"/>
                    <a:pt x="2009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617;p53">
              <a:extLst>
                <a:ext uri="{FF2B5EF4-FFF2-40B4-BE49-F238E27FC236}">
                  <a16:creationId xmlns:a16="http://schemas.microsoft.com/office/drawing/2014/main" id="{C03B5093-E5F8-9A08-C051-4CF9970ADBFF}"/>
                </a:ext>
              </a:extLst>
            </p:cNvPr>
            <p:cNvSpPr/>
            <p:nvPr/>
          </p:nvSpPr>
          <p:spPr>
            <a:xfrm>
              <a:off x="2063650" y="2964775"/>
              <a:ext cx="107475" cy="52125"/>
            </a:xfrm>
            <a:custGeom>
              <a:avLst/>
              <a:gdLst/>
              <a:ahLst/>
              <a:cxnLst/>
              <a:rect l="l" t="t" r="r" b="b"/>
              <a:pathLst>
                <a:path w="4299" h="2085" extrusionOk="0">
                  <a:moveTo>
                    <a:pt x="500" y="1"/>
                  </a:moveTo>
                  <a:cubicBezTo>
                    <a:pt x="333" y="656"/>
                    <a:pt x="155" y="1310"/>
                    <a:pt x="0" y="1965"/>
                  </a:cubicBezTo>
                  <a:cubicBezTo>
                    <a:pt x="259" y="1482"/>
                    <a:pt x="1170" y="953"/>
                    <a:pt x="2135" y="953"/>
                  </a:cubicBezTo>
                  <a:cubicBezTo>
                    <a:pt x="2146" y="953"/>
                    <a:pt x="2156" y="953"/>
                    <a:pt x="2167" y="953"/>
                  </a:cubicBezTo>
                  <a:cubicBezTo>
                    <a:pt x="3155" y="953"/>
                    <a:pt x="3929" y="1572"/>
                    <a:pt x="3989" y="2084"/>
                  </a:cubicBezTo>
                  <a:cubicBezTo>
                    <a:pt x="4096" y="1418"/>
                    <a:pt x="4203" y="739"/>
                    <a:pt x="4298" y="48"/>
                  </a:cubicBezTo>
                  <a:lnTo>
                    <a:pt x="4298" y="48"/>
                  </a:lnTo>
                  <a:cubicBezTo>
                    <a:pt x="4114" y="510"/>
                    <a:pt x="3269" y="692"/>
                    <a:pt x="2318" y="692"/>
                  </a:cubicBezTo>
                  <a:cubicBezTo>
                    <a:pt x="2288" y="692"/>
                    <a:pt x="2257" y="692"/>
                    <a:pt x="2227" y="691"/>
                  </a:cubicBezTo>
                  <a:cubicBezTo>
                    <a:pt x="1250" y="667"/>
                    <a:pt x="500" y="453"/>
                    <a:pt x="500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618;p53">
              <a:extLst>
                <a:ext uri="{FF2B5EF4-FFF2-40B4-BE49-F238E27FC236}">
                  <a16:creationId xmlns:a16="http://schemas.microsoft.com/office/drawing/2014/main" id="{C8E333C6-6D79-F564-6223-C6C32E2D7016}"/>
                </a:ext>
              </a:extLst>
            </p:cNvPr>
            <p:cNvSpPr/>
            <p:nvPr/>
          </p:nvSpPr>
          <p:spPr>
            <a:xfrm>
              <a:off x="1475475" y="3557125"/>
              <a:ext cx="1331425" cy="748025"/>
            </a:xfrm>
            <a:custGeom>
              <a:avLst/>
              <a:gdLst/>
              <a:ahLst/>
              <a:cxnLst/>
              <a:rect l="l" t="t" r="r" b="b"/>
              <a:pathLst>
                <a:path w="53257" h="29921" extrusionOk="0">
                  <a:moveTo>
                    <a:pt x="53257" y="18336"/>
                  </a:moveTo>
                  <a:cubicBezTo>
                    <a:pt x="53257" y="18344"/>
                    <a:pt x="53257" y="18352"/>
                    <a:pt x="53257" y="18359"/>
                  </a:cubicBezTo>
                  <a:lnTo>
                    <a:pt x="53257" y="18359"/>
                  </a:lnTo>
                  <a:lnTo>
                    <a:pt x="53257" y="18336"/>
                  </a:lnTo>
                  <a:close/>
                  <a:moveTo>
                    <a:pt x="179" y="0"/>
                  </a:moveTo>
                  <a:lnTo>
                    <a:pt x="0" y="679"/>
                  </a:lnTo>
                  <a:lnTo>
                    <a:pt x="1655" y="2584"/>
                  </a:lnTo>
                  <a:lnTo>
                    <a:pt x="12764" y="15454"/>
                  </a:lnTo>
                  <a:lnTo>
                    <a:pt x="12740" y="15621"/>
                  </a:lnTo>
                  <a:lnTo>
                    <a:pt x="12704" y="16073"/>
                  </a:lnTo>
                  <a:lnTo>
                    <a:pt x="12764" y="16109"/>
                  </a:lnTo>
                  <a:cubicBezTo>
                    <a:pt x="12538" y="16347"/>
                    <a:pt x="12359" y="16609"/>
                    <a:pt x="12240" y="16931"/>
                  </a:cubicBezTo>
                  <a:cubicBezTo>
                    <a:pt x="12109" y="17252"/>
                    <a:pt x="12026" y="17597"/>
                    <a:pt x="12026" y="17967"/>
                  </a:cubicBezTo>
                  <a:cubicBezTo>
                    <a:pt x="12026" y="18098"/>
                    <a:pt x="12049" y="18217"/>
                    <a:pt x="12061" y="18359"/>
                  </a:cubicBezTo>
                  <a:lnTo>
                    <a:pt x="12026" y="18359"/>
                  </a:lnTo>
                  <a:cubicBezTo>
                    <a:pt x="12026" y="18836"/>
                    <a:pt x="12085" y="19288"/>
                    <a:pt x="12192" y="19753"/>
                  </a:cubicBezTo>
                  <a:cubicBezTo>
                    <a:pt x="12299" y="20205"/>
                    <a:pt x="12442" y="20657"/>
                    <a:pt x="12645" y="21098"/>
                  </a:cubicBezTo>
                  <a:cubicBezTo>
                    <a:pt x="13276" y="22550"/>
                    <a:pt x="14407" y="23908"/>
                    <a:pt x="15931" y="25087"/>
                  </a:cubicBezTo>
                  <a:cubicBezTo>
                    <a:pt x="17419" y="26241"/>
                    <a:pt x="19265" y="27242"/>
                    <a:pt x="21396" y="28027"/>
                  </a:cubicBezTo>
                  <a:cubicBezTo>
                    <a:pt x="24622" y="29218"/>
                    <a:pt x="28492" y="29920"/>
                    <a:pt x="32647" y="29920"/>
                  </a:cubicBezTo>
                  <a:cubicBezTo>
                    <a:pt x="36791" y="29920"/>
                    <a:pt x="40648" y="29218"/>
                    <a:pt x="43899" y="28027"/>
                  </a:cubicBezTo>
                  <a:cubicBezTo>
                    <a:pt x="46018" y="27242"/>
                    <a:pt x="47863" y="26241"/>
                    <a:pt x="49364" y="25087"/>
                  </a:cubicBezTo>
                  <a:cubicBezTo>
                    <a:pt x="51590" y="23324"/>
                    <a:pt x="52983" y="21229"/>
                    <a:pt x="53233" y="18931"/>
                  </a:cubicBezTo>
                  <a:cubicBezTo>
                    <a:pt x="53245" y="18748"/>
                    <a:pt x="53256" y="18554"/>
                    <a:pt x="53257" y="18359"/>
                  </a:cubicBezTo>
                  <a:lnTo>
                    <a:pt x="28635" y="18359"/>
                  </a:lnTo>
                  <a:cubicBezTo>
                    <a:pt x="28659" y="18240"/>
                    <a:pt x="28671" y="18098"/>
                    <a:pt x="28671" y="17967"/>
                  </a:cubicBezTo>
                  <a:cubicBezTo>
                    <a:pt x="28671" y="16466"/>
                    <a:pt x="27444" y="15228"/>
                    <a:pt x="25932" y="15228"/>
                  </a:cubicBezTo>
                  <a:lnTo>
                    <a:pt x="25182" y="15228"/>
                  </a:lnTo>
                  <a:cubicBezTo>
                    <a:pt x="25182" y="14228"/>
                    <a:pt x="24372" y="13418"/>
                    <a:pt x="23372" y="13418"/>
                  </a:cubicBezTo>
                  <a:lnTo>
                    <a:pt x="15990" y="13418"/>
                  </a:lnTo>
                  <a:cubicBezTo>
                    <a:pt x="15621" y="13418"/>
                    <a:pt x="15276" y="13514"/>
                    <a:pt x="14990" y="1371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9B78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19;p53">
              <a:extLst>
                <a:ext uri="{FF2B5EF4-FFF2-40B4-BE49-F238E27FC236}">
                  <a16:creationId xmlns:a16="http://schemas.microsoft.com/office/drawing/2014/main" id="{91BBA323-CD0B-0490-EDCE-9C3A37004EE2}"/>
                </a:ext>
              </a:extLst>
            </p:cNvPr>
            <p:cNvSpPr/>
            <p:nvPr/>
          </p:nvSpPr>
          <p:spPr>
            <a:xfrm>
              <a:off x="1817475" y="4128625"/>
              <a:ext cx="947475" cy="176525"/>
            </a:xfrm>
            <a:custGeom>
              <a:avLst/>
              <a:gdLst/>
              <a:ahLst/>
              <a:cxnLst/>
              <a:rect l="l" t="t" r="r" b="b"/>
              <a:pathLst>
                <a:path w="37899" h="7061" extrusionOk="0">
                  <a:moveTo>
                    <a:pt x="1" y="0"/>
                  </a:moveTo>
                  <a:cubicBezTo>
                    <a:pt x="3156" y="4155"/>
                    <a:pt x="10466" y="7060"/>
                    <a:pt x="18943" y="7060"/>
                  </a:cubicBezTo>
                  <a:cubicBezTo>
                    <a:pt x="27444" y="7060"/>
                    <a:pt x="34743" y="4155"/>
                    <a:pt x="37898" y="0"/>
                  </a:cubicBezTo>
                  <a:close/>
                </a:path>
              </a:pathLst>
            </a:custGeom>
            <a:solidFill>
              <a:srgbClr val="846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620;p53">
              <a:extLst>
                <a:ext uri="{FF2B5EF4-FFF2-40B4-BE49-F238E27FC236}">
                  <a16:creationId xmlns:a16="http://schemas.microsoft.com/office/drawing/2014/main" id="{1F043097-2AE4-A648-F365-C859F935F885}"/>
                </a:ext>
              </a:extLst>
            </p:cNvPr>
            <p:cNvSpPr/>
            <p:nvPr/>
          </p:nvSpPr>
          <p:spPr>
            <a:xfrm>
              <a:off x="2329450" y="4056575"/>
              <a:ext cx="35450" cy="59275"/>
            </a:xfrm>
            <a:custGeom>
              <a:avLst/>
              <a:gdLst/>
              <a:ahLst/>
              <a:cxnLst/>
              <a:rect l="l" t="t" r="r" b="b"/>
              <a:pathLst>
                <a:path w="1418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1417" y="2370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621;p53">
              <a:extLst>
                <a:ext uri="{FF2B5EF4-FFF2-40B4-BE49-F238E27FC236}">
                  <a16:creationId xmlns:a16="http://schemas.microsoft.com/office/drawing/2014/main" id="{4B30ABCD-C50B-D9C1-CBD0-6F1A8FFE5999}"/>
                </a:ext>
              </a:extLst>
            </p:cNvPr>
            <p:cNvSpPr/>
            <p:nvPr/>
          </p:nvSpPr>
          <p:spPr>
            <a:xfrm>
              <a:off x="2347000" y="4056575"/>
              <a:ext cx="17600" cy="59275"/>
            </a:xfrm>
            <a:custGeom>
              <a:avLst/>
              <a:gdLst/>
              <a:ahLst/>
              <a:cxnLst/>
              <a:rect l="l" t="t" r="r" b="b"/>
              <a:pathLst>
                <a:path w="704" h="2371" extrusionOk="0">
                  <a:moveTo>
                    <a:pt x="1" y="1"/>
                  </a:moveTo>
                  <a:lnTo>
                    <a:pt x="1" y="2370"/>
                  </a:lnTo>
                  <a:lnTo>
                    <a:pt x="703" y="2370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622;p53">
              <a:extLst>
                <a:ext uri="{FF2B5EF4-FFF2-40B4-BE49-F238E27FC236}">
                  <a16:creationId xmlns:a16="http://schemas.microsoft.com/office/drawing/2014/main" id="{D373F764-A0F3-0AFC-DB8F-14E75EB9427E}"/>
                </a:ext>
              </a:extLst>
            </p:cNvPr>
            <p:cNvSpPr/>
            <p:nvPr/>
          </p:nvSpPr>
          <p:spPr>
            <a:xfrm>
              <a:off x="2384500" y="4056575"/>
              <a:ext cx="35450" cy="59275"/>
            </a:xfrm>
            <a:custGeom>
              <a:avLst/>
              <a:gdLst/>
              <a:ahLst/>
              <a:cxnLst/>
              <a:rect l="l" t="t" r="r" b="b"/>
              <a:pathLst>
                <a:path w="1418" h="2371" extrusionOk="0">
                  <a:moveTo>
                    <a:pt x="1" y="1"/>
                  </a:moveTo>
                  <a:lnTo>
                    <a:pt x="1" y="2370"/>
                  </a:lnTo>
                  <a:lnTo>
                    <a:pt x="1418" y="2370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623;p53">
              <a:extLst>
                <a:ext uri="{FF2B5EF4-FFF2-40B4-BE49-F238E27FC236}">
                  <a16:creationId xmlns:a16="http://schemas.microsoft.com/office/drawing/2014/main" id="{CEC33C4E-D3EA-9EF6-2D5A-C0BDFDDE080C}"/>
                </a:ext>
              </a:extLst>
            </p:cNvPr>
            <p:cNvSpPr/>
            <p:nvPr/>
          </p:nvSpPr>
          <p:spPr>
            <a:xfrm>
              <a:off x="2402375" y="4056575"/>
              <a:ext cx="17575" cy="59275"/>
            </a:xfrm>
            <a:custGeom>
              <a:avLst/>
              <a:gdLst/>
              <a:ahLst/>
              <a:cxnLst/>
              <a:rect l="l" t="t" r="r" b="b"/>
              <a:pathLst>
                <a:path w="703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703" y="2370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624;p53">
              <a:extLst>
                <a:ext uri="{FF2B5EF4-FFF2-40B4-BE49-F238E27FC236}">
                  <a16:creationId xmlns:a16="http://schemas.microsoft.com/office/drawing/2014/main" id="{6899F50B-7A54-9050-97F0-377E3E6AAA79}"/>
                </a:ext>
              </a:extLst>
            </p:cNvPr>
            <p:cNvSpPr/>
            <p:nvPr/>
          </p:nvSpPr>
          <p:spPr>
            <a:xfrm>
              <a:off x="2439575" y="4056575"/>
              <a:ext cx="35450" cy="59275"/>
            </a:xfrm>
            <a:custGeom>
              <a:avLst/>
              <a:gdLst/>
              <a:ahLst/>
              <a:cxnLst/>
              <a:rect l="l" t="t" r="r" b="b"/>
              <a:pathLst>
                <a:path w="1418" h="2371" extrusionOk="0">
                  <a:moveTo>
                    <a:pt x="1" y="1"/>
                  </a:moveTo>
                  <a:lnTo>
                    <a:pt x="1" y="2370"/>
                  </a:lnTo>
                  <a:lnTo>
                    <a:pt x="1417" y="2370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625;p53">
              <a:extLst>
                <a:ext uri="{FF2B5EF4-FFF2-40B4-BE49-F238E27FC236}">
                  <a16:creationId xmlns:a16="http://schemas.microsoft.com/office/drawing/2014/main" id="{DB2301D4-DA4C-FE9F-5E70-210E3BB40B42}"/>
                </a:ext>
              </a:extLst>
            </p:cNvPr>
            <p:cNvSpPr/>
            <p:nvPr/>
          </p:nvSpPr>
          <p:spPr>
            <a:xfrm>
              <a:off x="2457450" y="4056575"/>
              <a:ext cx="17575" cy="59275"/>
            </a:xfrm>
            <a:custGeom>
              <a:avLst/>
              <a:gdLst/>
              <a:ahLst/>
              <a:cxnLst/>
              <a:rect l="l" t="t" r="r" b="b"/>
              <a:pathLst>
                <a:path w="703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702" y="2370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626;p53">
              <a:extLst>
                <a:ext uri="{FF2B5EF4-FFF2-40B4-BE49-F238E27FC236}">
                  <a16:creationId xmlns:a16="http://schemas.microsoft.com/office/drawing/2014/main" id="{44B7DB0E-FAED-D888-A4E1-CC10B2D54F12}"/>
                </a:ext>
              </a:extLst>
            </p:cNvPr>
            <p:cNvSpPr/>
            <p:nvPr/>
          </p:nvSpPr>
          <p:spPr>
            <a:xfrm>
              <a:off x="2494950" y="4056575"/>
              <a:ext cx="35450" cy="59275"/>
            </a:xfrm>
            <a:custGeom>
              <a:avLst/>
              <a:gdLst/>
              <a:ahLst/>
              <a:cxnLst/>
              <a:rect l="l" t="t" r="r" b="b"/>
              <a:pathLst>
                <a:path w="1418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1417" y="2370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627;p53">
              <a:extLst>
                <a:ext uri="{FF2B5EF4-FFF2-40B4-BE49-F238E27FC236}">
                  <a16:creationId xmlns:a16="http://schemas.microsoft.com/office/drawing/2014/main" id="{93AD5A04-84FD-8B24-E4E0-F93A20E41B3E}"/>
                </a:ext>
              </a:extLst>
            </p:cNvPr>
            <p:cNvSpPr/>
            <p:nvPr/>
          </p:nvSpPr>
          <p:spPr>
            <a:xfrm>
              <a:off x="2512500" y="4056575"/>
              <a:ext cx="17600" cy="59275"/>
            </a:xfrm>
            <a:custGeom>
              <a:avLst/>
              <a:gdLst/>
              <a:ahLst/>
              <a:cxnLst/>
              <a:rect l="l" t="t" r="r" b="b"/>
              <a:pathLst>
                <a:path w="704" h="2371" extrusionOk="0">
                  <a:moveTo>
                    <a:pt x="1" y="1"/>
                  </a:moveTo>
                  <a:lnTo>
                    <a:pt x="1" y="2370"/>
                  </a:lnTo>
                  <a:lnTo>
                    <a:pt x="703" y="2370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628;p53">
              <a:extLst>
                <a:ext uri="{FF2B5EF4-FFF2-40B4-BE49-F238E27FC236}">
                  <a16:creationId xmlns:a16="http://schemas.microsoft.com/office/drawing/2014/main" id="{4A53B0F6-7A80-4431-E4AD-06BC69AE5005}"/>
                </a:ext>
              </a:extLst>
            </p:cNvPr>
            <p:cNvSpPr/>
            <p:nvPr/>
          </p:nvSpPr>
          <p:spPr>
            <a:xfrm>
              <a:off x="2550300" y="4056575"/>
              <a:ext cx="35150" cy="59275"/>
            </a:xfrm>
            <a:custGeom>
              <a:avLst/>
              <a:gdLst/>
              <a:ahLst/>
              <a:cxnLst/>
              <a:rect l="l" t="t" r="r" b="b"/>
              <a:pathLst>
                <a:path w="1406" h="2371" extrusionOk="0">
                  <a:moveTo>
                    <a:pt x="1" y="1"/>
                  </a:moveTo>
                  <a:lnTo>
                    <a:pt x="1" y="2370"/>
                  </a:lnTo>
                  <a:lnTo>
                    <a:pt x="1406" y="237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629;p53">
              <a:extLst>
                <a:ext uri="{FF2B5EF4-FFF2-40B4-BE49-F238E27FC236}">
                  <a16:creationId xmlns:a16="http://schemas.microsoft.com/office/drawing/2014/main" id="{88B3B113-6AF5-2EC0-F597-D5692C6ABAA7}"/>
                </a:ext>
              </a:extLst>
            </p:cNvPr>
            <p:cNvSpPr/>
            <p:nvPr/>
          </p:nvSpPr>
          <p:spPr>
            <a:xfrm>
              <a:off x="2567575" y="4056575"/>
              <a:ext cx="17575" cy="59275"/>
            </a:xfrm>
            <a:custGeom>
              <a:avLst/>
              <a:gdLst/>
              <a:ahLst/>
              <a:cxnLst/>
              <a:rect l="l" t="t" r="r" b="b"/>
              <a:pathLst>
                <a:path w="703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703" y="2370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630;p53">
              <a:extLst>
                <a:ext uri="{FF2B5EF4-FFF2-40B4-BE49-F238E27FC236}">
                  <a16:creationId xmlns:a16="http://schemas.microsoft.com/office/drawing/2014/main" id="{B42E71D8-3886-7B17-4C4A-36424DDB5D93}"/>
                </a:ext>
              </a:extLst>
            </p:cNvPr>
            <p:cNvSpPr/>
            <p:nvPr/>
          </p:nvSpPr>
          <p:spPr>
            <a:xfrm>
              <a:off x="2684550" y="3854775"/>
              <a:ext cx="35450" cy="59250"/>
            </a:xfrm>
            <a:custGeom>
              <a:avLst/>
              <a:gdLst/>
              <a:ahLst/>
              <a:cxnLst/>
              <a:rect l="l" t="t" r="r" b="b"/>
              <a:pathLst>
                <a:path w="1418" h="2370" extrusionOk="0">
                  <a:moveTo>
                    <a:pt x="0" y="0"/>
                  </a:moveTo>
                  <a:lnTo>
                    <a:pt x="0" y="2370"/>
                  </a:lnTo>
                  <a:lnTo>
                    <a:pt x="1417" y="2370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631;p53">
              <a:extLst>
                <a:ext uri="{FF2B5EF4-FFF2-40B4-BE49-F238E27FC236}">
                  <a16:creationId xmlns:a16="http://schemas.microsoft.com/office/drawing/2014/main" id="{A93A9B23-967E-3DCD-B278-C233A74B3BDE}"/>
                </a:ext>
              </a:extLst>
            </p:cNvPr>
            <p:cNvSpPr/>
            <p:nvPr/>
          </p:nvSpPr>
          <p:spPr>
            <a:xfrm>
              <a:off x="2702400" y="3854775"/>
              <a:ext cx="17300" cy="59250"/>
            </a:xfrm>
            <a:custGeom>
              <a:avLst/>
              <a:gdLst/>
              <a:ahLst/>
              <a:cxnLst/>
              <a:rect l="l" t="t" r="r" b="b"/>
              <a:pathLst>
                <a:path w="692" h="2370" extrusionOk="0">
                  <a:moveTo>
                    <a:pt x="1" y="0"/>
                  </a:moveTo>
                  <a:lnTo>
                    <a:pt x="1" y="2370"/>
                  </a:lnTo>
                  <a:lnTo>
                    <a:pt x="691" y="2370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632;p53">
              <a:extLst>
                <a:ext uri="{FF2B5EF4-FFF2-40B4-BE49-F238E27FC236}">
                  <a16:creationId xmlns:a16="http://schemas.microsoft.com/office/drawing/2014/main" id="{C76690E6-00CE-2748-9923-01CB167BFBD8}"/>
                </a:ext>
              </a:extLst>
            </p:cNvPr>
            <p:cNvSpPr/>
            <p:nvPr/>
          </p:nvSpPr>
          <p:spPr>
            <a:xfrm>
              <a:off x="2735750" y="3854775"/>
              <a:ext cx="35450" cy="59250"/>
            </a:xfrm>
            <a:custGeom>
              <a:avLst/>
              <a:gdLst/>
              <a:ahLst/>
              <a:cxnLst/>
              <a:rect l="l" t="t" r="r" b="b"/>
              <a:pathLst>
                <a:path w="1418" h="2370" extrusionOk="0">
                  <a:moveTo>
                    <a:pt x="0" y="0"/>
                  </a:moveTo>
                  <a:lnTo>
                    <a:pt x="0" y="2370"/>
                  </a:lnTo>
                  <a:lnTo>
                    <a:pt x="1417" y="2370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633;p53">
              <a:extLst>
                <a:ext uri="{FF2B5EF4-FFF2-40B4-BE49-F238E27FC236}">
                  <a16:creationId xmlns:a16="http://schemas.microsoft.com/office/drawing/2014/main" id="{91652172-8FBB-7F6B-A7DF-A33E8257A371}"/>
                </a:ext>
              </a:extLst>
            </p:cNvPr>
            <p:cNvSpPr/>
            <p:nvPr/>
          </p:nvSpPr>
          <p:spPr>
            <a:xfrm>
              <a:off x="2753600" y="3854775"/>
              <a:ext cx="17600" cy="59250"/>
            </a:xfrm>
            <a:custGeom>
              <a:avLst/>
              <a:gdLst/>
              <a:ahLst/>
              <a:cxnLst/>
              <a:rect l="l" t="t" r="r" b="b"/>
              <a:pathLst>
                <a:path w="704" h="2370" extrusionOk="0">
                  <a:moveTo>
                    <a:pt x="1" y="0"/>
                  </a:moveTo>
                  <a:lnTo>
                    <a:pt x="1" y="2370"/>
                  </a:lnTo>
                  <a:lnTo>
                    <a:pt x="703" y="2370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48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634;p53">
              <a:extLst>
                <a:ext uri="{FF2B5EF4-FFF2-40B4-BE49-F238E27FC236}">
                  <a16:creationId xmlns:a16="http://schemas.microsoft.com/office/drawing/2014/main" id="{745A7494-E0C9-DFEC-871C-729AD8F85911}"/>
                </a:ext>
              </a:extLst>
            </p:cNvPr>
            <p:cNvSpPr/>
            <p:nvPr/>
          </p:nvSpPr>
          <p:spPr>
            <a:xfrm>
              <a:off x="1873425" y="4184275"/>
              <a:ext cx="835550" cy="73550"/>
            </a:xfrm>
            <a:custGeom>
              <a:avLst/>
              <a:gdLst/>
              <a:ahLst/>
              <a:cxnLst/>
              <a:rect l="l" t="t" r="r" b="b"/>
              <a:pathLst>
                <a:path w="33422" h="2942" extrusionOk="0">
                  <a:moveTo>
                    <a:pt x="1" y="1"/>
                  </a:moveTo>
                  <a:cubicBezTo>
                    <a:pt x="1489" y="1155"/>
                    <a:pt x="3335" y="2156"/>
                    <a:pt x="5466" y="2941"/>
                  </a:cubicBezTo>
                  <a:lnTo>
                    <a:pt x="27969" y="2941"/>
                  </a:lnTo>
                  <a:cubicBezTo>
                    <a:pt x="30088" y="2156"/>
                    <a:pt x="31934" y="1155"/>
                    <a:pt x="33422" y="1"/>
                  </a:cubicBezTo>
                  <a:close/>
                </a:path>
              </a:pathLst>
            </a:custGeom>
            <a:solidFill>
              <a:srgbClr val="624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635;p53">
              <a:extLst>
                <a:ext uri="{FF2B5EF4-FFF2-40B4-BE49-F238E27FC236}">
                  <a16:creationId xmlns:a16="http://schemas.microsoft.com/office/drawing/2014/main" id="{FD3C537D-10E4-FD98-4E77-C142B99FAD2C}"/>
                </a:ext>
              </a:extLst>
            </p:cNvPr>
            <p:cNvSpPr/>
            <p:nvPr/>
          </p:nvSpPr>
          <p:spPr>
            <a:xfrm>
              <a:off x="1516550" y="3621100"/>
              <a:ext cx="331600" cy="358700"/>
            </a:xfrm>
            <a:custGeom>
              <a:avLst/>
              <a:gdLst/>
              <a:ahLst/>
              <a:cxnLst/>
              <a:rect l="l" t="t" r="r" b="b"/>
              <a:pathLst>
                <a:path w="13264" h="14348" extrusionOk="0">
                  <a:moveTo>
                    <a:pt x="0" y="1"/>
                  </a:moveTo>
                  <a:lnTo>
                    <a:pt x="11109" y="12883"/>
                  </a:lnTo>
                  <a:lnTo>
                    <a:pt x="11026" y="13503"/>
                  </a:lnTo>
                  <a:lnTo>
                    <a:pt x="11085" y="13538"/>
                  </a:lnTo>
                  <a:cubicBezTo>
                    <a:pt x="10871" y="13776"/>
                    <a:pt x="10692" y="14038"/>
                    <a:pt x="10573" y="14348"/>
                  </a:cubicBezTo>
                  <a:lnTo>
                    <a:pt x="13264" y="13514"/>
                  </a:lnTo>
                  <a:lnTo>
                    <a:pt x="12300" y="12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46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636;p53">
              <a:extLst>
                <a:ext uri="{FF2B5EF4-FFF2-40B4-BE49-F238E27FC236}">
                  <a16:creationId xmlns:a16="http://schemas.microsoft.com/office/drawing/2014/main" id="{25EBBC9E-D413-4F6B-C4AB-C7FA963188E0}"/>
                </a:ext>
              </a:extLst>
            </p:cNvPr>
            <p:cNvSpPr/>
            <p:nvPr/>
          </p:nvSpPr>
          <p:spPr>
            <a:xfrm>
              <a:off x="1775500" y="3947050"/>
              <a:ext cx="236675" cy="136950"/>
            </a:xfrm>
            <a:custGeom>
              <a:avLst/>
              <a:gdLst/>
              <a:ahLst/>
              <a:cxnLst/>
              <a:rect l="l" t="t" r="r" b="b"/>
              <a:pathLst>
                <a:path w="9467" h="5478" extrusionOk="0">
                  <a:moveTo>
                    <a:pt x="715" y="0"/>
                  </a:moveTo>
                  <a:lnTo>
                    <a:pt x="668" y="465"/>
                  </a:lnTo>
                  <a:lnTo>
                    <a:pt x="727" y="500"/>
                  </a:lnTo>
                  <a:cubicBezTo>
                    <a:pt x="513" y="738"/>
                    <a:pt x="334" y="1000"/>
                    <a:pt x="215" y="1310"/>
                  </a:cubicBezTo>
                  <a:cubicBezTo>
                    <a:pt x="72" y="1643"/>
                    <a:pt x="1" y="1989"/>
                    <a:pt x="1" y="2358"/>
                  </a:cubicBezTo>
                  <a:cubicBezTo>
                    <a:pt x="1" y="2489"/>
                    <a:pt x="13" y="2608"/>
                    <a:pt x="37" y="2739"/>
                  </a:cubicBezTo>
                  <a:lnTo>
                    <a:pt x="1" y="2739"/>
                  </a:lnTo>
                  <a:cubicBezTo>
                    <a:pt x="1" y="3215"/>
                    <a:pt x="60" y="3679"/>
                    <a:pt x="167" y="4144"/>
                  </a:cubicBezTo>
                  <a:cubicBezTo>
                    <a:pt x="275" y="4584"/>
                    <a:pt x="418" y="5048"/>
                    <a:pt x="608" y="5477"/>
                  </a:cubicBezTo>
                  <a:lnTo>
                    <a:pt x="6728" y="5477"/>
                  </a:lnTo>
                  <a:cubicBezTo>
                    <a:pt x="8228" y="5477"/>
                    <a:pt x="9466" y="4263"/>
                    <a:pt x="9466" y="2739"/>
                  </a:cubicBezTo>
                  <a:cubicBezTo>
                    <a:pt x="9466" y="1227"/>
                    <a:pt x="8252" y="0"/>
                    <a:pt x="6716" y="0"/>
                  </a:cubicBezTo>
                  <a:close/>
                </a:path>
              </a:pathLst>
            </a:custGeom>
            <a:solidFill>
              <a:srgbClr val="846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637;p53">
              <a:extLst>
                <a:ext uri="{FF2B5EF4-FFF2-40B4-BE49-F238E27FC236}">
                  <a16:creationId xmlns:a16="http://schemas.microsoft.com/office/drawing/2014/main" id="{DF8B0925-BF0D-6299-6F6B-2C6CEF5195B6}"/>
                </a:ext>
              </a:extLst>
            </p:cNvPr>
            <p:cNvSpPr/>
            <p:nvPr/>
          </p:nvSpPr>
          <p:spPr>
            <a:xfrm>
              <a:off x="2191625" y="4015500"/>
              <a:ext cx="615275" cy="14900"/>
            </a:xfrm>
            <a:custGeom>
              <a:avLst/>
              <a:gdLst/>
              <a:ahLst/>
              <a:cxnLst/>
              <a:rect l="l" t="t" r="r" b="b"/>
              <a:pathLst>
                <a:path w="24611" h="596" extrusionOk="0">
                  <a:moveTo>
                    <a:pt x="1" y="1"/>
                  </a:moveTo>
                  <a:lnTo>
                    <a:pt x="1" y="596"/>
                  </a:lnTo>
                  <a:lnTo>
                    <a:pt x="24587" y="596"/>
                  </a:lnTo>
                  <a:cubicBezTo>
                    <a:pt x="24599" y="405"/>
                    <a:pt x="24611" y="203"/>
                    <a:pt x="24611" y="1"/>
                  </a:cubicBezTo>
                  <a:close/>
                </a:path>
              </a:pathLst>
            </a:custGeom>
            <a:solidFill>
              <a:srgbClr val="846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685800" y="2366725"/>
            <a:ext cx="5330100" cy="15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endParaRPr/>
          </a:p>
        </p:txBody>
      </p: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519600" y="3017513"/>
            <a:ext cx="2104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398900" y="1716488"/>
            <a:ext cx="6346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000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1"/>
          </p:nvPr>
        </p:nvSpPr>
        <p:spPr>
          <a:xfrm>
            <a:off x="3414413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2"/>
          </p:nvPr>
        </p:nvSpPr>
        <p:spPr>
          <a:xfrm>
            <a:off x="5931140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3"/>
          </p:nvPr>
        </p:nvSpPr>
        <p:spPr>
          <a:xfrm>
            <a:off x="897750" y="2572325"/>
            <a:ext cx="23151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4"/>
          </p:nvPr>
        </p:nvSpPr>
        <p:spPr>
          <a:xfrm>
            <a:off x="897750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5"/>
          </p:nvPr>
        </p:nvSpPr>
        <p:spPr>
          <a:xfrm>
            <a:off x="3448638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subTitle" idx="6"/>
          </p:nvPr>
        </p:nvSpPr>
        <p:spPr>
          <a:xfrm>
            <a:off x="5931150" y="2977450"/>
            <a:ext cx="231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4572000" y="555100"/>
            <a:ext cx="38862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4572000" y="1445500"/>
            <a:ext cx="3886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8" r:id="rId4"/>
    <p:sldLayoutId id="2147483660" r:id="rId5"/>
    <p:sldLayoutId id="2147483666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0"/>
          <p:cNvSpPr txBox="1">
            <a:spLocks noGrp="1"/>
          </p:cNvSpPr>
          <p:nvPr>
            <p:ph type="body" idx="1"/>
          </p:nvPr>
        </p:nvSpPr>
        <p:spPr>
          <a:xfrm>
            <a:off x="1205089" y="1827343"/>
            <a:ext cx="3773311" cy="15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b="1" dirty="0"/>
              <a:t>НОВИ ВЕК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b="1" dirty="0"/>
              <a:t>- увод-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9689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386272" y="410958"/>
            <a:ext cx="8181975" cy="427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dirty="0"/>
              <a:t>Кристофер Колумбо: откриће Америке</a:t>
            </a:r>
            <a:endParaRPr sz="18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465315" y="3669418"/>
            <a:ext cx="8181974" cy="1063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600" dirty="0"/>
              <a:t>- </a:t>
            </a:r>
            <a:r>
              <a:rPr lang="sr-Cyrl-BA" sz="1600" dirty="0" err="1"/>
              <a:t>Ђеновљанин</a:t>
            </a:r>
            <a:r>
              <a:rPr lang="sr-Cyrl-BA" sz="1600" dirty="0"/>
              <a:t> у служби Шпаније, трагајући за путем ка Индији кретањем на Запад, случајно открива </a:t>
            </a:r>
            <a:r>
              <a:rPr lang="sr-Cyrl-BA" sz="1600" b="1" dirty="0" err="1"/>
              <a:t>делове</a:t>
            </a:r>
            <a:r>
              <a:rPr lang="sr-Cyrl-BA" sz="1600" b="1" dirty="0"/>
              <a:t> америчког континента 1492. год</a:t>
            </a:r>
            <a:r>
              <a:rPr lang="sr-Cyrl-BA" sz="1600" dirty="0"/>
              <a:t>.</a:t>
            </a:r>
            <a:r>
              <a:rPr lang="sr-Latn-RS" sz="1600" dirty="0"/>
              <a:t> </a:t>
            </a:r>
            <a:r>
              <a:rPr lang="sr-Cyrl-BA" sz="1600" dirty="0"/>
              <a:t>После првог путовања још 3 пута пловио до Америке. </a:t>
            </a:r>
            <a:r>
              <a:rPr lang="sr-Latn-RS" sz="1600" dirty="0"/>
              <a:t> </a:t>
            </a:r>
            <a:r>
              <a:rPr lang="sr-Cyrl-BA" sz="1600" dirty="0"/>
              <a:t>Истраживао је Кубу, Хаити, Јамајку…</a:t>
            </a:r>
            <a:r>
              <a:rPr lang="sr-Cyrl-BA" sz="1600" dirty="0" err="1"/>
              <a:t>уверен</a:t>
            </a:r>
            <a:r>
              <a:rPr lang="sr-Cyrl-BA" sz="1600" dirty="0"/>
              <a:t> да истражује Индију.  </a:t>
            </a:r>
            <a:endParaRPr sz="1600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1F352CB7-43D6-68F4-FA98-5B93DEC6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908" y="885891"/>
            <a:ext cx="4885254" cy="2735743"/>
          </a:xfrm>
          <a:prstGeom prst="rect">
            <a:avLst/>
          </a:prstGeom>
        </p:spPr>
      </p:pic>
      <p:pic>
        <p:nvPicPr>
          <p:cNvPr id="9" name="Graphic 8" descr="Sailboat with solid fill">
            <a:extLst>
              <a:ext uri="{FF2B5EF4-FFF2-40B4-BE49-F238E27FC236}">
                <a16:creationId xmlns:a16="http://schemas.microsoft.com/office/drawing/2014/main" id="{C83B6DD8-769F-9630-70FA-D47F4E58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6467" y="1675842"/>
            <a:ext cx="568000" cy="568000"/>
          </a:xfrm>
          <a:prstGeom prst="rect">
            <a:avLst/>
          </a:prstGeom>
        </p:spPr>
      </p:pic>
      <p:pic>
        <p:nvPicPr>
          <p:cNvPr id="8" name="Picture 7" descr="A painting of a person in a black robe&#10;&#10;Description automatically generated">
            <a:extLst>
              <a:ext uri="{FF2B5EF4-FFF2-40B4-BE49-F238E27FC236}">
                <a16:creationId xmlns:a16="http://schemas.microsoft.com/office/drawing/2014/main" id="{837B63A8-82F0-10F1-17AB-35CD1BCB8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838" y="885891"/>
            <a:ext cx="2275046" cy="273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0284 L -0.0066 0.02871 C -0.0092 0.03334 -0.01163 0.03858 -0.01406 0.04352 C -0.01528 0.04599 -0.01632 0.04846 -0.01771 0.05031 C -0.02153 0.05433 -0.02396 0.05402 -0.02761 0.05679 C -0.02934 0.05803 -0.0309 0.05988 -0.03264 0.06112 C -0.03629 0.0642 -0.04236 0.06791 -0.04618 0.07007 C -0.04948 0.07161 -0.05295 0.07161 -0.05608 0.07439 C -0.05764 0.07593 -0.0592 0.07778 -0.06094 0.07871 C -0.06337 0.07994 -0.06597 0.07994 -0.0684 0.08087 C -0.07014 0.08149 -0.0717 0.08241 -0.07327 0.08303 C -0.07743 0.08457 -0.08143 0.08704 -0.08559 0.08766 L -0.11406 0.08982 C -0.12865 0.09198 -0.13507 0.09476 -0.15104 0.08766 C -0.15226 0.08704 -0.15122 0.08241 -0.15226 0.08087 C -0.15452 0.07809 -0.15972 0.07655 -0.15972 0.07686 C -0.16181 0.07716 -0.16406 0.07686 -0.16597 0.07871 C -0.17587 0.08889 -0.15833 0.08303 -0.17327 0.09198 C -0.17639 0.09383 -0.17986 0.09352 -0.18316 0.09414 C -0.18768 0.09507 -0.19219 0.09568 -0.1967 0.0963 C -0.20434 0.10062 -0.19827 0.09784 -0.21163 0.10062 C -0.21441 0.10124 -0.21736 0.10216 -0.22014 0.10278 C -0.24948 0.11112 -0.22518 0.10679 -0.27327 0.10957 C -0.27431 0.11173 -0.27934 0.12284 -0.27934 0.12716 C -0.27934 0.1321 -0.27518 0.13951 -0.27327 0.14229 C -0.27205 0.14414 -0.26962 0.14692 -0.26962 0.14723 L -0.26702 0.14692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846056" y="414143"/>
            <a:ext cx="3558822" cy="469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000" dirty="0"/>
              <a:t>Откриће Америке (1492)</a:t>
            </a:r>
            <a:endParaRPr sz="20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699300" y="765871"/>
            <a:ext cx="5960625" cy="3984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>
                <a:solidFill>
                  <a:srgbClr val="30394B"/>
                </a:solidFill>
                <a:latin typeface="+mj-lt"/>
              </a:rPr>
              <a:t>- </a:t>
            </a:r>
            <a:r>
              <a:rPr lang="sr-Cyrl-BA" sz="1400" b="1" dirty="0">
                <a:solidFill>
                  <a:srgbClr val="30394B"/>
                </a:solidFill>
                <a:latin typeface="+mj-lt"/>
              </a:rPr>
              <a:t>Кристофер Колумбо је </a:t>
            </a:r>
            <a:r>
              <a:rPr lang="sr-Cyrl-BA" sz="1400" dirty="0">
                <a:solidFill>
                  <a:srgbClr val="30394B"/>
                </a:solidFill>
                <a:latin typeface="+mj-lt"/>
              </a:rPr>
              <a:t>п</a:t>
            </a:r>
            <a:r>
              <a:rPr lang="sr-Cyrl-BA" sz="1400" dirty="0">
                <a:latin typeface="+mj-lt"/>
              </a:rPr>
              <a:t>овио је под шпанском заставом јер је шпанска краљица Изабела </a:t>
            </a:r>
            <a:r>
              <a:rPr lang="sr-Cyrl-BA" sz="1400" dirty="0" err="1">
                <a:latin typeface="+mj-lt"/>
              </a:rPr>
              <a:t>Кастилијанска</a:t>
            </a:r>
            <a:r>
              <a:rPr lang="sr-Cyrl-BA" sz="1400" dirty="0">
                <a:latin typeface="+mj-lt"/>
              </a:rPr>
              <a:t> пристала да финансира његово путовање.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14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>
                <a:latin typeface="+mj-lt"/>
              </a:rPr>
              <a:t>- Колумбо полази од идеје да је Земља лоптастог облика. Његов циљ је био да пловећи на Запад стигне до Индије.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14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>
                <a:latin typeface="+mj-lt"/>
              </a:rPr>
              <a:t>- </a:t>
            </a:r>
            <a:r>
              <a:rPr lang="sr-Cyrl-BA" sz="1400" dirty="0" err="1">
                <a:latin typeface="+mj-lt"/>
              </a:rPr>
              <a:t>Колумбова</a:t>
            </a:r>
            <a:r>
              <a:rPr lang="sr-Cyrl-BA" sz="1400" dirty="0">
                <a:latin typeface="+mj-lt"/>
              </a:rPr>
              <a:t> посада испловљава са три брода (</a:t>
            </a:r>
            <a:r>
              <a:rPr lang="sr-Cyrl-BA" sz="1400" dirty="0" err="1">
                <a:latin typeface="+mj-lt"/>
              </a:rPr>
              <a:t>Ниња</a:t>
            </a:r>
            <a:r>
              <a:rPr lang="sr-Cyrl-BA" sz="1400" dirty="0">
                <a:latin typeface="+mj-lt"/>
              </a:rPr>
              <a:t>, Пинта и Санта Марија) у августу 1492. године.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>
                <a:latin typeface="+mj-lt"/>
              </a:rPr>
              <a:t>- 12. октобра 1492. Колумбо стиже до Бахамских острва и искрцава се на острву </a:t>
            </a:r>
            <a:r>
              <a:rPr lang="sr-Cyrl-BA" sz="1400" dirty="0" err="1">
                <a:latin typeface="+mj-lt"/>
              </a:rPr>
              <a:t>Гванахана</a:t>
            </a:r>
            <a:r>
              <a:rPr lang="sr-Cyrl-BA" sz="1400" dirty="0">
                <a:latin typeface="+mj-lt"/>
              </a:rPr>
              <a:t> које он назива Сан Салвадор (Св. Спаситељ).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4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latin typeface="+mj-lt"/>
              </a:rPr>
              <a:t>- </a:t>
            </a:r>
            <a:r>
              <a:rPr lang="sr-Cyrl-BA" sz="1400" dirty="0" err="1">
                <a:latin typeface="+mj-lt"/>
              </a:rPr>
              <a:t>Уверен</a:t>
            </a:r>
            <a:r>
              <a:rPr lang="sr-Cyrl-BA" sz="1400" dirty="0">
                <a:latin typeface="+mj-lt"/>
              </a:rPr>
              <a:t> да је стигао до Индије, домороце које је ту затекао погрешно назива Индијанци (тај назив задржао се до данас).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14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>
                <a:latin typeface="+mj-lt"/>
              </a:rPr>
              <a:t>Да се ради о новом континенту схватио је италијански истраживач Америго </a:t>
            </a:r>
            <a:r>
              <a:rPr lang="sr-Cyrl-BA" sz="1400" dirty="0" err="1">
                <a:latin typeface="+mj-lt"/>
              </a:rPr>
              <a:t>Веспучи</a:t>
            </a:r>
            <a:r>
              <a:rPr lang="sr-Cyrl-BA" sz="1400" dirty="0">
                <a:latin typeface="+mj-lt"/>
              </a:rPr>
              <a:t>, по коме је Нови </a:t>
            </a:r>
            <a:r>
              <a:rPr lang="sr-Cyrl-BA" sz="1400" dirty="0" err="1">
                <a:latin typeface="+mj-lt"/>
              </a:rPr>
              <a:t>свет</a:t>
            </a:r>
            <a:r>
              <a:rPr lang="sr-Cyrl-BA" sz="1400" dirty="0">
                <a:latin typeface="+mj-lt"/>
              </a:rPr>
              <a:t> назван Америка.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pic>
        <p:nvPicPr>
          <p:cNvPr id="5" name="Picture 4" descr="A person standing next to a person holding a shield&#10;&#10;Description automatically generated">
            <a:extLst>
              <a:ext uri="{FF2B5EF4-FFF2-40B4-BE49-F238E27FC236}">
                <a16:creationId xmlns:a16="http://schemas.microsoft.com/office/drawing/2014/main" id="{85928831-82FB-4B8F-2710-A641CB4F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925" y="393338"/>
            <a:ext cx="1784774" cy="2639222"/>
          </a:xfrm>
          <a:prstGeom prst="rect">
            <a:avLst/>
          </a:prstGeom>
        </p:spPr>
      </p:pic>
      <p:pic>
        <p:nvPicPr>
          <p:cNvPr id="3" name="Picture 2" descr="A person with a white beard and red hat&#10;&#10;Description automatically generated">
            <a:extLst>
              <a:ext uri="{FF2B5EF4-FFF2-40B4-BE49-F238E27FC236}">
                <a16:creationId xmlns:a16="http://schemas.microsoft.com/office/drawing/2014/main" id="{436E10CA-6CEF-8A8E-0AB4-D5B93061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223" y="3144626"/>
            <a:ext cx="1343988" cy="13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0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386272" y="410958"/>
            <a:ext cx="8181975" cy="427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dirty="0"/>
              <a:t>Фернандо Магелан: Пут око </a:t>
            </a:r>
            <a:r>
              <a:rPr lang="sr-Cyrl-BA" sz="1800" dirty="0" err="1"/>
              <a:t>света</a:t>
            </a:r>
            <a:r>
              <a:rPr lang="sr-Cyrl-BA" sz="1800" dirty="0"/>
              <a:t> (1519-1522)</a:t>
            </a:r>
            <a:endParaRPr sz="18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465315" y="3669418"/>
            <a:ext cx="8181974" cy="1063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400" dirty="0"/>
              <a:t>Португалац Фернандо Магелан, пловећи под шпанском заставом, креће са 5 бродова на запад са </a:t>
            </a:r>
            <a:r>
              <a:rPr lang="sr-Cyrl-BA" sz="1400" dirty="0" err="1"/>
              <a:t>намером</a:t>
            </a:r>
            <a:r>
              <a:rPr lang="sr-Cyrl-BA" sz="1400" dirty="0"/>
              <a:t> да стигне </a:t>
            </a:r>
            <a:r>
              <a:rPr lang="sr-Cyrl-BA" sz="1400" b="1" dirty="0"/>
              <a:t>до </a:t>
            </a:r>
            <a:r>
              <a:rPr lang="sr-Cyrl-BA" sz="1400" b="1" dirty="0" err="1"/>
              <a:t>Молучких</a:t>
            </a:r>
            <a:r>
              <a:rPr lang="sr-Cyrl-BA" sz="1400" b="1" dirty="0"/>
              <a:t> острва (Острва зачина) </a:t>
            </a:r>
            <a:r>
              <a:rPr lang="sr-Cyrl-BA" sz="1400" dirty="0"/>
              <a:t>у Индијском океану. </a:t>
            </a:r>
            <a:r>
              <a:rPr lang="sr-Cyrl-BA" sz="1400" dirty="0" err="1"/>
              <a:t>Део</a:t>
            </a:r>
            <a:r>
              <a:rPr lang="sr-Cyrl-BA" sz="1400" dirty="0"/>
              <a:t> посаде вратио се у Шпанију после 3 године пловидбе, </a:t>
            </a:r>
            <a:r>
              <a:rPr lang="sr-Cyrl-BA" sz="1400" b="1" dirty="0"/>
              <a:t>чиме је доказано да је земља лоптастог облика</a:t>
            </a:r>
            <a:r>
              <a:rPr lang="sr-Cyrl-BA" sz="1400" dirty="0"/>
              <a:t>. Сам Магелан је страдао на Филипинима. </a:t>
            </a:r>
            <a:endParaRPr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52CB7-43D6-68F4-FA98-5B93DEC6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9908" y="902684"/>
            <a:ext cx="4885254" cy="2702156"/>
          </a:xfrm>
          <a:prstGeom prst="rect">
            <a:avLst/>
          </a:prstGeom>
        </p:spPr>
      </p:pic>
      <p:pic>
        <p:nvPicPr>
          <p:cNvPr id="9" name="Graphic 8" descr="Sailboat with solid fill">
            <a:extLst>
              <a:ext uri="{FF2B5EF4-FFF2-40B4-BE49-F238E27FC236}">
                <a16:creationId xmlns:a16="http://schemas.microsoft.com/office/drawing/2014/main" id="{C83B6DD8-769F-9630-70FA-D47F4E58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8066" y="1401762"/>
            <a:ext cx="568000" cy="568000"/>
          </a:xfrm>
          <a:prstGeom prst="rect">
            <a:avLst/>
          </a:prstGeom>
        </p:spPr>
      </p:pic>
      <p:pic>
        <p:nvPicPr>
          <p:cNvPr id="3" name="Picture 2" descr="A person in a medieval outfit&#10;&#10;Description automatically generated">
            <a:extLst>
              <a:ext uri="{FF2B5EF4-FFF2-40B4-BE49-F238E27FC236}">
                <a16:creationId xmlns:a16="http://schemas.microsoft.com/office/drawing/2014/main" id="{9C5BC095-AB4A-DA8D-22BB-75C4C4C7D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468" y="885891"/>
            <a:ext cx="2067746" cy="2658530"/>
          </a:xfrm>
          <a:prstGeom prst="rect">
            <a:avLst/>
          </a:prstGeom>
        </p:spPr>
      </p:pic>
      <p:pic>
        <p:nvPicPr>
          <p:cNvPr id="5" name="Graphic 4" descr="Sailboat with solid fill">
            <a:extLst>
              <a:ext uri="{FF2B5EF4-FFF2-40B4-BE49-F238E27FC236}">
                <a16:creationId xmlns:a16="http://schemas.microsoft.com/office/drawing/2014/main" id="{8C1D0F21-BABA-F047-0EA6-EAFE55BD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7856" y="2160651"/>
            <a:ext cx="568000" cy="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3426 L -0.00451 0.03426 C -0.00469 0.03426 -0.00972 0.05432 -0.01198 0.05833 C -0.0125 0.05926 -0.01927 0.0679 -0.02066 0.06913 C -0.02187 0.07037 -0.02309 0.07068 -0.0243 0.07129 C -0.02656 0.08765 -0.02413 0.07284 -0.02812 0.08889 C -0.02916 0.09352 -0.02986 0.1 -0.03055 0.10432 C -0.0309 0.11975 -0.03073 0.13518 -0.03177 0.15062 C -0.03194 0.1537 -0.03368 0.15617 -0.0342 0.15926 C -0.03489 0.16203 -0.03489 0.16512 -0.03541 0.1679 C -0.03611 0.17099 -0.03715 0.17376 -0.03802 0.17685 C -0.03958 0.18395 -0.03923 0.18611 -0.04045 0.19444 C -0.0408 0.1966 -0.04097 0.19907 -0.04166 0.20092 C -0.04271 0.20401 -0.04392 0.2071 -0.04531 0.20987 C -0.04687 0.21234 -0.05191 0.21821 -0.05399 0.22068 C -0.05451 0.22284 -0.05451 0.22531 -0.05521 0.22747 C -0.05712 0.23241 -0.05989 0.23518 -0.06267 0.23827 C -0.06302 0.24136 -0.06319 0.24444 -0.06389 0.24722 C -0.06458 0.24969 -0.06962 0.26142 -0.07014 0.26234 C -0.07257 0.28487 -0.06996 0.2642 -0.07257 0.27994 C -0.07309 0.28333 -0.07396 0.29197 -0.075 0.29537 C -0.07569 0.29784 -0.07691 0.29969 -0.07743 0.30185 C -0.07899 0.3071 -0.07864 0.31265 -0.08125 0.31728 C -0.08333 0.32129 -0.08837 0.32284 -0.09114 0.32407 C -0.09236 0.32315 -0.09357 0.32222 -0.09479 0.3216 C -0.09687 0.32068 -0.09896 0.32099 -0.10104 0.31944 C -0.10312 0.3179 -0.10503 0.31481 -0.10712 0.31296 C -0.1276 0.29475 -0.0967 0.32531 -0.12066 0.30185 C -0.12986 0.29321 -0.12361 0.29691 -0.13177 0.29321 C -0.13507 0.29012 -0.13819 0.28642 -0.14166 0.28426 C -0.14722 0.28117 -0.14427 0.28333 -0.15035 0.27778 C -0.1559 0.26481 -0.15191 0.27191 -0.16024 0.26234 C -0.16441 0.25771 -0.16805 0.25247 -0.17257 0.24938 C -0.17413 0.24815 -0.17587 0.24784 -0.1776 0.24722 C -0.17812 0.24629 -0.18541 0.23549 -0.1875 0.23395 C -0.18906 0.23271 -0.1908 0.23241 -0.19236 0.23179 C -0.1941 0.22963 -0.19548 0.22685 -0.19739 0.225 C -0.19965 0.22315 -0.20469 0.22068 -0.20469 0.22068 C -0.20555 0.21852 -0.20625 0.21605 -0.20729 0.2142 C -0.20833 0.21234 -0.20972 0.21142 -0.21094 0.20987 C -0.21232 0.20771 -0.21337 0.20524 -0.21458 0.20308 C -0.21597 0.19599 -0.21458 0.1966 -0.21701 0.1966 L -0.21701 0.1966 " pathEditMode="relative" ptsTypes="AAAAAAAAAAAAAAAAAAAAAAAAAAAAAAAAAAAAAA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34 L 0.00035 -0.0034 C -0.00295 -0.00648 -0.00625 -0.00988 -0.00955 -0.01235 C -0.01198 -0.0142 -0.01493 -0.0142 -0.01701 -0.01667 C -0.01823 -0.01821 -0.01944 -0.02006 -0.02066 -0.02099 C -0.02482 -0.02438 -0.03559 -0.025 -0.03802 -0.02562 C -0.04045 -0.02593 -0.04288 -0.02685 -0.04548 -0.02778 C -0.04826 -0.0284 -0.05121 -0.02901 -0.05399 -0.02994 C -0.11701 -0.02654 -0.09028 -0.05185 -0.09722 -0.01883 C -0.09791 -0.01574 -0.09896 -0.01296 -0.09982 -0.01019 C -0.10295 0.01296 -0.0993 -0.01574 -0.10226 0.03364 C -0.10243 0.03611 -0.1026 0.03858 -0.10347 0.04043 C -0.10469 0.04259 -0.10677 0.04352 -0.10833 0.04475 C -0.11094 0.0466 -0.11458 0.04815 -0.11701 0.04907 C -0.11875 0.05062 -0.12048 0.05154 -0.12205 0.05339 C -0.12344 0.05525 -0.12413 0.05864 -0.12569 0.06018 C -0.1276 0.06173 -0.12986 0.06142 -0.13177 0.06234 C -0.1375 0.06883 -0.13333 0.06481 -0.13923 0.06883 C -0.14132 0.07037 -0.14323 0.07253 -0.14548 0.07315 C -0.15121 0.07469 -0.15694 0.07469 -0.16267 0.07531 C -0.16875 0.08271 -0.16614 0.07839 -0.17257 0.0929 C -0.17396 0.09599 -0.17465 0.09969 -0.17621 0.10185 C -0.17847 0.10432 -0.18125 0.10494 -0.18368 0.10617 C -0.19253 0.11018 -0.19583 0.11111 -0.20469 0.11265 L -0.22812 0.11697 C -0.22986 0.11852 -0.23142 0.12037 -0.23316 0.1216 C -0.23507 0.12253 -0.23732 0.12191 -0.23923 0.12376 C -0.2408 0.125 -0.24132 0.12901 -0.24288 0.13025 C -0.25035 0.13673 -0.25503 0.13704 -0.26267 0.1392 C -0.2651 0.13827 -0.26788 0.1392 -0.27014 0.13673 C -0.27118 0.1358 -0.27066 0.1321 -0.27135 0.13025 C -0.27239 0.12778 -0.27396 0.12623 -0.275 0.12376 C -0.27656 0.12037 -0.27726 0.11605 -0.27882 0.11265 C -0.28177 0.10555 -0.28507 0.10401 -0.28871 0.09722 C -0.2901 0.09475 -0.29097 0.09136 -0.29236 0.08858 C -0.2934 0.08611 -0.29496 0.08426 -0.29601 0.0821 C -0.30035 0.07315 -0.29705 0.07747 -0.30104 0.06667 C -0.3033 0.06049 -0.30833 0.04907 -0.30833 0.04907 C -0.30885 0.04691 -0.30885 0.04444 -0.30955 0.04259 C -0.31232 0.0358 -0.31476 0.03364 -0.31823 0.02932 C -0.3191 0.02716 -0.31996 0.025 -0.32066 0.02284 C -0.32187 0.01975 -0.32326 0.01697 -0.32448 0.01389 C -0.3276 0.00586 -0.3283 0.00278 -0.33055 -0.00587 C -0.33177 -0.04691 -0.33316 -0.05093 -0.32934 -0.09136 C -0.32899 -0.09506 -0.32812 -0.09908 -0.32691 -0.10216 C -0.32604 -0.10432 -0.3243 -0.10494 -0.32326 -0.10648 C -0.32187 -0.10864 -0.32083 -0.11111 -0.31944 -0.11327 C -0.3184 -0.11482 -0.31701 -0.11605 -0.3158 -0.11759 C -0.30972 -0.12685 -0.31493 -0.12253 -0.30833 -0.12624 C -0.30764 -0.12932 -0.30677 -0.13241 -0.3059 -0.13519 C -0.30521 -0.13735 -0.30416 -0.13951 -0.30347 -0.14167 C -0.30295 -0.14383 -0.3026 -0.14599 -0.30226 -0.14815 L -0.30226 -0.14815 " pathEditMode="relative" ptsTypes="AAAAAAAAAAAAAAAAAAAAAAAAAAAAAAAAAAAAAAAAAAAAAAAAAAAAA">
                                      <p:cBhvr>
                                        <p:cTn id="15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7"/>
          <p:cNvSpPr txBox="1">
            <a:spLocks noGrp="1"/>
          </p:cNvSpPr>
          <p:nvPr>
            <p:ph type="title"/>
          </p:nvPr>
        </p:nvSpPr>
        <p:spPr>
          <a:xfrm>
            <a:off x="787400" y="38858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 dirty="0" err="1"/>
              <a:t>Последице</a:t>
            </a:r>
            <a:r>
              <a:rPr lang="sr-Cyrl-BA" sz="2400" dirty="0"/>
              <a:t> Великих географских открића</a:t>
            </a:r>
            <a:endParaRPr sz="2400" dirty="0"/>
          </a:p>
        </p:txBody>
      </p:sp>
      <p:sp>
        <p:nvSpPr>
          <p:cNvPr id="1051" name="Google Shape;1051;p37"/>
          <p:cNvSpPr txBox="1">
            <a:spLocks noGrp="1"/>
          </p:cNvSpPr>
          <p:nvPr>
            <p:ph type="subTitle" idx="4"/>
          </p:nvPr>
        </p:nvSpPr>
        <p:spPr>
          <a:xfrm>
            <a:off x="787400" y="825813"/>
            <a:ext cx="7552267" cy="3802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BA" sz="1800" dirty="0"/>
              <a:t>Уништавање цивилизација Маја, </a:t>
            </a:r>
            <a:r>
              <a:rPr lang="sr-Cyrl-BA" sz="1800" dirty="0" err="1"/>
              <a:t>Инка</a:t>
            </a:r>
            <a:r>
              <a:rPr lang="sr-Cyrl-BA" sz="1800" dirty="0"/>
              <a:t> и Астека од стране конквистадора (шпанских и португалских освајача).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Cyrl-BA" sz="1800" dirty="0"/>
              <a:t>Почиње колонизација Новог </a:t>
            </a:r>
            <a:r>
              <a:rPr lang="sr-Cyrl-BA" sz="1800" dirty="0" err="1"/>
              <a:t>света</a:t>
            </a:r>
            <a:r>
              <a:rPr lang="sr-Cyrl-BA" sz="1800" dirty="0"/>
              <a:t> (Шпанци и Португалци </a:t>
            </a:r>
            <a:r>
              <a:rPr lang="sr-Cyrl-BA" sz="1600" dirty="0"/>
              <a:t>колонизују</a:t>
            </a:r>
            <a:r>
              <a:rPr lang="sr-Cyrl-BA" sz="1800" dirty="0"/>
              <a:t> Јужну, а Енглези, Французи и Холанђани Северни Америку)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BA" sz="1800" dirty="0"/>
              <a:t>Европљани доносе нове болести у Америку (грип, богиње) и обрнуто (појава сифилиса у Европи).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r-Cyrl-BA" sz="1800" dirty="0"/>
              <a:t>Појава нових биљака и животиња у Европи и Америци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04999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7723BE9-7DA7-3922-75A6-CFBBC5F0C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67705"/>
              </p:ext>
            </p:extLst>
          </p:nvPr>
        </p:nvGraphicFramePr>
        <p:xfrm>
          <a:off x="1049867" y="1625599"/>
          <a:ext cx="7044266" cy="234809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522133">
                  <a:extLst>
                    <a:ext uri="{9D8B030D-6E8A-4147-A177-3AD203B41FA5}">
                      <a16:colId xmlns:a16="http://schemas.microsoft.com/office/drawing/2014/main" val="2002310810"/>
                    </a:ext>
                  </a:extLst>
                </a:gridCol>
                <a:gridCol w="3522133">
                  <a:extLst>
                    <a:ext uri="{9D8B030D-6E8A-4147-A177-3AD203B41FA5}">
                      <a16:colId xmlns:a16="http://schemas.microsoft.com/office/drawing/2014/main" val="1579589660"/>
                    </a:ext>
                  </a:extLst>
                </a:gridCol>
              </a:tblGrid>
              <a:tr h="428979">
                <a:tc>
                  <a:txBody>
                    <a:bodyPr/>
                    <a:lstStyle/>
                    <a:p>
                      <a:r>
                        <a:rPr lang="sr-Cyrl-BA" dirty="0"/>
                        <a:t>ПРЕНЕТО ИЗ АМЕРИКЕ У ЕВРОПУ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BA" dirty="0"/>
                        <a:t>ПРЕНЕТО ИЗ ЕВРОПЕ У АМЕРИКУ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435612"/>
                  </a:ext>
                </a:extLst>
              </a:tr>
              <a:tr h="1919111">
                <a:tc>
                  <a:txBody>
                    <a:bodyPr/>
                    <a:lstStyle/>
                    <a:p>
                      <a:r>
                        <a:rPr lang="sr-Cyrl-B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кромпир, кукуруз, пасуљ, дуван, паприка, кикирики, какао</a:t>
                      </a:r>
                    </a:p>
                    <a:p>
                      <a:endParaRPr lang="sr-Cyrl-BA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sr-Cyrl-B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ћурка, лама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BA" sz="1800" dirty="0"/>
                    </a:p>
                    <a:p>
                      <a:r>
                        <a:rPr lang="sr-Cyrl-B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лан, лимун, поморанџа, маслине, пиринач</a:t>
                      </a:r>
                    </a:p>
                    <a:p>
                      <a:endParaRPr lang="sr-Cyrl-BA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sr-Cyrl-BA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коњ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92721"/>
                  </a:ext>
                </a:extLst>
              </a:tr>
            </a:tbl>
          </a:graphicData>
        </a:graphic>
      </p:graphicFrame>
      <p:sp>
        <p:nvSpPr>
          <p:cNvPr id="17" name="Google Shape;1039;p37">
            <a:extLst>
              <a:ext uri="{FF2B5EF4-FFF2-40B4-BE49-F238E27FC236}">
                <a16:creationId xmlns:a16="http://schemas.microsoft.com/office/drawing/2014/main" id="{83C38806-5A49-9868-8B25-49C004561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400" y="388579"/>
            <a:ext cx="7772400" cy="9435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 dirty="0"/>
              <a:t>Биљке и животиње пренете из Америке у Европу и обрнуто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57369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" name="Google Shape;5970;p60"/>
          <p:cNvSpPr txBox="1">
            <a:spLocks noGrp="1"/>
          </p:cNvSpPr>
          <p:nvPr>
            <p:ph type="title"/>
          </p:nvPr>
        </p:nvSpPr>
        <p:spPr>
          <a:xfrm>
            <a:off x="3860800" y="984779"/>
            <a:ext cx="4574823" cy="2842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6000" dirty="0"/>
              <a:t>ХВАЛА НА</a:t>
            </a:r>
            <a:br>
              <a:rPr lang="sr-Cyrl-BA" sz="6000" dirty="0"/>
            </a:br>
            <a:r>
              <a:rPr lang="sr-Cyrl-BA" sz="6000" dirty="0"/>
              <a:t>ПАЖЊИ!</a:t>
            </a:r>
            <a:endParaRPr sz="6000" dirty="0"/>
          </a:p>
        </p:txBody>
      </p:sp>
      <p:pic>
        <p:nvPicPr>
          <p:cNvPr id="3" name="Picture 2" descr="A cartoon of a person in a hat&#10;&#10;Description automatically generated">
            <a:extLst>
              <a:ext uri="{FF2B5EF4-FFF2-40B4-BE49-F238E27FC236}">
                <a16:creationId xmlns:a16="http://schemas.microsoft.com/office/drawing/2014/main" id="{5B276E02-B108-7175-448B-DCEE21717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89" y="779112"/>
            <a:ext cx="2553553" cy="37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964952" y="611896"/>
            <a:ext cx="7795226" cy="900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000" dirty="0"/>
              <a:t>Нови </a:t>
            </a:r>
            <a:r>
              <a:rPr lang="sr-Cyrl-BA" sz="2000" dirty="0" err="1"/>
              <a:t>век</a:t>
            </a:r>
            <a:r>
              <a:rPr lang="sr-Cyrl-BA" sz="2000" dirty="0"/>
              <a:t> </a:t>
            </a:r>
            <a:r>
              <a:rPr lang="sr-Cyrl-BA" sz="2000" dirty="0">
                <a:solidFill>
                  <a:schemeClr val="tx1"/>
                </a:solidFill>
              </a:rPr>
              <a:t>= </a:t>
            </a:r>
            <a:r>
              <a:rPr lang="sr-Cyrl-BA" sz="2000" dirty="0" err="1">
                <a:solidFill>
                  <a:schemeClr val="tx1"/>
                </a:solidFill>
              </a:rPr>
              <a:t>перод</a:t>
            </a:r>
            <a:r>
              <a:rPr lang="sr-Cyrl-BA" sz="2000" dirty="0">
                <a:solidFill>
                  <a:schemeClr val="tx1"/>
                </a:solidFill>
              </a:rPr>
              <a:t> од открића Америке 1492. до завршетка Првог </a:t>
            </a:r>
            <a:r>
              <a:rPr lang="sr-Cyrl-BA" sz="2000" dirty="0" err="1">
                <a:solidFill>
                  <a:schemeClr val="tx1"/>
                </a:solidFill>
              </a:rPr>
              <a:t>светског</a:t>
            </a:r>
            <a:r>
              <a:rPr lang="sr-Cyrl-BA" sz="2000" dirty="0">
                <a:solidFill>
                  <a:schemeClr val="tx1"/>
                </a:solidFill>
              </a:rPr>
              <a:t> рата 1918. године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964952" y="1426665"/>
            <a:ext cx="7528574" cy="1869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 err="1"/>
              <a:t>Дели</a:t>
            </a:r>
            <a:r>
              <a:rPr lang="sr-Cyrl-BA" sz="1800" dirty="0"/>
              <a:t> се на: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Рани нови </a:t>
            </a:r>
            <a:r>
              <a:rPr lang="sr-Cyrl-BA" sz="1800" b="1" dirty="0" err="1"/>
              <a:t>век</a:t>
            </a:r>
            <a:r>
              <a:rPr lang="sr-Cyrl-BA" sz="1800" b="1" dirty="0"/>
              <a:t> </a:t>
            </a:r>
            <a:r>
              <a:rPr lang="sr-Cyrl-BA" sz="1800" dirty="0"/>
              <a:t>(</a:t>
            </a:r>
            <a:r>
              <a:rPr lang="sr-Cyrl-BA" sz="1800" dirty="0" err="1"/>
              <a:t>прединдустријско</a:t>
            </a:r>
            <a:r>
              <a:rPr lang="sr-Cyrl-BA" sz="1800" dirty="0"/>
              <a:t> доба) – од краја 15. до средине 18. </a:t>
            </a:r>
            <a:r>
              <a:rPr lang="sr-Cyrl-BA" sz="1800" dirty="0" err="1"/>
              <a:t>века</a:t>
            </a:r>
            <a:endParaRPr lang="sr-Cyrl-BA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Позни нови </a:t>
            </a:r>
            <a:r>
              <a:rPr lang="sr-Cyrl-BA" sz="1800" b="1" dirty="0" err="1"/>
              <a:t>век</a:t>
            </a:r>
            <a:r>
              <a:rPr lang="sr-Cyrl-BA" sz="1800" b="1" dirty="0"/>
              <a:t> </a:t>
            </a:r>
            <a:r>
              <a:rPr lang="sr-Cyrl-BA" sz="1800" dirty="0"/>
              <a:t>(индустријско доба) – од средине 18. </a:t>
            </a:r>
            <a:r>
              <a:rPr lang="sr-Cyrl-BA" sz="1800" dirty="0" err="1"/>
              <a:t>века</a:t>
            </a:r>
            <a:r>
              <a:rPr lang="sr-Cyrl-BA" sz="1800" dirty="0"/>
              <a:t> до почетка 20. </a:t>
            </a:r>
            <a:r>
              <a:rPr lang="sr-Cyrl-BA" sz="1800" dirty="0" err="1"/>
              <a:t>века</a:t>
            </a:r>
            <a:endParaRPr sz="1800" dirty="0"/>
          </a:p>
        </p:txBody>
      </p:sp>
      <p:sp>
        <p:nvSpPr>
          <p:cNvPr id="2" name="Google Shape;321;p29">
            <a:extLst>
              <a:ext uri="{FF2B5EF4-FFF2-40B4-BE49-F238E27FC236}">
                <a16:creationId xmlns:a16="http://schemas.microsoft.com/office/drawing/2014/main" id="{06F23D14-91ED-099A-1802-20B4908886AE}"/>
              </a:ext>
            </a:extLst>
          </p:cNvPr>
          <p:cNvSpPr txBox="1">
            <a:spLocks/>
          </p:cNvSpPr>
          <p:nvPr/>
        </p:nvSpPr>
        <p:spPr>
          <a:xfrm>
            <a:off x="807713" y="3446492"/>
            <a:ext cx="7528574" cy="108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/>
              <a:t>Прединсустријско доба карактерише </a:t>
            </a:r>
            <a:r>
              <a:rPr lang="ru-RU" sz="1800" b="1" dirty="0"/>
              <a:t>мануфактурна производња</a:t>
            </a:r>
            <a:r>
              <a:rPr lang="ru-RU" sz="1800" dirty="0"/>
              <a:t>. То је ручна производња која се заснива на подели рада. </a:t>
            </a:r>
          </a:p>
        </p:txBody>
      </p:sp>
    </p:spTree>
    <p:extLst>
      <p:ext uri="{BB962C8B-B14F-4D97-AF65-F5344CB8AC3E}">
        <p14:creationId xmlns:p14="http://schemas.microsoft.com/office/powerpoint/2010/main" val="233997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964952" y="611896"/>
            <a:ext cx="7795226" cy="900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000" dirty="0"/>
              <a:t>Нови </a:t>
            </a:r>
            <a:r>
              <a:rPr lang="sr-Cyrl-BA" sz="2000" dirty="0" err="1"/>
              <a:t>век</a:t>
            </a:r>
            <a:r>
              <a:rPr lang="sr-Cyrl-BA" sz="2000" dirty="0"/>
              <a:t> </a:t>
            </a:r>
            <a:r>
              <a:rPr lang="sr-Cyrl-BA" sz="2000" dirty="0">
                <a:solidFill>
                  <a:schemeClr val="tx1"/>
                </a:solidFill>
              </a:rPr>
              <a:t>= </a:t>
            </a:r>
            <a:r>
              <a:rPr lang="sr-Cyrl-BA" sz="2000" dirty="0" err="1">
                <a:solidFill>
                  <a:schemeClr val="tx1"/>
                </a:solidFill>
              </a:rPr>
              <a:t>перод</a:t>
            </a:r>
            <a:r>
              <a:rPr lang="sr-Cyrl-BA" sz="2000" dirty="0">
                <a:solidFill>
                  <a:schemeClr val="tx1"/>
                </a:solidFill>
              </a:rPr>
              <a:t> од открића Америке 1492. до завршетка Првог </a:t>
            </a:r>
            <a:r>
              <a:rPr lang="sr-Cyrl-BA" sz="2000" dirty="0" err="1">
                <a:solidFill>
                  <a:schemeClr val="tx1"/>
                </a:solidFill>
              </a:rPr>
              <a:t>светског</a:t>
            </a:r>
            <a:r>
              <a:rPr lang="sr-Cyrl-BA" sz="2000" dirty="0">
                <a:solidFill>
                  <a:schemeClr val="tx1"/>
                </a:solidFill>
              </a:rPr>
              <a:t> рата 1918. године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964952" y="1426664"/>
            <a:ext cx="7528574" cy="2919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Важна техничка открића на преласку из средњег у нови </a:t>
            </a:r>
            <a:r>
              <a:rPr lang="sr-Cyrl-BA" sz="1800" dirty="0" err="1"/>
              <a:t>век</a:t>
            </a:r>
            <a:r>
              <a:rPr lang="sr-Cyrl-BA" sz="180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штампарска преса </a:t>
            </a:r>
            <a:r>
              <a:rPr lang="sr-Cyrl-BA" sz="1800" dirty="0"/>
              <a:t>(Јохан Гутенберг, око 1455. године – прва штампана књига била је Библија)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sr-Cyrl-BA" sz="1800" dirty="0"/>
              <a:t>- </a:t>
            </a:r>
            <a:r>
              <a:rPr lang="sr-Cyrl-BA" sz="1800" b="1" dirty="0" err="1"/>
              <a:t>астролаб</a:t>
            </a:r>
            <a:r>
              <a:rPr lang="sr-Latn-RS" sz="1800" b="1" dirty="0"/>
              <a:t> </a:t>
            </a:r>
            <a:r>
              <a:rPr lang="sr-Latn-RS" sz="1800" dirty="0"/>
              <a:t>– </a:t>
            </a:r>
            <a:r>
              <a:rPr lang="sr-Cyrl-BA" sz="1800" dirty="0"/>
              <a:t>навигациони инструмент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дурбин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компас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брод каравела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</a:t>
            </a:r>
            <a:r>
              <a:rPr lang="sr-Cyrl-BA" sz="1800" b="1" dirty="0"/>
              <a:t>ватрено оружје</a:t>
            </a:r>
          </a:p>
        </p:txBody>
      </p:sp>
      <p:pic>
        <p:nvPicPr>
          <p:cNvPr id="4" name="Picture 3" descr="A wooden printing press with a book&#10;&#10;Description automatically generated">
            <a:extLst>
              <a:ext uri="{FF2B5EF4-FFF2-40B4-BE49-F238E27FC236}">
                <a16:creationId xmlns:a16="http://schemas.microsoft.com/office/drawing/2014/main" id="{D2D4D4E1-2532-8322-0E15-C97A3A86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005" y="2304902"/>
            <a:ext cx="1693333" cy="1693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47AEA-5C83-A22D-FFB2-359934614729}"/>
              </a:ext>
            </a:extLst>
          </p:cNvPr>
          <p:cNvSpPr txBox="1"/>
          <p:nvPr/>
        </p:nvSpPr>
        <p:spPr>
          <a:xfrm>
            <a:off x="5378960" y="3895228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1200" b="1" dirty="0"/>
              <a:t>Гутенбергова штампарска преса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58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1043354" y="820615"/>
            <a:ext cx="4994031" cy="25547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dirty="0"/>
              <a:t>Велика географска открића</a:t>
            </a:r>
            <a:endParaRPr dirty="0"/>
          </a:p>
        </p:txBody>
      </p:sp>
      <p:sp>
        <p:nvSpPr>
          <p:cNvPr id="315" name="Google Shape;315;p28"/>
          <p:cNvSpPr txBox="1">
            <a:spLocks noGrp="1"/>
          </p:cNvSpPr>
          <p:nvPr>
            <p:ph type="subTitle" idx="1"/>
          </p:nvPr>
        </p:nvSpPr>
        <p:spPr>
          <a:xfrm>
            <a:off x="2848708" y="4431323"/>
            <a:ext cx="3968261" cy="394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100" b="1" dirty="0"/>
              <a:t>аутор: Тијана Мијалковић, проф. историје</a:t>
            </a:r>
            <a:endParaRPr sz="11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534144" y="624383"/>
            <a:ext cx="6356445" cy="4693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 dirty="0"/>
              <a:t>Потрага за поморским путем до Индије</a:t>
            </a:r>
            <a:endParaRPr sz="24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881648" y="1105816"/>
            <a:ext cx="6658628" cy="354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2400" dirty="0"/>
              <a:t>Трага се у два </a:t>
            </a:r>
            <a:r>
              <a:rPr lang="sr-Cyrl-BA" sz="2400" dirty="0" err="1"/>
              <a:t>смера</a:t>
            </a:r>
            <a:r>
              <a:rPr lang="sr-Cyrl-BA" sz="240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2400" dirty="0"/>
              <a:t>- </a:t>
            </a:r>
            <a:r>
              <a:rPr lang="sr-Cyrl-BA" sz="2400" b="1" dirty="0"/>
              <a:t>Кретање на исток </a:t>
            </a:r>
            <a:r>
              <a:rPr lang="sr-Cyrl-BA" sz="2400" dirty="0"/>
              <a:t>(уз </a:t>
            </a:r>
            <a:r>
              <a:rPr lang="sr-Cyrl-BA" sz="2400" dirty="0" err="1"/>
              <a:t>опловљавање</a:t>
            </a:r>
            <a:r>
              <a:rPr lang="sr-Cyrl-BA" sz="2400" dirty="0"/>
              <a:t> Африке јер Суецки канал није постојао)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r-Cyrl-BA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2400" dirty="0"/>
              <a:t>- </a:t>
            </a:r>
            <a:r>
              <a:rPr lang="sr-Cyrl-BA" sz="2400" b="1" dirty="0"/>
              <a:t>Кретање на запад </a:t>
            </a:r>
            <a:r>
              <a:rPr lang="sr-Cyrl-BA" sz="2400" dirty="0"/>
              <a:t>(уз претпоставку да је Земља лоптастог облика)</a:t>
            </a:r>
            <a:endParaRPr sz="2400" dirty="0"/>
          </a:p>
        </p:txBody>
      </p:sp>
      <p:grpSp>
        <p:nvGrpSpPr>
          <p:cNvPr id="5" name="Google Shape;8648;p68">
            <a:extLst>
              <a:ext uri="{FF2B5EF4-FFF2-40B4-BE49-F238E27FC236}">
                <a16:creationId xmlns:a16="http://schemas.microsoft.com/office/drawing/2014/main" id="{5FA9C61B-FE8D-93EB-CDAA-288C844170B8}"/>
              </a:ext>
            </a:extLst>
          </p:cNvPr>
          <p:cNvGrpSpPr/>
          <p:nvPr/>
        </p:nvGrpSpPr>
        <p:grpSpPr>
          <a:xfrm>
            <a:off x="6719796" y="741076"/>
            <a:ext cx="1819785" cy="1668227"/>
            <a:chOff x="6644304" y="3073628"/>
            <a:chExt cx="576302" cy="511871"/>
          </a:xfrm>
        </p:grpSpPr>
        <p:grpSp>
          <p:nvGrpSpPr>
            <p:cNvPr id="6" name="Google Shape;8649;p68">
              <a:extLst>
                <a:ext uri="{FF2B5EF4-FFF2-40B4-BE49-F238E27FC236}">
                  <a16:creationId xmlns:a16="http://schemas.microsoft.com/office/drawing/2014/main" id="{A23B062F-3A25-D11D-FD9F-022C12A3D2D1}"/>
                </a:ext>
              </a:extLst>
            </p:cNvPr>
            <p:cNvGrpSpPr/>
            <p:nvPr/>
          </p:nvGrpSpPr>
          <p:grpSpPr>
            <a:xfrm>
              <a:off x="6712169" y="3073651"/>
              <a:ext cx="481611" cy="506713"/>
              <a:chOff x="1833536" y="-546641"/>
              <a:chExt cx="914567" cy="962419"/>
            </a:xfrm>
          </p:grpSpPr>
          <p:grpSp>
            <p:nvGrpSpPr>
              <p:cNvPr id="8" name="Google Shape;8650;p68">
                <a:extLst>
                  <a:ext uri="{FF2B5EF4-FFF2-40B4-BE49-F238E27FC236}">
                    <a16:creationId xmlns:a16="http://schemas.microsoft.com/office/drawing/2014/main" id="{66B060FB-2BFF-6108-893B-CBD3E87ADAD3}"/>
                  </a:ext>
                </a:extLst>
              </p:cNvPr>
              <p:cNvGrpSpPr/>
              <p:nvPr/>
            </p:nvGrpSpPr>
            <p:grpSpPr>
              <a:xfrm>
                <a:off x="1833536" y="-524249"/>
                <a:ext cx="914567" cy="940027"/>
                <a:chOff x="1833536" y="-524249"/>
                <a:chExt cx="914567" cy="940027"/>
              </a:xfrm>
            </p:grpSpPr>
            <p:sp>
              <p:nvSpPr>
                <p:cNvPr id="13" name="Google Shape;8651;p68">
                  <a:extLst>
                    <a:ext uri="{FF2B5EF4-FFF2-40B4-BE49-F238E27FC236}">
                      <a16:creationId xmlns:a16="http://schemas.microsoft.com/office/drawing/2014/main" id="{E65255BE-A59D-C545-AF85-6C843057D698}"/>
                    </a:ext>
                  </a:extLst>
                </p:cNvPr>
                <p:cNvSpPr/>
                <p:nvPr/>
              </p:nvSpPr>
              <p:spPr>
                <a:xfrm>
                  <a:off x="1833536" y="-524249"/>
                  <a:ext cx="453307" cy="599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79" h="54723" extrusionOk="0">
                      <a:moveTo>
                        <a:pt x="20938" y="3904"/>
                      </a:moveTo>
                      <a:lnTo>
                        <a:pt x="22677" y="6583"/>
                      </a:lnTo>
                      <a:lnTo>
                        <a:pt x="22091" y="7097"/>
                      </a:lnTo>
                      <a:lnTo>
                        <a:pt x="18951" y="4400"/>
                      </a:lnTo>
                      <a:lnTo>
                        <a:pt x="20938" y="3904"/>
                      </a:lnTo>
                      <a:close/>
                      <a:moveTo>
                        <a:pt x="25072" y="0"/>
                      </a:moveTo>
                      <a:lnTo>
                        <a:pt x="25072" y="0"/>
                      </a:lnTo>
                      <a:cubicBezTo>
                        <a:pt x="24433" y="195"/>
                        <a:pt x="23812" y="408"/>
                        <a:pt x="23191" y="621"/>
                      </a:cubicBezTo>
                      <a:lnTo>
                        <a:pt x="23493" y="1047"/>
                      </a:lnTo>
                      <a:lnTo>
                        <a:pt x="21861" y="1136"/>
                      </a:lnTo>
                      <a:cubicBezTo>
                        <a:pt x="20920" y="1491"/>
                        <a:pt x="19980" y="1899"/>
                        <a:pt x="19075" y="2307"/>
                      </a:cubicBezTo>
                      <a:lnTo>
                        <a:pt x="17709" y="4489"/>
                      </a:lnTo>
                      <a:lnTo>
                        <a:pt x="19341" y="6778"/>
                      </a:lnTo>
                      <a:lnTo>
                        <a:pt x="19341" y="6778"/>
                      </a:lnTo>
                      <a:lnTo>
                        <a:pt x="16697" y="6086"/>
                      </a:lnTo>
                      <a:lnTo>
                        <a:pt x="17017" y="4542"/>
                      </a:lnTo>
                      <a:lnTo>
                        <a:pt x="15473" y="4205"/>
                      </a:lnTo>
                      <a:cubicBezTo>
                        <a:pt x="14124" y="4968"/>
                        <a:pt x="12811" y="5820"/>
                        <a:pt x="11552" y="6725"/>
                      </a:cubicBezTo>
                      <a:lnTo>
                        <a:pt x="12581" y="6920"/>
                      </a:lnTo>
                      <a:lnTo>
                        <a:pt x="11836" y="8091"/>
                      </a:lnTo>
                      <a:cubicBezTo>
                        <a:pt x="11392" y="7967"/>
                        <a:pt x="10842" y="7772"/>
                        <a:pt x="10363" y="7612"/>
                      </a:cubicBezTo>
                      <a:cubicBezTo>
                        <a:pt x="6300" y="10753"/>
                        <a:pt x="2804" y="14567"/>
                        <a:pt x="1" y="18897"/>
                      </a:cubicBezTo>
                      <a:cubicBezTo>
                        <a:pt x="356" y="19536"/>
                        <a:pt x="498" y="20299"/>
                        <a:pt x="373" y="21026"/>
                      </a:cubicBezTo>
                      <a:cubicBezTo>
                        <a:pt x="285" y="21895"/>
                        <a:pt x="870" y="22800"/>
                        <a:pt x="977" y="23723"/>
                      </a:cubicBezTo>
                      <a:cubicBezTo>
                        <a:pt x="1101" y="24681"/>
                        <a:pt x="835" y="25710"/>
                        <a:pt x="1048" y="26633"/>
                      </a:cubicBezTo>
                      <a:cubicBezTo>
                        <a:pt x="1580" y="28922"/>
                        <a:pt x="1651" y="28904"/>
                        <a:pt x="1314" y="30696"/>
                      </a:cubicBezTo>
                      <a:cubicBezTo>
                        <a:pt x="1260" y="30998"/>
                        <a:pt x="1243" y="31335"/>
                        <a:pt x="1189" y="31654"/>
                      </a:cubicBezTo>
                      <a:cubicBezTo>
                        <a:pt x="906" y="33943"/>
                        <a:pt x="852" y="36090"/>
                        <a:pt x="2378" y="38184"/>
                      </a:cubicBezTo>
                      <a:cubicBezTo>
                        <a:pt x="3194" y="39302"/>
                        <a:pt x="4490" y="39461"/>
                        <a:pt x="5217" y="40473"/>
                      </a:cubicBezTo>
                      <a:cubicBezTo>
                        <a:pt x="5377" y="41147"/>
                        <a:pt x="5679" y="41821"/>
                        <a:pt x="5679" y="42496"/>
                      </a:cubicBezTo>
                      <a:cubicBezTo>
                        <a:pt x="5679" y="43170"/>
                        <a:pt x="7311" y="43347"/>
                        <a:pt x="6406" y="44146"/>
                      </a:cubicBezTo>
                      <a:lnTo>
                        <a:pt x="8429" y="45122"/>
                      </a:lnTo>
                      <a:lnTo>
                        <a:pt x="8429" y="45122"/>
                      </a:lnTo>
                      <a:lnTo>
                        <a:pt x="8269" y="43170"/>
                      </a:lnTo>
                      <a:lnTo>
                        <a:pt x="8269" y="43170"/>
                      </a:lnTo>
                      <a:cubicBezTo>
                        <a:pt x="8872" y="43613"/>
                        <a:pt x="9298" y="43826"/>
                        <a:pt x="9600" y="44146"/>
                      </a:cubicBezTo>
                      <a:cubicBezTo>
                        <a:pt x="10345" y="44909"/>
                        <a:pt x="10948" y="45849"/>
                        <a:pt x="11765" y="46523"/>
                      </a:cubicBezTo>
                      <a:cubicBezTo>
                        <a:pt x="12652" y="47251"/>
                        <a:pt x="13734" y="47730"/>
                        <a:pt x="13255" y="49167"/>
                      </a:cubicBezTo>
                      <a:cubicBezTo>
                        <a:pt x="15142" y="50239"/>
                        <a:pt x="17068" y="51273"/>
                        <a:pt x="19240" y="51273"/>
                      </a:cubicBezTo>
                      <a:cubicBezTo>
                        <a:pt x="19621" y="51273"/>
                        <a:pt x="20009" y="51241"/>
                        <a:pt x="20406" y="51172"/>
                      </a:cubicBezTo>
                      <a:cubicBezTo>
                        <a:pt x="21066" y="51051"/>
                        <a:pt x="21687" y="50867"/>
                        <a:pt x="22299" y="50867"/>
                      </a:cubicBezTo>
                      <a:cubicBezTo>
                        <a:pt x="22856" y="50867"/>
                        <a:pt x="23406" y="51019"/>
                        <a:pt x="23972" y="51509"/>
                      </a:cubicBezTo>
                      <a:cubicBezTo>
                        <a:pt x="24575" y="52042"/>
                        <a:pt x="25551" y="52219"/>
                        <a:pt x="26403" y="52414"/>
                      </a:cubicBezTo>
                      <a:cubicBezTo>
                        <a:pt x="26412" y="52417"/>
                        <a:pt x="26421" y="52418"/>
                        <a:pt x="26431" y="52418"/>
                      </a:cubicBezTo>
                      <a:cubicBezTo>
                        <a:pt x="26612" y="52418"/>
                        <a:pt x="26911" y="51958"/>
                        <a:pt x="27130" y="51722"/>
                      </a:cubicBezTo>
                      <a:cubicBezTo>
                        <a:pt x="29563" y="53875"/>
                        <a:pt x="30553" y="54722"/>
                        <a:pt x="31970" y="54722"/>
                      </a:cubicBezTo>
                      <a:cubicBezTo>
                        <a:pt x="32888" y="54722"/>
                        <a:pt x="33985" y="54367"/>
                        <a:pt x="35771" y="53780"/>
                      </a:cubicBezTo>
                      <a:cubicBezTo>
                        <a:pt x="35754" y="53674"/>
                        <a:pt x="35736" y="53568"/>
                        <a:pt x="35700" y="53461"/>
                      </a:cubicBezTo>
                      <a:cubicBezTo>
                        <a:pt x="35026" y="53479"/>
                        <a:pt x="34387" y="53550"/>
                        <a:pt x="33731" y="53568"/>
                      </a:cubicBezTo>
                      <a:cubicBezTo>
                        <a:pt x="33590" y="53572"/>
                        <a:pt x="33456" y="53574"/>
                        <a:pt x="33329" y="53574"/>
                      </a:cubicBezTo>
                      <a:cubicBezTo>
                        <a:pt x="31461" y="53574"/>
                        <a:pt x="31079" y="53047"/>
                        <a:pt x="30697" y="50871"/>
                      </a:cubicBezTo>
                      <a:cubicBezTo>
                        <a:pt x="30590" y="50179"/>
                        <a:pt x="30005" y="49575"/>
                        <a:pt x="29650" y="48972"/>
                      </a:cubicBezTo>
                      <a:lnTo>
                        <a:pt x="26030" y="49628"/>
                      </a:lnTo>
                      <a:lnTo>
                        <a:pt x="26030" y="49628"/>
                      </a:lnTo>
                      <a:lnTo>
                        <a:pt x="26385" y="45406"/>
                      </a:lnTo>
                      <a:lnTo>
                        <a:pt x="24167" y="45956"/>
                      </a:lnTo>
                      <a:cubicBezTo>
                        <a:pt x="23812" y="46931"/>
                        <a:pt x="24007" y="48085"/>
                        <a:pt x="22553" y="48564"/>
                      </a:cubicBezTo>
                      <a:cubicBezTo>
                        <a:pt x="22259" y="48659"/>
                        <a:pt x="21992" y="48700"/>
                        <a:pt x="21745" y="48700"/>
                      </a:cubicBezTo>
                      <a:cubicBezTo>
                        <a:pt x="20706" y="48700"/>
                        <a:pt x="20016" y="47976"/>
                        <a:pt x="19199" y="47517"/>
                      </a:cubicBezTo>
                      <a:lnTo>
                        <a:pt x="17851" y="42123"/>
                      </a:lnTo>
                      <a:cubicBezTo>
                        <a:pt x="19459" y="40109"/>
                        <a:pt x="19754" y="39740"/>
                        <a:pt x="21393" y="39740"/>
                      </a:cubicBezTo>
                      <a:cubicBezTo>
                        <a:pt x="21761" y="39740"/>
                        <a:pt x="22197" y="39758"/>
                        <a:pt x="22730" y="39781"/>
                      </a:cubicBezTo>
                      <a:lnTo>
                        <a:pt x="22890" y="38237"/>
                      </a:lnTo>
                      <a:lnTo>
                        <a:pt x="27042" y="38113"/>
                      </a:lnTo>
                      <a:lnTo>
                        <a:pt x="30324" y="41786"/>
                      </a:lnTo>
                      <a:cubicBezTo>
                        <a:pt x="30679" y="39550"/>
                        <a:pt x="29064" y="38290"/>
                        <a:pt x="28532" y="36374"/>
                      </a:cubicBezTo>
                      <a:cubicBezTo>
                        <a:pt x="29366" y="35363"/>
                        <a:pt x="30324" y="34280"/>
                        <a:pt x="31229" y="33163"/>
                      </a:cubicBezTo>
                      <a:cubicBezTo>
                        <a:pt x="32045" y="32133"/>
                        <a:pt x="31974" y="31885"/>
                        <a:pt x="30644" y="30359"/>
                      </a:cubicBezTo>
                      <a:cubicBezTo>
                        <a:pt x="31105" y="29916"/>
                        <a:pt x="31886" y="29490"/>
                        <a:pt x="31957" y="28993"/>
                      </a:cubicBezTo>
                      <a:cubicBezTo>
                        <a:pt x="32152" y="27378"/>
                        <a:pt x="33411" y="26757"/>
                        <a:pt x="34441" y="25906"/>
                      </a:cubicBezTo>
                      <a:lnTo>
                        <a:pt x="34245" y="24273"/>
                      </a:lnTo>
                      <a:lnTo>
                        <a:pt x="36588" y="22996"/>
                      </a:lnTo>
                      <a:lnTo>
                        <a:pt x="37120" y="24096"/>
                      </a:lnTo>
                      <a:lnTo>
                        <a:pt x="40438" y="20849"/>
                      </a:lnTo>
                      <a:lnTo>
                        <a:pt x="40048" y="20387"/>
                      </a:lnTo>
                      <a:lnTo>
                        <a:pt x="38184" y="21700"/>
                      </a:lnTo>
                      <a:lnTo>
                        <a:pt x="36410" y="20547"/>
                      </a:lnTo>
                      <a:cubicBezTo>
                        <a:pt x="37315" y="19429"/>
                        <a:pt x="38309" y="18631"/>
                        <a:pt x="38752" y="17584"/>
                      </a:cubicBezTo>
                      <a:cubicBezTo>
                        <a:pt x="39285" y="16377"/>
                        <a:pt x="40686" y="16271"/>
                        <a:pt x="41378" y="15295"/>
                      </a:cubicBezTo>
                      <a:cubicBezTo>
                        <a:pt x="40314" y="14177"/>
                        <a:pt x="39285" y="13663"/>
                        <a:pt x="37989" y="13521"/>
                      </a:cubicBezTo>
                      <a:cubicBezTo>
                        <a:pt x="37031" y="13467"/>
                        <a:pt x="36162" y="12971"/>
                        <a:pt x="35647" y="12154"/>
                      </a:cubicBezTo>
                      <a:cubicBezTo>
                        <a:pt x="35257" y="11622"/>
                        <a:pt x="34813" y="11161"/>
                        <a:pt x="34281" y="10770"/>
                      </a:cubicBezTo>
                      <a:cubicBezTo>
                        <a:pt x="34068" y="10593"/>
                        <a:pt x="33678" y="10628"/>
                        <a:pt x="33323" y="10557"/>
                      </a:cubicBezTo>
                      <a:lnTo>
                        <a:pt x="32773" y="12509"/>
                      </a:lnTo>
                      <a:cubicBezTo>
                        <a:pt x="31022" y="12013"/>
                        <a:pt x="29978" y="9739"/>
                        <a:pt x="28235" y="9739"/>
                      </a:cubicBezTo>
                      <a:cubicBezTo>
                        <a:pt x="27735" y="9739"/>
                        <a:pt x="27176" y="9927"/>
                        <a:pt x="26527" y="10398"/>
                      </a:cubicBezTo>
                      <a:cubicBezTo>
                        <a:pt x="26793" y="11711"/>
                        <a:pt x="25942" y="13290"/>
                        <a:pt x="27343" y="14479"/>
                      </a:cubicBezTo>
                      <a:cubicBezTo>
                        <a:pt x="27538" y="14638"/>
                        <a:pt x="27609" y="15295"/>
                        <a:pt x="27485" y="15419"/>
                      </a:cubicBezTo>
                      <a:cubicBezTo>
                        <a:pt x="26154" y="16590"/>
                        <a:pt x="27095" y="18169"/>
                        <a:pt x="26935" y="19447"/>
                      </a:cubicBezTo>
                      <a:cubicBezTo>
                        <a:pt x="26757" y="19471"/>
                        <a:pt x="26594" y="19483"/>
                        <a:pt x="26444" y="19483"/>
                      </a:cubicBezTo>
                      <a:cubicBezTo>
                        <a:pt x="24534" y="19483"/>
                        <a:pt x="24803" y="17604"/>
                        <a:pt x="24309" y="16732"/>
                      </a:cubicBezTo>
                      <a:cubicBezTo>
                        <a:pt x="23538" y="16756"/>
                        <a:pt x="22881" y="16829"/>
                        <a:pt x="22272" y="16829"/>
                      </a:cubicBezTo>
                      <a:cubicBezTo>
                        <a:pt x="21985" y="16829"/>
                        <a:pt x="21708" y="16813"/>
                        <a:pt x="21435" y="16768"/>
                      </a:cubicBezTo>
                      <a:cubicBezTo>
                        <a:pt x="20583" y="16626"/>
                        <a:pt x="19767" y="16235"/>
                        <a:pt x="18968" y="15880"/>
                      </a:cubicBezTo>
                      <a:cubicBezTo>
                        <a:pt x="18099" y="15508"/>
                        <a:pt x="17904" y="14745"/>
                        <a:pt x="18117" y="13929"/>
                      </a:cubicBezTo>
                      <a:cubicBezTo>
                        <a:pt x="18489" y="12562"/>
                        <a:pt x="19820" y="11799"/>
                        <a:pt x="20317" y="10433"/>
                      </a:cubicBezTo>
                      <a:cubicBezTo>
                        <a:pt x="20420" y="10159"/>
                        <a:pt x="20643" y="10069"/>
                        <a:pt x="20926" y="10069"/>
                      </a:cubicBezTo>
                      <a:cubicBezTo>
                        <a:pt x="21466" y="10069"/>
                        <a:pt x="22224" y="10398"/>
                        <a:pt x="22783" y="10398"/>
                      </a:cubicBezTo>
                      <a:cubicBezTo>
                        <a:pt x="23422" y="10398"/>
                        <a:pt x="24078" y="10114"/>
                        <a:pt x="25445" y="9777"/>
                      </a:cubicBezTo>
                      <a:lnTo>
                        <a:pt x="22925" y="8836"/>
                      </a:lnTo>
                      <a:cubicBezTo>
                        <a:pt x="23351" y="8002"/>
                        <a:pt x="23759" y="7435"/>
                        <a:pt x="23972" y="6796"/>
                      </a:cubicBezTo>
                      <a:cubicBezTo>
                        <a:pt x="24489" y="5333"/>
                        <a:pt x="24808" y="4715"/>
                        <a:pt x="25467" y="4715"/>
                      </a:cubicBezTo>
                      <a:cubicBezTo>
                        <a:pt x="25870" y="4715"/>
                        <a:pt x="26401" y="4947"/>
                        <a:pt x="27184" y="5359"/>
                      </a:cubicBezTo>
                      <a:cubicBezTo>
                        <a:pt x="27485" y="5518"/>
                        <a:pt x="27787" y="5713"/>
                        <a:pt x="28177" y="5944"/>
                      </a:cubicBezTo>
                      <a:lnTo>
                        <a:pt x="26012" y="8694"/>
                      </a:lnTo>
                      <a:cubicBezTo>
                        <a:pt x="26754" y="8600"/>
                        <a:pt x="27262" y="8535"/>
                        <a:pt x="27696" y="8535"/>
                      </a:cubicBezTo>
                      <a:cubicBezTo>
                        <a:pt x="28642" y="8535"/>
                        <a:pt x="29231" y="8844"/>
                        <a:pt x="31105" y="9830"/>
                      </a:cubicBezTo>
                      <a:lnTo>
                        <a:pt x="32844" y="8304"/>
                      </a:lnTo>
                      <a:lnTo>
                        <a:pt x="31886" y="7346"/>
                      </a:lnTo>
                      <a:lnTo>
                        <a:pt x="32861" y="5341"/>
                      </a:lnTo>
                      <a:lnTo>
                        <a:pt x="25232" y="2005"/>
                      </a:lnTo>
                      <a:lnTo>
                        <a:pt x="21577" y="2733"/>
                      </a:lnTo>
                      <a:lnTo>
                        <a:pt x="21452" y="2218"/>
                      </a:lnTo>
                      <a:lnTo>
                        <a:pt x="24540" y="1437"/>
                      </a:lnTo>
                      <a:lnTo>
                        <a:pt x="2507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2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4" name="Google Shape;8652;p68">
                  <a:extLst>
                    <a:ext uri="{FF2B5EF4-FFF2-40B4-BE49-F238E27FC236}">
                      <a16:creationId xmlns:a16="http://schemas.microsoft.com/office/drawing/2014/main" id="{5BBE8AE8-F0A6-1BEA-324F-75EB8CDD37F0}"/>
                    </a:ext>
                  </a:extLst>
                </p:cNvPr>
                <p:cNvSpPr/>
                <p:nvPr/>
              </p:nvSpPr>
              <p:spPr>
                <a:xfrm>
                  <a:off x="2215098" y="11844"/>
                  <a:ext cx="361756" cy="40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2" h="36872" extrusionOk="0">
                      <a:moveTo>
                        <a:pt x="11233" y="0"/>
                      </a:moveTo>
                      <a:cubicBezTo>
                        <a:pt x="10639" y="505"/>
                        <a:pt x="10418" y="1084"/>
                        <a:pt x="9687" y="1084"/>
                      </a:cubicBezTo>
                      <a:cubicBezTo>
                        <a:pt x="9544" y="1084"/>
                        <a:pt x="9381" y="1061"/>
                        <a:pt x="9192" y="1012"/>
                      </a:cubicBezTo>
                      <a:cubicBezTo>
                        <a:pt x="8542" y="845"/>
                        <a:pt x="7805" y="576"/>
                        <a:pt x="7089" y="576"/>
                      </a:cubicBezTo>
                      <a:cubicBezTo>
                        <a:pt x="6437" y="576"/>
                        <a:pt x="5804" y="799"/>
                        <a:pt x="5271" y="1526"/>
                      </a:cubicBezTo>
                      <a:lnTo>
                        <a:pt x="4632" y="231"/>
                      </a:lnTo>
                      <a:cubicBezTo>
                        <a:pt x="3940" y="1030"/>
                        <a:pt x="3780" y="2165"/>
                        <a:pt x="2591" y="2325"/>
                      </a:cubicBezTo>
                      <a:cubicBezTo>
                        <a:pt x="1208" y="2502"/>
                        <a:pt x="2538" y="4649"/>
                        <a:pt x="959" y="4844"/>
                      </a:cubicBezTo>
                      <a:lnTo>
                        <a:pt x="2006" y="8961"/>
                      </a:lnTo>
                      <a:lnTo>
                        <a:pt x="1" y="12190"/>
                      </a:lnTo>
                      <a:cubicBezTo>
                        <a:pt x="1190" y="12935"/>
                        <a:pt x="143" y="14302"/>
                        <a:pt x="640" y="15153"/>
                      </a:cubicBezTo>
                      <a:cubicBezTo>
                        <a:pt x="1882" y="15987"/>
                        <a:pt x="3071" y="16697"/>
                        <a:pt x="4135" y="17531"/>
                      </a:cubicBezTo>
                      <a:cubicBezTo>
                        <a:pt x="5058" y="18276"/>
                        <a:pt x="5732" y="19359"/>
                        <a:pt x="6726" y="19980"/>
                      </a:cubicBezTo>
                      <a:cubicBezTo>
                        <a:pt x="7808" y="20654"/>
                        <a:pt x="9121" y="20973"/>
                        <a:pt x="10044" y="21364"/>
                      </a:cubicBezTo>
                      <a:cubicBezTo>
                        <a:pt x="11250" y="25161"/>
                        <a:pt x="11587" y="28638"/>
                        <a:pt x="10878" y="32152"/>
                      </a:cubicBezTo>
                      <a:cubicBezTo>
                        <a:pt x="11091" y="32506"/>
                        <a:pt x="11623" y="32968"/>
                        <a:pt x="11605" y="33394"/>
                      </a:cubicBezTo>
                      <a:cubicBezTo>
                        <a:pt x="11552" y="34405"/>
                        <a:pt x="11605" y="35416"/>
                        <a:pt x="11783" y="36428"/>
                      </a:cubicBezTo>
                      <a:cubicBezTo>
                        <a:pt x="11800" y="36587"/>
                        <a:pt x="11836" y="36729"/>
                        <a:pt x="11871" y="36871"/>
                      </a:cubicBezTo>
                      <a:cubicBezTo>
                        <a:pt x="12634" y="36712"/>
                        <a:pt x="13379" y="36552"/>
                        <a:pt x="14125" y="36357"/>
                      </a:cubicBezTo>
                      <a:lnTo>
                        <a:pt x="14568" y="36233"/>
                      </a:lnTo>
                      <a:cubicBezTo>
                        <a:pt x="15172" y="34139"/>
                        <a:pt x="15828" y="32045"/>
                        <a:pt x="17798" y="30785"/>
                      </a:cubicBezTo>
                      <a:cubicBezTo>
                        <a:pt x="18543" y="30324"/>
                        <a:pt x="18951" y="29845"/>
                        <a:pt x="19235" y="29117"/>
                      </a:cubicBezTo>
                      <a:cubicBezTo>
                        <a:pt x="19377" y="28763"/>
                        <a:pt x="19465" y="28230"/>
                        <a:pt x="19732" y="28124"/>
                      </a:cubicBezTo>
                      <a:cubicBezTo>
                        <a:pt x="22233" y="27059"/>
                        <a:pt x="23334" y="24930"/>
                        <a:pt x="24008" y="22535"/>
                      </a:cubicBezTo>
                      <a:cubicBezTo>
                        <a:pt x="24345" y="21346"/>
                        <a:pt x="25232" y="20423"/>
                        <a:pt x="26403" y="20051"/>
                      </a:cubicBezTo>
                      <a:cubicBezTo>
                        <a:pt x="28550" y="19447"/>
                        <a:pt x="29065" y="17904"/>
                        <a:pt x="29615" y="16147"/>
                      </a:cubicBezTo>
                      <a:cubicBezTo>
                        <a:pt x="30449" y="13503"/>
                        <a:pt x="30999" y="10735"/>
                        <a:pt x="32844" y="8517"/>
                      </a:cubicBezTo>
                      <a:cubicBezTo>
                        <a:pt x="32933" y="8429"/>
                        <a:pt x="32986" y="8340"/>
                        <a:pt x="33021" y="8216"/>
                      </a:cubicBezTo>
                      <a:cubicBezTo>
                        <a:pt x="33021" y="7683"/>
                        <a:pt x="33021" y="7133"/>
                        <a:pt x="33021" y="6424"/>
                      </a:cubicBezTo>
                      <a:cubicBezTo>
                        <a:pt x="32898" y="6449"/>
                        <a:pt x="32778" y="6461"/>
                        <a:pt x="32662" y="6461"/>
                      </a:cubicBezTo>
                      <a:cubicBezTo>
                        <a:pt x="31610" y="6461"/>
                        <a:pt x="30838" y="5512"/>
                        <a:pt x="29835" y="5512"/>
                      </a:cubicBezTo>
                      <a:cubicBezTo>
                        <a:pt x="29647" y="5512"/>
                        <a:pt x="29450" y="5546"/>
                        <a:pt x="29242" y="5625"/>
                      </a:cubicBezTo>
                      <a:cubicBezTo>
                        <a:pt x="28763" y="5810"/>
                        <a:pt x="28295" y="5881"/>
                        <a:pt x="27833" y="5881"/>
                      </a:cubicBezTo>
                      <a:cubicBezTo>
                        <a:pt x="27010" y="5881"/>
                        <a:pt x="26203" y="5659"/>
                        <a:pt x="25374" y="5465"/>
                      </a:cubicBezTo>
                      <a:cubicBezTo>
                        <a:pt x="25322" y="5454"/>
                        <a:pt x="25270" y="5449"/>
                        <a:pt x="25215" y="5449"/>
                      </a:cubicBezTo>
                      <a:cubicBezTo>
                        <a:pt x="24767" y="5449"/>
                        <a:pt x="24231" y="5812"/>
                        <a:pt x="23582" y="6033"/>
                      </a:cubicBezTo>
                      <a:lnTo>
                        <a:pt x="20637" y="2112"/>
                      </a:lnTo>
                      <a:lnTo>
                        <a:pt x="16467" y="2201"/>
                      </a:lnTo>
                      <a:lnTo>
                        <a:pt x="1123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2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5" name="Google Shape;8653;p68">
                  <a:extLst>
                    <a:ext uri="{FF2B5EF4-FFF2-40B4-BE49-F238E27FC236}">
                      <a16:creationId xmlns:a16="http://schemas.microsoft.com/office/drawing/2014/main" id="{33FF45F1-F39B-C0F5-AEE2-3D5EA5950A84}"/>
                    </a:ext>
                  </a:extLst>
                </p:cNvPr>
                <p:cNvSpPr/>
                <p:nvPr/>
              </p:nvSpPr>
              <p:spPr>
                <a:xfrm>
                  <a:off x="2637874" y="-333183"/>
                  <a:ext cx="110229" cy="28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2" h="26421" extrusionOk="0">
                      <a:moveTo>
                        <a:pt x="2520" y="1"/>
                      </a:moveTo>
                      <a:lnTo>
                        <a:pt x="2254" y="19"/>
                      </a:lnTo>
                      <a:cubicBezTo>
                        <a:pt x="2077" y="515"/>
                        <a:pt x="2041" y="1474"/>
                        <a:pt x="1545" y="1864"/>
                      </a:cubicBezTo>
                      <a:cubicBezTo>
                        <a:pt x="107" y="3035"/>
                        <a:pt x="214" y="4401"/>
                        <a:pt x="586" y="5927"/>
                      </a:cubicBezTo>
                      <a:cubicBezTo>
                        <a:pt x="746" y="6566"/>
                        <a:pt x="1012" y="7311"/>
                        <a:pt x="835" y="7897"/>
                      </a:cubicBezTo>
                      <a:cubicBezTo>
                        <a:pt x="1" y="10523"/>
                        <a:pt x="799" y="13202"/>
                        <a:pt x="72" y="15917"/>
                      </a:cubicBezTo>
                      <a:lnTo>
                        <a:pt x="1686" y="15846"/>
                      </a:lnTo>
                      <a:cubicBezTo>
                        <a:pt x="1811" y="17177"/>
                        <a:pt x="2698" y="18241"/>
                        <a:pt x="1970" y="19590"/>
                      </a:cubicBezTo>
                      <a:cubicBezTo>
                        <a:pt x="1740" y="20051"/>
                        <a:pt x="2024" y="21293"/>
                        <a:pt x="2414" y="21506"/>
                      </a:cubicBezTo>
                      <a:cubicBezTo>
                        <a:pt x="4596" y="22642"/>
                        <a:pt x="4632" y="25587"/>
                        <a:pt x="6885" y="26421"/>
                      </a:cubicBezTo>
                      <a:lnTo>
                        <a:pt x="10061" y="24079"/>
                      </a:lnTo>
                      <a:cubicBezTo>
                        <a:pt x="9973" y="15491"/>
                        <a:pt x="7364" y="7098"/>
                        <a:pt x="252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2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6" name="Google Shape;8654;p68">
                  <a:extLst>
                    <a:ext uri="{FF2B5EF4-FFF2-40B4-BE49-F238E27FC236}">
                      <a16:creationId xmlns:a16="http://schemas.microsoft.com/office/drawing/2014/main" id="{7F6CC860-8CCC-20A9-C972-AED7C4E1AC1D}"/>
                    </a:ext>
                  </a:extLst>
                </p:cNvPr>
                <p:cNvSpPr/>
                <p:nvPr/>
              </p:nvSpPr>
              <p:spPr>
                <a:xfrm>
                  <a:off x="2134042" y="-54389"/>
                  <a:ext cx="90203" cy="22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4" h="2026" extrusionOk="0">
                      <a:moveTo>
                        <a:pt x="3405" y="1"/>
                      </a:moveTo>
                      <a:cubicBezTo>
                        <a:pt x="2255" y="1"/>
                        <a:pt x="1201" y="655"/>
                        <a:pt x="1" y="919"/>
                      </a:cubicBezTo>
                      <a:cubicBezTo>
                        <a:pt x="371" y="1711"/>
                        <a:pt x="675" y="1974"/>
                        <a:pt x="943" y="1974"/>
                      </a:cubicBezTo>
                      <a:cubicBezTo>
                        <a:pt x="1419" y="1974"/>
                        <a:pt x="1781" y="1142"/>
                        <a:pt x="2201" y="972"/>
                      </a:cubicBezTo>
                      <a:cubicBezTo>
                        <a:pt x="2266" y="967"/>
                        <a:pt x="2330" y="964"/>
                        <a:pt x="2394" y="964"/>
                      </a:cubicBezTo>
                      <a:cubicBezTo>
                        <a:pt x="3717" y="964"/>
                        <a:pt x="4976" y="2025"/>
                        <a:pt x="6356" y="2025"/>
                      </a:cubicBezTo>
                      <a:cubicBezTo>
                        <a:pt x="6954" y="2025"/>
                        <a:pt x="7575" y="1826"/>
                        <a:pt x="8234" y="1256"/>
                      </a:cubicBezTo>
                      <a:cubicBezTo>
                        <a:pt x="7932" y="936"/>
                        <a:pt x="7684" y="440"/>
                        <a:pt x="7400" y="422"/>
                      </a:cubicBezTo>
                      <a:cubicBezTo>
                        <a:pt x="7374" y="421"/>
                        <a:pt x="7348" y="420"/>
                        <a:pt x="7322" y="420"/>
                      </a:cubicBezTo>
                      <a:cubicBezTo>
                        <a:pt x="6763" y="420"/>
                        <a:pt x="6090" y="679"/>
                        <a:pt x="5591" y="679"/>
                      </a:cubicBezTo>
                      <a:cubicBezTo>
                        <a:pt x="5418" y="679"/>
                        <a:pt x="5266" y="648"/>
                        <a:pt x="5147" y="564"/>
                      </a:cubicBezTo>
                      <a:cubicBezTo>
                        <a:pt x="4527" y="150"/>
                        <a:pt x="3955" y="1"/>
                        <a:pt x="340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2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7" name="Google Shape;8655;p68">
                  <a:extLst>
                    <a:ext uri="{FF2B5EF4-FFF2-40B4-BE49-F238E27FC236}">
                      <a16:creationId xmlns:a16="http://schemas.microsoft.com/office/drawing/2014/main" id="{758A35E0-76C6-5CF9-3180-EDC3D5AD83A9}"/>
                    </a:ext>
                  </a:extLst>
                </p:cNvPr>
                <p:cNvSpPr/>
                <p:nvPr/>
              </p:nvSpPr>
              <p:spPr>
                <a:xfrm>
                  <a:off x="2238816" y="-47827"/>
                  <a:ext cx="72325" cy="2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2" h="2467" extrusionOk="0">
                      <a:moveTo>
                        <a:pt x="6601" y="0"/>
                      </a:moveTo>
                      <a:cubicBezTo>
                        <a:pt x="4188" y="231"/>
                        <a:pt x="2254" y="391"/>
                        <a:pt x="338" y="604"/>
                      </a:cubicBezTo>
                      <a:cubicBezTo>
                        <a:pt x="231" y="621"/>
                        <a:pt x="160" y="976"/>
                        <a:pt x="1" y="1384"/>
                      </a:cubicBezTo>
                      <a:lnTo>
                        <a:pt x="1438" y="2467"/>
                      </a:lnTo>
                      <a:cubicBezTo>
                        <a:pt x="2573" y="621"/>
                        <a:pt x="4862" y="1491"/>
                        <a:pt x="660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206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9" name="Google Shape;8656;p68">
                <a:extLst>
                  <a:ext uri="{FF2B5EF4-FFF2-40B4-BE49-F238E27FC236}">
                    <a16:creationId xmlns:a16="http://schemas.microsoft.com/office/drawing/2014/main" id="{7011F0AB-BC63-526F-E8DC-ACB4871A8EC4}"/>
                  </a:ext>
                </a:extLst>
              </p:cNvPr>
              <p:cNvSpPr/>
              <p:nvPr/>
            </p:nvSpPr>
            <p:spPr>
              <a:xfrm>
                <a:off x="2128411" y="-546641"/>
                <a:ext cx="194386" cy="108115"/>
              </a:xfrm>
              <a:custGeom>
                <a:avLst/>
                <a:gdLst/>
                <a:ahLst/>
                <a:cxnLst/>
                <a:rect l="l" t="t" r="r" b="b"/>
                <a:pathLst>
                  <a:path w="17744" h="9869" extrusionOk="0">
                    <a:moveTo>
                      <a:pt x="11775" y="1"/>
                    </a:moveTo>
                    <a:cubicBezTo>
                      <a:pt x="7969" y="1"/>
                      <a:pt x="4175" y="474"/>
                      <a:pt x="479" y="1405"/>
                    </a:cubicBezTo>
                    <a:lnTo>
                      <a:pt x="0" y="1530"/>
                    </a:lnTo>
                    <a:cubicBezTo>
                      <a:pt x="266" y="1749"/>
                      <a:pt x="570" y="1886"/>
                      <a:pt x="955" y="1886"/>
                    </a:cubicBezTo>
                    <a:cubicBezTo>
                      <a:pt x="1161" y="1886"/>
                      <a:pt x="1391" y="1847"/>
                      <a:pt x="1651" y="1760"/>
                    </a:cubicBezTo>
                    <a:cubicBezTo>
                      <a:pt x="2029" y="1630"/>
                      <a:pt x="2392" y="1564"/>
                      <a:pt x="2739" y="1564"/>
                    </a:cubicBezTo>
                    <a:cubicBezTo>
                      <a:pt x="3580" y="1564"/>
                      <a:pt x="4337" y="1950"/>
                      <a:pt x="5040" y="2754"/>
                    </a:cubicBezTo>
                    <a:cubicBezTo>
                      <a:pt x="5749" y="3588"/>
                      <a:pt x="7204" y="3428"/>
                      <a:pt x="7967" y="4422"/>
                    </a:cubicBezTo>
                    <a:cubicBezTo>
                      <a:pt x="8017" y="4486"/>
                      <a:pt x="8125" y="4504"/>
                      <a:pt x="8257" y="4504"/>
                    </a:cubicBezTo>
                    <a:cubicBezTo>
                      <a:pt x="8429" y="4504"/>
                      <a:pt x="8642" y="4473"/>
                      <a:pt x="8821" y="4473"/>
                    </a:cubicBezTo>
                    <a:cubicBezTo>
                      <a:pt x="8844" y="4473"/>
                      <a:pt x="8868" y="4474"/>
                      <a:pt x="8890" y="4475"/>
                    </a:cubicBezTo>
                    <a:lnTo>
                      <a:pt x="8233" y="6054"/>
                    </a:lnTo>
                    <a:cubicBezTo>
                      <a:pt x="9475" y="6533"/>
                      <a:pt x="11019" y="6640"/>
                      <a:pt x="11605" y="7420"/>
                    </a:cubicBezTo>
                    <a:cubicBezTo>
                      <a:pt x="13095" y="9479"/>
                      <a:pt x="15065" y="9745"/>
                      <a:pt x="17744" y="9869"/>
                    </a:cubicBezTo>
                    <a:cubicBezTo>
                      <a:pt x="17105" y="8982"/>
                      <a:pt x="16271" y="8325"/>
                      <a:pt x="16342" y="7828"/>
                    </a:cubicBezTo>
                    <a:cubicBezTo>
                      <a:pt x="16502" y="6888"/>
                      <a:pt x="16892" y="6125"/>
                      <a:pt x="15632" y="5717"/>
                    </a:cubicBezTo>
                    <a:lnTo>
                      <a:pt x="16857" y="4706"/>
                    </a:lnTo>
                    <a:lnTo>
                      <a:pt x="16484" y="3215"/>
                    </a:lnTo>
                    <a:cubicBezTo>
                      <a:pt x="16786" y="3073"/>
                      <a:pt x="17123" y="3002"/>
                      <a:pt x="17336" y="2772"/>
                    </a:cubicBezTo>
                    <a:cubicBezTo>
                      <a:pt x="17531" y="2559"/>
                      <a:pt x="17549" y="2222"/>
                      <a:pt x="17744" y="1689"/>
                    </a:cubicBezTo>
                    <a:cubicBezTo>
                      <a:pt x="16928" y="1441"/>
                      <a:pt x="16218" y="1281"/>
                      <a:pt x="15579" y="660"/>
                    </a:cubicBezTo>
                    <a:cubicBezTo>
                      <a:pt x="15384" y="465"/>
                      <a:pt x="15171" y="270"/>
                      <a:pt x="14940" y="110"/>
                    </a:cubicBezTo>
                    <a:cubicBezTo>
                      <a:pt x="13885" y="37"/>
                      <a:pt x="12830" y="1"/>
                      <a:pt x="11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Google Shape;8657;p68">
                <a:extLst>
                  <a:ext uri="{FF2B5EF4-FFF2-40B4-BE49-F238E27FC236}">
                    <a16:creationId xmlns:a16="http://schemas.microsoft.com/office/drawing/2014/main" id="{25E50148-353F-D7CC-8A90-68119DEB1D61}"/>
                  </a:ext>
                </a:extLst>
              </p:cNvPr>
              <p:cNvSpPr/>
              <p:nvPr/>
            </p:nvSpPr>
            <p:spPr>
              <a:xfrm>
                <a:off x="2511333" y="-459604"/>
                <a:ext cx="149109" cy="146063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13333" extrusionOk="0">
                    <a:moveTo>
                      <a:pt x="1947" y="1"/>
                    </a:moveTo>
                    <a:cubicBezTo>
                      <a:pt x="1321" y="1"/>
                      <a:pt x="678" y="263"/>
                      <a:pt x="1" y="842"/>
                    </a:cubicBezTo>
                    <a:lnTo>
                      <a:pt x="1420" y="2634"/>
                    </a:lnTo>
                    <a:lnTo>
                      <a:pt x="5856" y="2829"/>
                    </a:lnTo>
                    <a:lnTo>
                      <a:pt x="5342" y="5224"/>
                    </a:lnTo>
                    <a:lnTo>
                      <a:pt x="8802" y="7105"/>
                    </a:lnTo>
                    <a:lnTo>
                      <a:pt x="7453" y="8702"/>
                    </a:lnTo>
                    <a:lnTo>
                      <a:pt x="9884" y="12925"/>
                    </a:lnTo>
                    <a:lnTo>
                      <a:pt x="12386" y="13333"/>
                    </a:lnTo>
                    <a:cubicBezTo>
                      <a:pt x="11889" y="12109"/>
                      <a:pt x="13610" y="10813"/>
                      <a:pt x="11694" y="9891"/>
                    </a:cubicBezTo>
                    <a:cubicBezTo>
                      <a:pt x="11605" y="9181"/>
                      <a:pt x="11232" y="8436"/>
                      <a:pt x="11179" y="7726"/>
                    </a:cubicBezTo>
                    <a:cubicBezTo>
                      <a:pt x="8713" y="4852"/>
                      <a:pt x="5892" y="2297"/>
                      <a:pt x="2769" y="150"/>
                    </a:cubicBezTo>
                    <a:cubicBezTo>
                      <a:pt x="2497" y="52"/>
                      <a:pt x="2224" y="1"/>
                      <a:pt x="19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Google Shape;8658;p68">
                <a:extLst>
                  <a:ext uri="{FF2B5EF4-FFF2-40B4-BE49-F238E27FC236}">
                    <a16:creationId xmlns:a16="http://schemas.microsoft.com/office/drawing/2014/main" id="{1E8BDE19-D065-60CE-5F68-C4C2CCAE9762}"/>
                  </a:ext>
                </a:extLst>
              </p:cNvPr>
              <p:cNvSpPr/>
              <p:nvPr/>
            </p:nvSpPr>
            <p:spPr>
              <a:xfrm>
                <a:off x="2278079" y="-341148"/>
                <a:ext cx="40051" cy="2800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556" extrusionOk="0">
                    <a:moveTo>
                      <a:pt x="498" y="0"/>
                    </a:moveTo>
                    <a:cubicBezTo>
                      <a:pt x="444" y="426"/>
                      <a:pt x="373" y="852"/>
                      <a:pt x="302" y="1278"/>
                    </a:cubicBezTo>
                    <a:cubicBezTo>
                      <a:pt x="231" y="1686"/>
                      <a:pt x="107" y="2076"/>
                      <a:pt x="1" y="2555"/>
                    </a:cubicBezTo>
                    <a:lnTo>
                      <a:pt x="3656" y="2467"/>
                    </a:lnTo>
                    <a:lnTo>
                      <a:pt x="3319" y="1100"/>
                    </a:lnTo>
                    <a:lnTo>
                      <a:pt x="49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" name="Google Shape;8659;p68">
                <a:extLst>
                  <a:ext uri="{FF2B5EF4-FFF2-40B4-BE49-F238E27FC236}">
                    <a16:creationId xmlns:a16="http://schemas.microsoft.com/office/drawing/2014/main" id="{5FF2DED0-7A9A-1CA9-C50D-7EC99CD42C4F}"/>
                  </a:ext>
                </a:extLst>
              </p:cNvPr>
              <p:cNvSpPr/>
              <p:nvPr/>
            </p:nvSpPr>
            <p:spPr>
              <a:xfrm>
                <a:off x="2357973" y="-515102"/>
                <a:ext cx="46077" cy="20902"/>
              </a:xfrm>
              <a:custGeom>
                <a:avLst/>
                <a:gdLst/>
                <a:ahLst/>
                <a:cxnLst/>
                <a:rect l="l" t="t" r="r" b="b"/>
                <a:pathLst>
                  <a:path w="4206" h="1908" extrusionOk="0">
                    <a:moveTo>
                      <a:pt x="2533" y="1"/>
                    </a:moveTo>
                    <a:cubicBezTo>
                      <a:pt x="1985" y="1"/>
                      <a:pt x="1354" y="226"/>
                      <a:pt x="0" y="709"/>
                    </a:cubicBezTo>
                    <a:cubicBezTo>
                      <a:pt x="1204" y="1500"/>
                      <a:pt x="1825" y="1908"/>
                      <a:pt x="2340" y="1908"/>
                    </a:cubicBezTo>
                    <a:cubicBezTo>
                      <a:pt x="2889" y="1908"/>
                      <a:pt x="3319" y="1447"/>
                      <a:pt x="4206" y="496"/>
                    </a:cubicBezTo>
                    <a:cubicBezTo>
                      <a:pt x="3427" y="173"/>
                      <a:pt x="3012" y="1"/>
                      <a:pt x="25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7" name="Google Shape;8660;p68">
              <a:extLst>
                <a:ext uri="{FF2B5EF4-FFF2-40B4-BE49-F238E27FC236}">
                  <a16:creationId xmlns:a16="http://schemas.microsoft.com/office/drawing/2014/main" id="{BF684E89-5011-9FA7-B59F-2026C64E59F3}"/>
                </a:ext>
              </a:extLst>
            </p:cNvPr>
            <p:cNvSpPr/>
            <p:nvPr/>
          </p:nvSpPr>
          <p:spPr>
            <a:xfrm>
              <a:off x="6644304" y="3073628"/>
              <a:ext cx="576302" cy="511871"/>
            </a:xfrm>
            <a:custGeom>
              <a:avLst/>
              <a:gdLst/>
              <a:ahLst/>
              <a:cxnLst/>
              <a:rect l="l" t="t" r="r" b="b"/>
              <a:pathLst>
                <a:path w="99879" h="88751" extrusionOk="0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A3456DE-285B-3C23-2A85-13FB46BCB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12661"/>
              </p:ext>
            </p:extLst>
          </p:nvPr>
        </p:nvGraphicFramePr>
        <p:xfrm>
          <a:off x="914400" y="1183215"/>
          <a:ext cx="7303911" cy="303331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34637">
                  <a:extLst>
                    <a:ext uri="{9D8B030D-6E8A-4147-A177-3AD203B41FA5}">
                      <a16:colId xmlns:a16="http://schemas.microsoft.com/office/drawing/2014/main" val="3072664913"/>
                    </a:ext>
                  </a:extLst>
                </a:gridCol>
                <a:gridCol w="2434637">
                  <a:extLst>
                    <a:ext uri="{9D8B030D-6E8A-4147-A177-3AD203B41FA5}">
                      <a16:colId xmlns:a16="http://schemas.microsoft.com/office/drawing/2014/main" val="2293342199"/>
                    </a:ext>
                  </a:extLst>
                </a:gridCol>
                <a:gridCol w="2434637">
                  <a:extLst>
                    <a:ext uri="{9D8B030D-6E8A-4147-A177-3AD203B41FA5}">
                      <a16:colId xmlns:a16="http://schemas.microsoft.com/office/drawing/2014/main" val="723770373"/>
                    </a:ext>
                  </a:extLst>
                </a:gridCol>
              </a:tblGrid>
              <a:tr h="372176"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Морепловац</a:t>
                      </a:r>
                      <a:endParaRPr lang="en-US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Откриће</a:t>
                      </a:r>
                      <a:endParaRPr lang="en-US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dirty="0"/>
                        <a:t>Година</a:t>
                      </a:r>
                      <a:endParaRPr lang="en-US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4515212"/>
                  </a:ext>
                </a:extLst>
              </a:tr>
              <a:tr h="458847"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 err="1"/>
                        <a:t>Бартоломео</a:t>
                      </a:r>
                      <a:r>
                        <a:rPr lang="sr-Cyrl-BA" sz="1600" b="1" dirty="0"/>
                        <a:t> </a:t>
                      </a:r>
                      <a:r>
                        <a:rPr lang="sr-Cyrl-BA" sz="1600" b="1" dirty="0" err="1"/>
                        <a:t>Дијаз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b="1" dirty="0"/>
                        <a:t>Стиже до крајњег југа Африке (Рт Добре Наде)</a:t>
                      </a:r>
                      <a:endParaRPr lang="en-US" sz="1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1487.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7153016"/>
                  </a:ext>
                </a:extLst>
              </a:tr>
              <a:tr h="372176"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Кристофер Колумбо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b="1" dirty="0"/>
                        <a:t>Откриће Америке</a:t>
                      </a:r>
                      <a:endParaRPr lang="en-US" sz="1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1492.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7653596"/>
                  </a:ext>
                </a:extLst>
              </a:tr>
              <a:tr h="825924"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 err="1"/>
                        <a:t>Васко</a:t>
                      </a:r>
                      <a:r>
                        <a:rPr lang="sr-Cyrl-BA" sz="1600" b="1" dirty="0"/>
                        <a:t> да Гама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b="1" dirty="0"/>
                        <a:t>Открива поморски пут за Индију (</a:t>
                      </a:r>
                      <a:r>
                        <a:rPr lang="sr-Cyrl-BA" sz="1400" b="1" dirty="0" err="1"/>
                        <a:t>опловљавањем</a:t>
                      </a:r>
                      <a:r>
                        <a:rPr lang="sr-Cyrl-BA" sz="1400" b="1" dirty="0"/>
                        <a:t> Африке)</a:t>
                      </a:r>
                      <a:endParaRPr lang="en-US" sz="1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1498.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148839"/>
                  </a:ext>
                </a:extLst>
              </a:tr>
              <a:tr h="825924"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Фернандо Магелан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400" b="1" dirty="0"/>
                        <a:t>Његова експедиција опловљава </a:t>
                      </a:r>
                      <a:r>
                        <a:rPr lang="sr-Cyrl-BA" sz="1400" b="1" dirty="0" err="1"/>
                        <a:t>свет</a:t>
                      </a:r>
                      <a:r>
                        <a:rPr lang="sr-Cyrl-BA" sz="1400" b="1" dirty="0"/>
                        <a:t> и доказује да је Земља лоптастог облика</a:t>
                      </a:r>
                      <a:endParaRPr lang="en-US" sz="14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BA" sz="1600" b="1" dirty="0"/>
                        <a:t>1519-1522.</a:t>
                      </a:r>
                      <a:endParaRPr lang="en-US" sz="16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5606718"/>
                  </a:ext>
                </a:extLst>
              </a:tr>
            </a:tbl>
          </a:graphicData>
        </a:graphic>
      </p:graphicFrame>
      <p:sp>
        <p:nvSpPr>
          <p:cNvPr id="9" name="Google Shape;375;p32">
            <a:extLst>
              <a:ext uri="{FF2B5EF4-FFF2-40B4-BE49-F238E27FC236}">
                <a16:creationId xmlns:a16="http://schemas.microsoft.com/office/drawing/2014/main" id="{8292A54C-9B33-7D73-1EFD-1C629A45B9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5910" y="666044"/>
            <a:ext cx="5498633" cy="4367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 dirty="0"/>
              <a:t>Морепловци и њихова открића</a:t>
            </a: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6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0E970BD0-F508-CD2D-461A-CCDFC7C7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2314768" y="385675"/>
            <a:ext cx="5324281" cy="421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dirty="0" err="1"/>
              <a:t>Бартоломео</a:t>
            </a:r>
            <a:r>
              <a:rPr lang="sr-Cyrl-BA" sz="1800" dirty="0"/>
              <a:t> </a:t>
            </a:r>
            <a:r>
              <a:rPr lang="sr-Cyrl-BA" sz="1800" dirty="0" err="1"/>
              <a:t>Дијаз</a:t>
            </a:r>
            <a:r>
              <a:rPr lang="sr-Cyrl-BA" sz="1800" dirty="0"/>
              <a:t>: Рт Добре Наде</a:t>
            </a:r>
            <a:endParaRPr sz="18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790006" y="3666887"/>
            <a:ext cx="7697338" cy="1029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Предводио је португалску експедицију која је </a:t>
            </a:r>
            <a:r>
              <a:rPr lang="sr-Cyrl-BA" sz="1800" b="1" dirty="0"/>
              <a:t>1487. </a:t>
            </a:r>
            <a:r>
              <a:rPr lang="sr-Cyrl-BA" sz="1800" dirty="0"/>
              <a:t>године, пловећи уз западну обалу Африке, стигла до крајњег југа Африке – до рта који је назван </a:t>
            </a:r>
            <a:r>
              <a:rPr lang="sr-Cyrl-BA" sz="1800" b="1" dirty="0"/>
              <a:t>Рт Добре Наде</a:t>
            </a:r>
            <a:r>
              <a:rPr lang="sr-Cyrl-BA" sz="1800" dirty="0"/>
              <a:t>.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7CACF-10E0-D844-A738-E309EF09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7652" y="857818"/>
            <a:ext cx="2034231" cy="2758281"/>
          </a:xfrm>
          <a:prstGeom prst="rect">
            <a:avLst/>
          </a:prstGeom>
        </p:spPr>
      </p:pic>
      <p:pic>
        <p:nvPicPr>
          <p:cNvPr id="7" name="Picture 6" descr="A map of africa with a route&#10;&#10;Description automatically generated">
            <a:extLst>
              <a:ext uri="{FF2B5EF4-FFF2-40B4-BE49-F238E27FC236}">
                <a16:creationId xmlns:a16="http://schemas.microsoft.com/office/drawing/2014/main" id="{C8840C54-843C-B512-CB4D-A7F316043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72" y="857818"/>
            <a:ext cx="4058161" cy="2758281"/>
          </a:xfrm>
          <a:prstGeom prst="rect">
            <a:avLst/>
          </a:prstGeom>
        </p:spPr>
      </p:pic>
      <p:pic>
        <p:nvPicPr>
          <p:cNvPr id="9" name="Graphic 8" descr="Sailboat with solid fill">
            <a:extLst>
              <a:ext uri="{FF2B5EF4-FFF2-40B4-BE49-F238E27FC236}">
                <a16:creationId xmlns:a16="http://schemas.microsoft.com/office/drawing/2014/main" id="{C83B6DD8-769F-9630-70FA-D47F4E588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5729" y="968111"/>
            <a:ext cx="577921" cy="57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7 0.03581 L 0.01337 0.03612 C 0.01059 0.03951 0.00747 0.04229 0.00504 0.04692 C 0.00348 0.04939 0.00296 0.05309 0.00191 0.05618 C -0.00468 0.0747 0.00469 0.0463 -0.00225 0.06914 C -0.00329 0.07223 -0.00434 0.07531 -0.00538 0.0784 C -0.00746 0.08334 -0.01163 0.09321 -0.01163 0.09352 C -0.01198 0.09568 -0.01232 0.09815 -0.01267 0.10062 C -0.01354 0.10402 -0.01701 0.11482 -0.01788 0.11729 C -0.01892 0.11914 -0.01996 0.12099 -0.021 0.12284 C -0.02343 0.1392 -0.02031 0.11976 -0.02517 0.13951 C -0.03038 0.15926 -0.02413 0.14291 -0.03038 0.15803 C -0.02986 0.16883 -0.03073 0.17531 -0.02725 0.18396 C -0.02534 0.18889 -0.02274 0.19105 -0.01996 0.19507 C -0.01892 0.19661 -0.01823 0.19908 -0.01684 0.20062 C -0.01493 0.20247 -0.01267 0.20247 -0.01059 0.20433 C -0.0092 0.20556 -0.00781 0.20649 -0.00642 0.20803 C -0.0026 0.21173 -0.00382 0.21235 0.00087 0.21544 C 0.00209 0.21605 0.00365 0.21636 0.00504 0.21729 C 0.00608 0.2176 0.00712 0.21852 0.00816 0.21914 C 0.00921 0.22099 0.0099 0.22346 0.01129 0.2247 C 0.01285 0.22593 0.01476 0.22562 0.0165 0.22655 C 0.02118 0.2284 0.01858 0.22902 0.02483 0.23025 C 0.03021 0.23118 0.03594 0.23149 0.0415 0.2321 C 0.04254 0.23334 0.04341 0.23488 0.04462 0.23581 C 0.04584 0.23673 0.0474 0.23612 0.04879 0.23766 C 0.05157 0.24044 0.05469 0.2463 0.05712 0.25062 C 0.06025 0.2676 0.05486 0.24105 0.06129 0.26358 C 0.06216 0.26698 0.06337 0.2747 0.06337 0.275 C 0.06198 0.30865 0.06164 0.30525 0.06337 0.34507 C 0.06337 0.34692 0.06372 0.34877 0.06441 0.35062 C 0.06511 0.35309 0.0665 0.35525 0.06754 0.35803 C 0.06823 0.35957 0.06893 0.36173 0.06962 0.36358 C 0.07049 0.37068 0.07101 0.37439 0.07275 0.3821 C 0.07778 0.40494 0.0724 0.37716 0.07587 0.39507 C 0.07622 0.40186 0.07622 0.40865 0.07691 0.41544 C 0.07709 0.41945 0.07848 0.42346 0.08004 0.42655 C 0.08091 0.4284 0.08195 0.43056 0.08316 0.4321 C 0.08438 0.43365 0.08855 0.43673 0.09046 0.43766 C 0.09271 0.43828 0.09532 0.43889 0.09775 0.43951 C 0.10868 0.43457 0.10938 0.44075 0.11129 0.4284 C 0.11164 0.42531 0.11198 0.42223 0.11233 0.41914 L 0.11233 0.41945 L 0.11233 0.41729 L 0.11337 0.42284 " pathEditMode="relative" rAng="0" ptsTypes="AAAAAAAAAAAAAAAAAAAAAAAAAAAAAAAAAAAAAAAAAAAAA">
                                      <p:cBhvr>
                                        <p:cTn id="6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386272" y="410958"/>
            <a:ext cx="8181975" cy="427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1800" dirty="0" err="1"/>
              <a:t>Васко</a:t>
            </a:r>
            <a:r>
              <a:rPr lang="sr-Cyrl-BA" sz="1800" dirty="0"/>
              <a:t> да Гама: откриће поморског пута до Индије</a:t>
            </a:r>
            <a:endParaRPr sz="1800" dirty="0"/>
          </a:p>
        </p:txBody>
      </p:sp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777922" y="3669418"/>
            <a:ext cx="7697338" cy="1063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r-Cyrl-BA" sz="1800" dirty="0"/>
              <a:t>- Португалац који је опловио Африку и </a:t>
            </a:r>
            <a:r>
              <a:rPr lang="sr-Cyrl-BA" sz="1800" b="1" dirty="0"/>
              <a:t>стигао до Калкуте у Индији 1498. </a:t>
            </a:r>
            <a:r>
              <a:rPr lang="sr-Cyrl-BA" sz="1800" dirty="0"/>
              <a:t>године. У Португалију се вратио са великом количином злата и зачина и постао најбогатији Португалац после краља. 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7CACF-10E0-D844-A738-E309EF09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80656" y="885891"/>
            <a:ext cx="1981156" cy="2783527"/>
          </a:xfrm>
          <a:prstGeom prst="rect">
            <a:avLst/>
          </a:prstGeom>
        </p:spPr>
      </p:pic>
      <p:pic>
        <p:nvPicPr>
          <p:cNvPr id="7" name="Picture 6" descr="A map of africa with a route&#10;&#10;Description automatically generated">
            <a:extLst>
              <a:ext uri="{FF2B5EF4-FFF2-40B4-BE49-F238E27FC236}">
                <a16:creationId xmlns:a16="http://schemas.microsoft.com/office/drawing/2014/main" id="{C8840C54-843C-B512-CB4D-A7F316043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97" y="885891"/>
            <a:ext cx="4058161" cy="2758281"/>
          </a:xfrm>
          <a:prstGeom prst="rect">
            <a:avLst/>
          </a:prstGeom>
        </p:spPr>
      </p:pic>
      <p:pic>
        <p:nvPicPr>
          <p:cNvPr id="9" name="Graphic 8" descr="Sailboat with solid fill">
            <a:extLst>
              <a:ext uri="{FF2B5EF4-FFF2-40B4-BE49-F238E27FC236}">
                <a16:creationId xmlns:a16="http://schemas.microsoft.com/office/drawing/2014/main" id="{C83B6DD8-769F-9630-70FA-D47F4E588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5754" y="996184"/>
            <a:ext cx="577921" cy="57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2932 L 0.00868 0.02963 C 0.00798 0.03272 0.00712 0.03642 0.00642 0.04012 C 0.00608 0.04198 0.00608 0.04383 0.00573 0.04568 C 0.00486 0.04846 0.0026 0.0537 0.0026 0.05401 C 0.00139 0.06049 0.00121 0.06327 -0.00122 0.06883 C -0.00208 0.07099 -0.0033 0.07253 -0.00434 0.07438 C -0.00452 0.07562 -0.00452 0.07716 -0.00504 0.0784 C -0.00573 0.07963 -0.0066 0.07994 -0.00747 0.08117 C -0.01129 0.08673 -0.00799 0.08426 -0.01198 0.08673 C -0.01719 0.09599 -0.01059 0.08519 -0.01962 0.09475 C -0.02066 0.09568 -0.02118 0.09753 -0.02205 0.09877 C -0.02361 0.10154 -0.02552 0.1037 -0.02743 0.10586 C -0.02795 0.10741 -0.02847 0.10926 -0.02899 0.11111 C -0.02917 0.11265 -0.02934 0.11389 -0.02969 0.11543 C -0.03004 0.11667 -0.03073 0.1179 -0.03125 0.11944 C -0.03177 0.1213 -0.03229 0.12315 -0.03281 0.125 L -0.03438 0.1358 C -0.03455 0.13765 -0.0349 0.13951 -0.03507 0.14136 C -0.03542 0.14414 -0.03559 0.1466 -0.03577 0.14938 C -0.03611 0.15309 -0.03611 0.15679 -0.03663 0.16049 C -0.03698 0.16265 -0.03767 0.16481 -0.0382 0.16728 C -0.03785 0.17685 -0.03872 0.18673 -0.03733 0.19599 C -0.03611 0.20401 -0.03333 0.2034 -0.03038 0.20556 C -0.02934 0.20648 -0.02847 0.20772 -0.02743 0.20833 C -0.02517 0.20926 -0.02274 0.20926 -0.02049 0.20957 C -0.01962 0.21019 -0.01823 0.20957 -0.01823 0.21111 C -0.01788 0.21296 -0.01892 0.21512 -0.01962 0.21636 C -0.02049 0.2179 -0.02188 0.21821 -0.02274 0.21914 C -0.02899 0.22654 -0.02413 0.22346 -0.02969 0.22593 C -0.03142 0.22809 -0.03316 0.22963 -0.03438 0.23272 C -0.03507 0.23488 -0.03542 0.24074 -0.03577 0.24259 C -0.03646 0.24444 -0.03733 0.24599 -0.0382 0.24784 C -0.04045 0.26049 -0.03663 0.24105 -0.04115 0.25741 C -0.04202 0.26019 -0.04392 0.27284 -0.04427 0.27531 C -0.04497 0.27932 -0.04653 0.28765 -0.04653 0.28796 C -0.04618 0.30864 -0.04601 0.32963 -0.04514 0.35031 C -0.04497 0.35216 -0.0441 0.3534 -0.04358 0.35463 C -0.04202 0.35741 -0.04011 0.36049 -0.0382 0.36265 C -0.03698 0.3642 -0.03559 0.36543 -0.03438 0.36698 C -0.03316 0.36821 -0.03229 0.37006 -0.03125 0.37099 C -0.02986 0.37222 -0.02813 0.37253 -0.02656 0.37377 C -0.02483 0.375 -0.02309 0.37623 -0.02118 0.37747 C -0.01997 0.3784 -0.01858 0.3787 -0.01736 0.37901 C -0.01632 0.37963 -0.01528 0.38025 -0.01424 0.38056 C -0.00972 0.3821 -0.00504 0.38333 -0.00052 0.38611 C 0.00139 0.38704 0.00312 0.38827 0.00486 0.38858 C 0.00868 0.38981 0.01267 0.39043 0.01649 0.39136 C 0.02205 0.3963 0.01719 0.3929 0.02569 0.39568 C 0.02778 0.3963 0.03368 0.39877 0.03646 0.39969 C 0.04045 0.40062 0.04635 0.40154 0.05035 0.40216 C 0.05156 0.4034 0.05278 0.40432 0.05417 0.40525 C 0.05521 0.40586 0.05625 0.40586 0.05729 0.40648 C 0.05885 0.40741 0.06024 0.40802 0.0618 0.40926 C 0.06267 0.40926 0.06337 0.40988 0.06406 0.41049 C 0.06788 0.41389 0.06614 0.41265 0.06944 0.41481 C 0.07031 0.41636 0.07118 0.41821 0.07187 0.42006 C 0.07552 0.4321 0.07048 0.42222 0.07639 0.43519 C 0.0776 0.43765 0.07951 0.44352 0.08177 0.44475 C 0.08351 0.44568 0.08542 0.44568 0.08715 0.4463 C 0.09236 0.44568 0.09757 0.4463 0.1026 0.44475 C 0.10364 0.44444 0.10417 0.44198 0.10486 0.44074 C 0.1066 0.43796 0.10851 0.43519 0.11024 0.43241 C 0.11285 0.42809 0.11319 0.42654 0.11649 0.42284 C 0.11771 0.4216 0.1191 0.42099 0.12031 0.42006 C 0.12135 0.41944 0.12239 0.41821 0.12344 0.41728 L 0.12639 0.40926 C 0.12691 0.40772 0.1276 0.40679 0.12795 0.40525 C 0.12847 0.40278 0.12917 0.40062 0.12951 0.39815 C 0.12986 0.39599 0.12986 0.39352 0.13021 0.39136 C 0.1309 0.38889 0.13194 0.38704 0.13246 0.38457 C 0.13281 0.38333 0.13281 0.38179 0.13333 0.38056 C 0.13403 0.3784 0.13489 0.37685 0.13576 0.375 C 0.13611 0.37377 0.13663 0.37222 0.13715 0.37099 C 0.13906 0.36111 0.13628 0.37377 0.14028 0.36142 C 0.14097 0.35926 0.14114 0.35679 0.14184 0.35463 C 0.14253 0.35216 0.1434 0.35 0.1441 0.34784 C 0.14548 0.34352 0.14618 0.34012 0.14722 0.33549 C 0.14757 0.33395 0.14774 0.33272 0.14792 0.33117 C 0.14826 0.32963 0.14826 0.32747 0.14878 0.32593 C 0.14913 0.32438 0.14983 0.32315 0.15035 0.3216 C 0.15069 0.32037 0.15226 0.31327 0.1526 0.3108 C 0.15295 0.30864 0.15312 0.30617 0.1533 0.30401 C 0.15312 0.29444 0.15295 0.28488 0.1526 0.27531 C 0.15243 0.27284 0.15121 0.27068 0.15191 0.26852 C 0.15295 0.26389 0.15729 0.26204 0.15955 0.26019 C 0.16059 0.25926 0.16163 0.25833 0.16267 0.25741 C 0.16528 0.25556 0.1651 0.25648 0.16805 0.25463 C 0.17552 0.25031 0.16805 0.2534 0.17569 0.25062 C 0.1809 0.24444 0.17448 0.25154 0.18333 0.24506 C 0.19132 0.23951 0.1783 0.24506 0.18958 0.24105 C 0.19132 0.23981 0.19305 0.23827 0.19496 0.23704 C 0.19566 0.23642 0.19653 0.23611 0.19722 0.23549 C 0.19826 0.23488 0.1993 0.23364 0.20035 0.23272 C 0.20104 0.23241 0.20191 0.2321 0.2026 0.23148 C 0.20364 0.23056 0.20469 0.22963 0.20573 0.2287 C 0.20729 0.22747 0.20955 0.22685 0.21111 0.22593 C 0.21632 0.21975 0.20972 0.22685 0.21805 0.22191 C 0.21892 0.2213 0.21944 0.21975 0.22031 0.21914 C 0.22205 0.2179 0.22396 0.21728 0.22569 0.21636 C 0.22639 0.21543 0.22726 0.21481 0.22795 0.21358 C 0.23038 0.20957 0.23264 0.20401 0.2342 0.19877 C 0.23455 0.19753 0.23455 0.19599 0.23489 0.19444 C 0.23524 0.19321 0.23611 0.19198 0.23646 0.19043 C 0.23715 0.18796 0.23698 0.18457 0.23802 0.18241 C 0.24114 0.17562 0.24427 0.17099 0.24878 0.17006 C 0.24983 0.16975 0.25087 0.17006 0.25191 0.17006 L 0.25191 0.17037 " pathEditMode="relative" rAng="0" ptsTypes="AAAAAAAAAAAAAAAAAAAAAAAAAAAAAAAAAAAAAAAAAAAAAAAAAAAAAAAAAAAAAAAAAAAAAAAAAAAAAAAAAAAAAAAAAAAAAAAAAAAAAAAAAAAA">
                                      <p:cBhvr>
                                        <p:cTn id="6" dur="6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B7050BDA4E5446B3296FE6D65B87E3" ma:contentTypeVersion="12" ma:contentTypeDescription="Create a new document." ma:contentTypeScope="" ma:versionID="d4755da10c09f050d1db21a6300b905d">
  <xsd:schema xmlns:xsd="http://www.w3.org/2001/XMLSchema" xmlns:xs="http://www.w3.org/2001/XMLSchema" xmlns:p="http://schemas.microsoft.com/office/2006/metadata/properties" xmlns:ns2="27fb862a-22bb-4eb7-b0dc-9d009090b3e3" xmlns:ns3="e0a70ea8-c0cc-4d17-a8e1-91d8ba47bd32" targetNamespace="http://schemas.microsoft.com/office/2006/metadata/properties" ma:root="true" ma:fieldsID="77b2dc59b7d85f2934b871028b26e9bc" ns2:_="" ns3:_="">
    <xsd:import namespace="27fb862a-22bb-4eb7-b0dc-9d009090b3e3"/>
    <xsd:import namespace="e0a70ea8-c0cc-4d17-a8e1-91d8ba47bd3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b862a-22bb-4eb7-b0dc-9d009090b3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0a58f82-5090-4df7-b529-9413563a66ab}" ma:internalName="TaxCatchAll" ma:showField="CatchAllData" ma:web="27fb862a-22bb-4eb7-b0dc-9d009090b3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70ea8-c0cc-4d17-a8e1-91d8ba47b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08353a6-cd8f-4147-8ec5-93b12dc3a7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4A3867-10A5-4609-AFC4-686788622A11}"/>
</file>

<file path=customXml/itemProps2.xml><?xml version="1.0" encoding="utf-8"?>
<ds:datastoreItem xmlns:ds="http://schemas.openxmlformats.org/officeDocument/2006/customXml" ds:itemID="{9105C64D-0279-495E-80F9-5C0F56FCB682}"/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713</Words>
  <Application>Microsoft Office PowerPoint</Application>
  <PresentationFormat>On-screen Show (16:9)</PresentationFormat>
  <Paragraphs>77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Open Sans</vt:lpstr>
      <vt:lpstr>Livvic</vt:lpstr>
      <vt:lpstr>PT Serif</vt:lpstr>
      <vt:lpstr>Proxima Nova Semibold</vt:lpstr>
      <vt:lpstr>Roboto Condensed Light</vt:lpstr>
      <vt:lpstr>Proxima Nova</vt:lpstr>
      <vt:lpstr>Arial</vt:lpstr>
      <vt:lpstr>Lección de Historia de España by Slidesgo</vt:lpstr>
      <vt:lpstr>Slidesgo Final Pages</vt:lpstr>
      <vt:lpstr>PowerPoint Presentation</vt:lpstr>
      <vt:lpstr>Нови век = перод од открића Америке 1492. до завршетка Првог светског рата 1918. године</vt:lpstr>
      <vt:lpstr>Нови век = перод од открића Америке 1492. до завршетка Првог светског рата 1918. године</vt:lpstr>
      <vt:lpstr>Велика географска открића</vt:lpstr>
      <vt:lpstr>Потрага за поморским путем до Индије</vt:lpstr>
      <vt:lpstr>Морепловци и њихова открића</vt:lpstr>
      <vt:lpstr>PowerPoint Presentation</vt:lpstr>
      <vt:lpstr>Бартоломео Дијаз: Рт Добре Наде</vt:lpstr>
      <vt:lpstr>Васко да Гама: откриће поморског пута до Индије</vt:lpstr>
      <vt:lpstr>Кристофер Колумбо: откриће Америке</vt:lpstr>
      <vt:lpstr>Откриће Америке (1492)</vt:lpstr>
      <vt:lpstr>Фернандо Магелан: Пут око света (1519-1522)</vt:lpstr>
      <vt:lpstr>Последице Великих географских открића</vt:lpstr>
      <vt:lpstr>Биљке и животиње пренете из Америке у Европу и обрнуто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 географска открића</dc:title>
  <cp:lastModifiedBy>Tijana</cp:lastModifiedBy>
  <cp:revision>17</cp:revision>
  <dcterms:modified xsi:type="dcterms:W3CDTF">2024-05-29T20:31:44Z</dcterms:modified>
</cp:coreProperties>
</file>