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305" r:id="rId14"/>
    <p:sldId id="307" r:id="rId15"/>
    <p:sldId id="308" r:id="rId16"/>
    <p:sldId id="309" r:id="rId17"/>
    <p:sldId id="310" r:id="rId18"/>
    <p:sldId id="313" r:id="rId19"/>
    <p:sldId id="311" r:id="rId20"/>
    <p:sldId id="312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8859-818C-486F-B8E2-444C9785C89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4CC0-88F4-4C80-B8B7-D779FF9F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162" y="63008"/>
            <a:ext cx="8513239" cy="596516"/>
          </a:xfrm>
        </p:spPr>
        <p:txBody>
          <a:bodyPr>
            <a:noAutofit/>
          </a:bodyPr>
          <a:lstStyle/>
          <a:p>
            <a:r>
              <a:rPr lang="sr-Cyrl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 ОД 1868. ДО 1903. ГОДИНЕ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8" y="759655"/>
            <a:ext cx="8841710" cy="5978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Михаило нема законитог сина, па је за новог кнеза изабран његов малолетни рођак </a:t>
            </a:r>
            <a:r>
              <a:rPr lang="sr-Cyrl-RS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 Обреновић</a:t>
            </a: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унук Милошевог брата Јеврема.</a:t>
            </a:r>
          </a:p>
          <a:p>
            <a:pPr marL="0" indent="0">
              <a:buNone/>
            </a:pPr>
            <a:endParaRPr lang="sr-Cyrl-R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Због Миланове малолетности у периоду </a:t>
            </a:r>
            <a:r>
              <a:rPr lang="sr-Cyrl-RS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1868-1872 </a:t>
            </a: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земљом управља </a:t>
            </a:r>
            <a:r>
              <a:rPr lang="sr-Cyrl-RS" sz="4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трочлано намесништво </a:t>
            </a: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које чине </a:t>
            </a:r>
            <a:r>
              <a:rPr lang="sr-Cyrl-RS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Миливоје Петровић Блазнавац, Јован Ристић </a:t>
            </a: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Cyrl-RS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Јован Гавриловић</a:t>
            </a:r>
            <a:r>
              <a:rPr lang="sr-Cyrl-R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56" y="659524"/>
            <a:ext cx="2480977" cy="3518477"/>
          </a:xfrm>
        </p:spPr>
      </p:pic>
      <p:sp>
        <p:nvSpPr>
          <p:cNvPr id="6" name="TextBox 5"/>
          <p:cNvSpPr txBox="1"/>
          <p:nvPr/>
        </p:nvSpPr>
        <p:spPr>
          <a:xfrm>
            <a:off x="8912867" y="4178001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 Обреновић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66" y="4656148"/>
            <a:ext cx="2947535" cy="21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12120846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потписује са Аустријом </a:t>
            </a: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Трговински уговор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Тајну Конвенцију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sr-Cyrl-R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Одредбе Тајне Конвенције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да се одрекне агитације ка БиХ</a:t>
            </a:r>
          </a:p>
          <a:p>
            <a:pPr>
              <a:buFontTx/>
              <a:buChar char="-"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не сме потписивати међународне уговоре без сагласности Беча</a:t>
            </a:r>
          </a:p>
          <a:p>
            <a:pPr>
              <a:buFontTx/>
              <a:buChar char="-"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Аустрија ће подржати Србију у њном проширењу на југ и подржати је у проглашењу краљевине. </a:t>
            </a:r>
          </a:p>
        </p:txBody>
      </p:sp>
    </p:spTree>
    <p:extLst>
      <p:ext uri="{BB962C8B-B14F-4D97-AF65-F5344CB8AC3E}">
        <p14:creationId xmlns:p14="http://schemas.microsoft.com/office/powerpoint/2010/main" val="406112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48" y="295507"/>
            <a:ext cx="4228410" cy="65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8326888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године Милан проглашава себе краљем а Србију краљевином. Сходно Тајној Конвенцији Аустрија је подржала и признала српску краљевину.</a:t>
            </a:r>
          </a:p>
          <a:p>
            <a:pPr marL="0" indent="0">
              <a:buNone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1883.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Избија Тимочка буна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42" y="184888"/>
            <a:ext cx="365760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11719793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циљу формирања СТАЈАЋЕ ВОЈСКЕ, наређено је да се покупи оружје од сељака. </a:t>
            </a:r>
          </a:p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Сељаци у Тимочкој крајни одбијају да предају оружје и дижу побуну.</a:t>
            </a:r>
          </a:p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Радикали покушавају да преузму вођство над буном. </a:t>
            </a:r>
            <a:r>
              <a:rPr lang="sr-Cyrl-R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Нису успели и побуна је угушена. </a:t>
            </a: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56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11719793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септембру 1885.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Пловдиву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је извршен преврат и проглашено је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уједињење Бугарске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 Обреновић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новембру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1885.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напада Бугарску. </a:t>
            </a:r>
          </a:p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и бугарска војска сукобљавају се код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Сливнице.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После 3 дана ратовања краљ Милан добија информацију да Бугари покушавају да нападну с леђа и наређује повлачење војске 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Пирот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815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11719793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Бугари крећу у контранапад и заузимају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Пирот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затим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Белу Паланку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крећу ка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Нишу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Аустро-Угарска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упућује претњу Бугарској да ће је напасти уколико одмах не прихвати примирје. </a:t>
            </a:r>
          </a:p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Примирје је склопљено након две недеље ратовања, а мир је потписан 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фебруару 1886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Букурешту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Стање је враћено на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QUO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односно на оно пре рата, те је Бугарска остала уједињена. </a:t>
            </a:r>
          </a:p>
        </p:txBody>
      </p:sp>
    </p:spTree>
    <p:extLst>
      <p:ext uri="{BB962C8B-B14F-4D97-AF65-F5344CB8AC3E}">
        <p14:creationId xmlns:p14="http://schemas.microsoft.com/office/powerpoint/2010/main" val="317749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11719793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Због велике срамоте због српско-бугарског рата, Милан Обреновић размишља о абдикацији, ипак остаје на челу Србије још 4 године.</a:t>
            </a:r>
          </a:p>
          <a:p>
            <a:pPr marL="0" indent="0">
              <a:buNone/>
            </a:pPr>
            <a:endParaRPr lang="sr-Cyrl-R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 startAt="1888"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донет је нови устав.</a:t>
            </a:r>
          </a:p>
          <a:p>
            <a:pPr marL="742950" indent="-742950">
              <a:buAutoNum type="arabicPeriod" startAt="1888"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Милан се одрекао престола у корист свог малолетног сина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Обреновића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напустио земљу. </a:t>
            </a:r>
          </a:p>
        </p:txBody>
      </p:sp>
    </p:spTree>
    <p:extLst>
      <p:ext uri="{BB962C8B-B14F-4D97-AF65-F5344CB8AC3E}">
        <p14:creationId xmlns:p14="http://schemas.microsoft.com/office/powerpoint/2010/main" val="52287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6999747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Због Александрове малолетности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1889. до 1893.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земљом управља трочлано намесништво. </a:t>
            </a:r>
          </a:p>
          <a:p>
            <a:pPr marL="0" indent="0">
              <a:buNone/>
            </a:pP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1893.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Александар пре свог пунолетсва врши државни удар и самостално преузима власт.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4" y="0"/>
            <a:ext cx="4217595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4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8" y="380831"/>
            <a:ext cx="6620924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Током своје владавине често је вршио државне ударе, суспендовао, мењао и враћао устав, владао апсолутистички. </a:t>
            </a:r>
          </a:p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то изазивало је незадовољство политичара и официра.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5" y="0"/>
            <a:ext cx="4533254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380831"/>
            <a:ext cx="6999747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1900. год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Жени се удовицом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Драгом Машин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12 година старијом од себе.</a:t>
            </a:r>
          </a:p>
          <a:p>
            <a:pPr marL="0" indent="0">
              <a:buNone/>
            </a:pPr>
            <a:endParaRPr lang="sr-Cyrl-R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изазива још веће незадовољство јер се знало да је краљица нероткиња и да не може да роди наследника.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29" y="184889"/>
            <a:ext cx="4533254" cy="58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9"/>
            <a:ext cx="12120845" cy="5978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1869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Донет </a:t>
            </a: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Намеснички устав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(ограничена власт кнеза; донет без мешања Порт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Великих сила). Либерална интелигенција сматра овај устав веома конзервативним).</a:t>
            </a:r>
          </a:p>
          <a:p>
            <a:pPr marL="0" indent="0">
              <a:buNone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 преузима власт самостално.</a:t>
            </a:r>
          </a:p>
          <a:p>
            <a:pPr marL="0" indent="0">
              <a:buNone/>
            </a:pP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Жени се </a:t>
            </a:r>
            <a:r>
              <a:rPr lang="sr-Cyrl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Наталијом Кешко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из тог брака родио се син Александар. (развели се 1888. год.)</a:t>
            </a:r>
          </a:p>
        </p:txBody>
      </p:sp>
    </p:spTree>
    <p:extLst>
      <p:ext uri="{BB962C8B-B14F-4D97-AF65-F5344CB8AC3E}">
        <p14:creationId xmlns:p14="http://schemas.microsoft.com/office/powerpoint/2010/main" val="136257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9" y="759528"/>
            <a:ext cx="10080760" cy="5040380"/>
          </a:xfrm>
        </p:spPr>
      </p:pic>
    </p:spTree>
    <p:extLst>
      <p:ext uri="{BB962C8B-B14F-4D97-AF65-F5344CB8AC3E}">
        <p14:creationId xmlns:p14="http://schemas.microsoft.com/office/powerpoint/2010/main" val="291654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207" y="197951"/>
            <a:ext cx="8352022" cy="666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краља и краљице скована је завера српских официра које предводи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Драгутин Димитријевић Апис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 подршку групе политичара. </a:t>
            </a:r>
          </a:p>
          <a:p>
            <a:pPr marL="0" indent="0">
              <a:buNone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Завереници упадају на двор у ноћи између 28. и 29. маја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1903.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убијају краља и краљицу. Овај догађај познат је као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МАЈСКИ ПРЕВРАТ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sr-Cyrl-R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29" y="1033974"/>
            <a:ext cx="3207865" cy="46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1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328580"/>
            <a:ext cx="8352022" cy="666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Убиством краља Александра Обреновића који није имао потомство угасила се династија Обреновић.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 краљ постаје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Петар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Карађорђевић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унук вожда Карађорђа.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58" y="732904"/>
            <a:ext cx="3207865" cy="43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8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9"/>
            <a:ext cx="12120845" cy="5978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Избија устанак у Херцеговини (</a:t>
            </a:r>
            <a:r>
              <a:rPr lang="sr-Cyrl-R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Невесињска пушка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1876.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Србија и Црна Гора објавиле су рат Турској.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српско-турски рат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вођен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1876-77.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није био успешан за Србију, али јесте за Црну Гору која је остварила две велике победе: На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Фундини и Вучјем Долу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1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9"/>
            <a:ext cx="12120845" cy="5978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1877.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Русија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улази у рат са Турском. Ратне операције воде се на простору данашње Бугарске. Веома брзо Руси напредују до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Плевне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Опсада Плевне траје 6 месеци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Три дана после пада овог града, Србија објављује Турској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српско-турски рат 1877.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војска делује ка југу и југоистоку.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12120845" cy="667311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Овог пута Србија има више успеха. Ослобађа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Ниш, Лесковац, Пирот, Топлицу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Врање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продире у Бугарску све до Видина и Лома.</a:t>
            </a:r>
          </a:p>
          <a:p>
            <a:pPr>
              <a:buFontTx/>
              <a:buChar char="-"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паду Плевне, Руси за кратко време заузимају Софију и Једрене и крећу на Цариград где је завладала паника и затражено примирје. </a:t>
            </a:r>
          </a:p>
          <a:p>
            <a:pPr>
              <a:buFontTx/>
              <a:buChar char="-"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41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12120846" cy="647716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је потписан 3. марта 1878. године у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месту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 Стефано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близини Цариграда (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Санстефански мир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>
              <a:buFontTx/>
              <a:buChar char="-"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је био неповољан за Србију. Поред свега што је ослободила Србија је добила само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 и Лесковац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Створена је </a:t>
            </a:r>
            <a:r>
              <a:rPr lang="sr-Cyrl-R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Бугарска </a:t>
            </a: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 је обухватала данашњу Бугарску, делове југоисточне Србије, целу Македонију, делове Албаније.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39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7805749" cy="667311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али и Велике силе траже ревизију Санстефанског уговора. 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Сазива се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Берлински конгрес 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(13. јун – 13. јул 1878.)</a:t>
            </a:r>
          </a:p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Представник Србије на Берлинском конгресу био је Јован Ристић.</a:t>
            </a:r>
          </a:p>
          <a:p>
            <a:pPr marL="0" indent="0"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12" y="522514"/>
            <a:ext cx="382445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12120846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Аустрија заступа српске интересе на конгресу уз услове: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контрола пловидбе над Дунавом препусти Аустрији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Србија изгради железничку пругу од Београда до Ниша и два крака: Ниш-Пирот и Ниш-Врање.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за транзит аустријске робе кроз Србију не наплаћују царине. </a:t>
            </a:r>
          </a:p>
        </p:txBody>
      </p:sp>
    </p:spTree>
    <p:extLst>
      <p:ext uri="{BB962C8B-B14F-4D97-AF65-F5344CB8AC3E}">
        <p14:creationId xmlns:p14="http://schemas.microsoft.com/office/powerpoint/2010/main" val="18112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54" y="184888"/>
            <a:ext cx="12120846" cy="647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Одредбе Берлинског конгреса: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добија </a:t>
            </a:r>
            <a:r>
              <a:rPr lang="sr-Cyrl-R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Ниш, Пирот, Врање, Топлицу, Лесковац и Мали Зворник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Црна Гора добија Никшић, Подгорицу, Спуж, Жабљак и излаз на море преко луке Бар.</a:t>
            </a:r>
          </a:p>
          <a:p>
            <a:pPr>
              <a:buFontTx/>
              <a:buChar char="-"/>
            </a:pPr>
            <a:r>
              <a:rPr lang="sr-Cyrl-R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Србија, Црна Гора и Румунија добијају независност од Османског Царства</a:t>
            </a:r>
            <a:r>
              <a:rPr lang="sr-Cyrl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54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915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СРБИЈА  ОД 1868. ДО 1903.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СРПСКА РЕВОЛУЦИЈА 1804-1835</dc:title>
  <dc:creator>Tijana Mijalković</dc:creator>
  <cp:lastModifiedBy>Racunar 19646.005</cp:lastModifiedBy>
  <cp:revision>79</cp:revision>
  <dcterms:created xsi:type="dcterms:W3CDTF">2018-12-20T20:20:41Z</dcterms:created>
  <dcterms:modified xsi:type="dcterms:W3CDTF">2026-06-02T06:11:13Z</dcterms:modified>
</cp:coreProperties>
</file>